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Verizon NHG TX"/>
      <p:regular r:id="rId19"/>
      <p:bold r:id="rId20"/>
      <p:italic r:id="rId21"/>
      <p:boldItalic r:id="rId22"/>
    </p:embeddedFont>
    <p:embeddedFont>
      <p:font typeface="Verizon NHG DS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VerizonNHGTX-bold.fntdata"/><Relationship Id="rId22" Type="http://schemas.openxmlformats.org/officeDocument/2006/relationships/font" Target="fonts/VerizonNHGTX-boldItalic.fntdata"/><Relationship Id="rId21" Type="http://schemas.openxmlformats.org/officeDocument/2006/relationships/font" Target="fonts/VerizonNHGTX-italic.fntdata"/><Relationship Id="rId24" Type="http://schemas.openxmlformats.org/officeDocument/2006/relationships/font" Target="fonts/VerizonNHGDS-bold.fntdata"/><Relationship Id="rId23" Type="http://schemas.openxmlformats.org/officeDocument/2006/relationships/font" Target="fonts/VerizonNHGD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VerizonNHGDS-boldItalic.fntdata"/><Relationship Id="rId25" Type="http://schemas.openxmlformats.org/officeDocument/2006/relationships/font" Target="fonts/VerizonNHGD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VerizonNHGTX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63089f75e8_0_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63089f75e8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1.png"/><Relationship Id="rId10" Type="http://schemas.openxmlformats.org/officeDocument/2006/relationships/image" Target="../media/image18.png"/><Relationship Id="rId13" Type="http://schemas.openxmlformats.org/officeDocument/2006/relationships/image" Target="../media/image22.png"/><Relationship Id="rId1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0.png"/><Relationship Id="rId14" Type="http://schemas.openxmlformats.org/officeDocument/2006/relationships/image" Target="../media/image29.png"/><Relationship Id="rId5" Type="http://schemas.openxmlformats.org/officeDocument/2006/relationships/image" Target="../media/image13.png"/><Relationship Id="rId6" Type="http://schemas.openxmlformats.org/officeDocument/2006/relationships/image" Target="../media/image21.png"/><Relationship Id="rId7" Type="http://schemas.openxmlformats.org/officeDocument/2006/relationships/image" Target="../media/image24.png"/><Relationship Id="rId8" Type="http://schemas.openxmlformats.org/officeDocument/2006/relationships/image" Target="../media/image2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7.png"/><Relationship Id="rId10" Type="http://schemas.openxmlformats.org/officeDocument/2006/relationships/image" Target="../media/image2.png"/><Relationship Id="rId13" Type="http://schemas.openxmlformats.org/officeDocument/2006/relationships/image" Target="../media/image14.png"/><Relationship Id="rId1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25.png"/><Relationship Id="rId15" Type="http://schemas.openxmlformats.org/officeDocument/2006/relationships/image" Target="../media/image28.png"/><Relationship Id="rId14" Type="http://schemas.openxmlformats.org/officeDocument/2006/relationships/image" Target="../media/image20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23.png"/><Relationship Id="rId8" Type="http://schemas.openxmlformats.org/officeDocument/2006/relationships/image" Target="../media/image26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ver slide">
  <p:cSld name="Cover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457200" y="865690"/>
            <a:ext cx="6271800" cy="17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izon NHG DS"/>
              <a:buNone/>
              <a:defRPr b="1" i="0" sz="6000"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57200" y="269449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izon NHG TX"/>
              <a:buNone/>
              <a:defRPr b="0" i="0" sz="20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izon NHG TX"/>
              <a:buNone/>
              <a:defRPr b="1" sz="2000">
                <a:solidFill>
                  <a:schemeClr val="dk1"/>
                </a:solidFill>
              </a:defRPr>
            </a:lvl2pPr>
            <a:lvl3pPr lvl="2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3pPr>
            <a:lvl4pPr lvl="3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4pPr>
            <a:lvl5pPr lvl="4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5pPr>
            <a:lvl6pPr lvl="5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6pPr>
            <a:lvl7pPr lvl="6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7pPr>
            <a:lvl8pPr lvl="7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8pPr>
            <a:lvl9pPr lvl="8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3" name="Google Shape;13;p2"/>
          <p:cNvGrpSpPr/>
          <p:nvPr/>
        </p:nvGrpSpPr>
        <p:grpSpPr>
          <a:xfrm>
            <a:off x="309747" y="327136"/>
            <a:ext cx="8494286" cy="254322"/>
            <a:chOff x="309747" y="327136"/>
            <a:chExt cx="8494286" cy="254322"/>
          </a:xfrm>
        </p:grpSpPr>
        <p:sp>
          <p:nvSpPr>
            <p:cNvPr id="14" name="Google Shape;14;p2"/>
            <p:cNvSpPr/>
            <p:nvPr/>
          </p:nvSpPr>
          <p:spPr>
            <a:xfrm>
              <a:off x="5600643" y="327172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5" name="Google Shape;15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5600657" y="327176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16;p2"/>
            <p:cNvSpPr/>
            <p:nvPr/>
          </p:nvSpPr>
          <p:spPr>
            <a:xfrm>
              <a:off x="6921055" y="327179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7" name="Google Shape;17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921068" y="327202"/>
              <a:ext cx="560178" cy="2484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2"/>
            <p:cNvSpPr/>
            <p:nvPr/>
          </p:nvSpPr>
          <p:spPr>
            <a:xfrm>
              <a:off x="4277912" y="327178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9" name="Google Shape;19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277926" y="327174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Google Shape;20;p2"/>
            <p:cNvSpPr/>
            <p:nvPr/>
          </p:nvSpPr>
          <p:spPr>
            <a:xfrm>
              <a:off x="2293797" y="327176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1" name="Google Shape;21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293811" y="327174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22;p2"/>
            <p:cNvSpPr/>
            <p:nvPr/>
          </p:nvSpPr>
          <p:spPr>
            <a:xfrm>
              <a:off x="4939304" y="327138"/>
              <a:ext cx="560100" cy="248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" name="Google Shape;23;p2"/>
            <p:cNvPicPr preferRelativeResize="0"/>
            <p:nvPr/>
          </p:nvPicPr>
          <p:blipFill rotWithShape="1">
            <a:blip r:embed="rId6">
              <a:alphaModFix/>
            </a:blip>
            <a:srcRect b="0" l="9" r="9" t="0"/>
            <a:stretch/>
          </p:blipFill>
          <p:spPr>
            <a:xfrm>
              <a:off x="4939304" y="327138"/>
              <a:ext cx="560139" cy="2484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Google Shape;24;p2"/>
            <p:cNvSpPr/>
            <p:nvPr/>
          </p:nvSpPr>
          <p:spPr>
            <a:xfrm>
              <a:off x="3616573" y="327138"/>
              <a:ext cx="560100" cy="248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5" name="Google Shape;25;p2"/>
            <p:cNvPicPr preferRelativeResize="0"/>
            <p:nvPr/>
          </p:nvPicPr>
          <p:blipFill rotWithShape="1">
            <a:blip r:embed="rId7">
              <a:alphaModFix/>
            </a:blip>
            <a:srcRect b="0" l="9" r="9" t="0"/>
            <a:stretch/>
          </p:blipFill>
          <p:spPr>
            <a:xfrm>
              <a:off x="3616573" y="327138"/>
              <a:ext cx="560139" cy="2484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Google Shape;26;p2"/>
            <p:cNvSpPr/>
            <p:nvPr/>
          </p:nvSpPr>
          <p:spPr>
            <a:xfrm>
              <a:off x="1632463" y="327140"/>
              <a:ext cx="560100" cy="248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7" name="Google Shape;27;p2"/>
            <p:cNvPicPr preferRelativeResize="0"/>
            <p:nvPr/>
          </p:nvPicPr>
          <p:blipFill rotWithShape="1">
            <a:blip r:embed="rId8">
              <a:alphaModFix/>
            </a:blip>
            <a:srcRect b="0" l="9" r="19" t="0"/>
            <a:stretch/>
          </p:blipFill>
          <p:spPr>
            <a:xfrm>
              <a:off x="1632463" y="327136"/>
              <a:ext cx="560133" cy="2485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2"/>
            <p:cNvSpPr/>
            <p:nvPr/>
          </p:nvSpPr>
          <p:spPr>
            <a:xfrm>
              <a:off x="971106" y="327172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9" name="Google Shape;29;p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971086" y="327176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30;p2"/>
            <p:cNvSpPr/>
            <p:nvPr/>
          </p:nvSpPr>
          <p:spPr>
            <a:xfrm>
              <a:off x="309767" y="327139"/>
              <a:ext cx="560100" cy="248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1" name="Google Shape;31;p2"/>
            <p:cNvPicPr preferRelativeResize="0"/>
            <p:nvPr/>
          </p:nvPicPr>
          <p:blipFill rotWithShape="1">
            <a:blip r:embed="rId10">
              <a:alphaModFix/>
            </a:blip>
            <a:srcRect b="0" l="9" r="9" t="0"/>
            <a:stretch/>
          </p:blipFill>
          <p:spPr>
            <a:xfrm>
              <a:off x="309747" y="327137"/>
              <a:ext cx="560139" cy="2484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2"/>
            <p:cNvSpPr/>
            <p:nvPr/>
          </p:nvSpPr>
          <p:spPr>
            <a:xfrm>
              <a:off x="2955188" y="327172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3" name="Google Shape;33;p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55196" y="327176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Google Shape;34;p2"/>
            <p:cNvSpPr/>
            <p:nvPr/>
          </p:nvSpPr>
          <p:spPr>
            <a:xfrm>
              <a:off x="8243847" y="327177"/>
              <a:ext cx="560100" cy="248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5" name="Google Shape;35;p2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8243855" y="327174"/>
              <a:ext cx="560178" cy="248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Google Shape;36;p2"/>
            <p:cNvSpPr/>
            <p:nvPr/>
          </p:nvSpPr>
          <p:spPr>
            <a:xfrm>
              <a:off x="6262054" y="327985"/>
              <a:ext cx="557700" cy="2469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7" name="Google Shape;37;p2"/>
            <p:cNvPicPr preferRelativeResize="0"/>
            <p:nvPr/>
          </p:nvPicPr>
          <p:blipFill rotWithShape="1">
            <a:blip r:embed="rId13">
              <a:alphaModFix/>
            </a:blip>
            <a:srcRect b="0" l="9" r="9" t="0"/>
            <a:stretch/>
          </p:blipFill>
          <p:spPr>
            <a:xfrm>
              <a:off x="6262034" y="327981"/>
              <a:ext cx="557820" cy="2467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Google Shape;38;p2"/>
            <p:cNvPicPr preferRelativeResize="0"/>
            <p:nvPr/>
          </p:nvPicPr>
          <p:blipFill rotWithShape="1">
            <a:blip r:embed="rId14">
              <a:alphaModFix/>
            </a:blip>
            <a:srcRect b="0" l="9" r="9" t="0"/>
            <a:stretch/>
          </p:blipFill>
          <p:spPr>
            <a:xfrm>
              <a:off x="7582446" y="332937"/>
              <a:ext cx="560201" cy="24852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verse Statement">
  <p:cSld name="Reverse Statement">
    <p:bg>
      <p:bgPr>
        <a:solidFill>
          <a:schemeClr val="dk1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1"/>
          <p:cNvSpPr txBox="1"/>
          <p:nvPr>
            <p:ph type="title"/>
          </p:nvPr>
        </p:nvSpPr>
        <p:spPr>
          <a:xfrm>
            <a:off x="457200" y="594359"/>
            <a:ext cx="7086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izon NHG DS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1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" name="Google Shape;13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5092" y="4524097"/>
            <a:ext cx="869976" cy="381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"/>
          <p:cNvSpPr txBox="1"/>
          <p:nvPr>
            <p:ph type="title"/>
          </p:nvPr>
        </p:nvSpPr>
        <p:spPr>
          <a:xfrm>
            <a:off x="457200" y="594359"/>
            <a:ext cx="7086600" cy="14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Verizon NHG DS"/>
              <a:buNone/>
              <a:defRPr b="1" sz="40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2"/>
          <p:cNvSpPr txBox="1"/>
          <p:nvPr>
            <p:ph idx="1" type="body"/>
          </p:nvPr>
        </p:nvSpPr>
        <p:spPr>
          <a:xfrm>
            <a:off x="457200" y="2057400"/>
            <a:ext cx="7086600" cy="24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izon NHG TX"/>
              <a:buNone/>
              <a:defRPr b="0" i="0"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izon NHG TX"/>
              <a:buNone/>
              <a:defRPr b="0" i="0"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b="0" i="0"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b="0" i="0"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9pPr>
          </a:lstStyle>
          <a:p/>
        </p:txBody>
      </p:sp>
      <p:cxnSp>
        <p:nvCxnSpPr>
          <p:cNvPr id="135" name="Google Shape;135;p12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6" name="Google Shape;136;p12"/>
          <p:cNvSpPr txBox="1"/>
          <p:nvPr>
            <p:ph idx="12" type="sldNum"/>
          </p:nvPr>
        </p:nvSpPr>
        <p:spPr>
          <a:xfrm>
            <a:off x="8458200" y="4693734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tement">
  <p:cSld name="Statemen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3"/>
          <p:cNvSpPr txBox="1"/>
          <p:nvPr>
            <p:ph type="title"/>
          </p:nvPr>
        </p:nvSpPr>
        <p:spPr>
          <a:xfrm>
            <a:off x="457199" y="594359"/>
            <a:ext cx="7086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Verizon NHG DS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3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tement White Text Photo">
  <p:cSld name="Statement White Text Photo">
    <p:bg>
      <p:bgPr>
        <a:solidFill>
          <a:schemeClr val="dk1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ctr" bIns="0" lIns="0" spcFirstLastPara="1" rIns="0" wrap="square" tIns="4572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lt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42" name="Google Shape;142;p14"/>
          <p:cNvSpPr txBox="1"/>
          <p:nvPr>
            <p:ph type="title"/>
          </p:nvPr>
        </p:nvSpPr>
        <p:spPr>
          <a:xfrm>
            <a:off x="457200" y="594359"/>
            <a:ext cx="7086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izon NHG DS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4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5092" y="4524097"/>
            <a:ext cx="869976" cy="381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tement Black Text Photo">
  <p:cSld name="Statement Black Text Photo">
    <p:bg>
      <p:bgPr>
        <a:solidFill>
          <a:schemeClr val="lt1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0" lIns="0" spcFirstLastPara="1" rIns="0" wrap="square" tIns="4572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47" name="Google Shape;147;p15"/>
          <p:cNvSpPr txBox="1"/>
          <p:nvPr>
            <p:ph type="title"/>
          </p:nvPr>
        </p:nvSpPr>
        <p:spPr>
          <a:xfrm>
            <a:off x="457200" y="594359"/>
            <a:ext cx="7086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Verizon NHG DS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5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6049" y="4524645"/>
            <a:ext cx="865725" cy="37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hree Column Text and Photos">
  <p:cSld name="Three Column Text and Photos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52" name="Google Shape;152;p16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6119213" y="3137136"/>
            <a:ext cx="25677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54" name="Google Shape;154;p16"/>
          <p:cNvSpPr txBox="1"/>
          <p:nvPr>
            <p:ph idx="2" type="body"/>
          </p:nvPr>
        </p:nvSpPr>
        <p:spPr>
          <a:xfrm>
            <a:off x="3288207" y="3137136"/>
            <a:ext cx="25677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55" name="Google Shape;155;p16"/>
          <p:cNvSpPr txBox="1"/>
          <p:nvPr>
            <p:ph idx="3" type="body"/>
          </p:nvPr>
        </p:nvSpPr>
        <p:spPr>
          <a:xfrm>
            <a:off x="457200" y="3137136"/>
            <a:ext cx="25677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56" name="Google Shape;156;p16"/>
          <p:cNvSpPr/>
          <p:nvPr>
            <p:ph idx="4" type="pic"/>
          </p:nvPr>
        </p:nvSpPr>
        <p:spPr>
          <a:xfrm>
            <a:off x="457200" y="1457326"/>
            <a:ext cx="25677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57" name="Google Shape;157;p16"/>
          <p:cNvSpPr/>
          <p:nvPr>
            <p:ph idx="5" type="pic"/>
          </p:nvPr>
        </p:nvSpPr>
        <p:spPr>
          <a:xfrm>
            <a:off x="3288206" y="1457326"/>
            <a:ext cx="25677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58" name="Google Shape;158;p16"/>
          <p:cNvSpPr/>
          <p:nvPr>
            <p:ph idx="6" type="pic"/>
          </p:nvPr>
        </p:nvSpPr>
        <p:spPr>
          <a:xfrm>
            <a:off x="6119213" y="1457326"/>
            <a:ext cx="25677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59" name="Google Shape;159;p16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edia">
  <p:cSld name="Media">
    <p:bg>
      <p:bgPr>
        <a:solidFill>
          <a:schemeClr val="dk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/>
          <p:nvPr/>
        </p:nvSpPr>
        <p:spPr>
          <a:xfrm>
            <a:off x="108488" y="4531602"/>
            <a:ext cx="2588100" cy="570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izon NHG TX"/>
              <a:ea typeface="Verizon NHG TX"/>
              <a:cs typeface="Verizon NHG TX"/>
              <a:sym typeface="Verizon NHG TX"/>
            </a:endParaRPr>
          </a:p>
        </p:txBody>
      </p:sp>
      <p:sp>
        <p:nvSpPr>
          <p:cNvPr id="162" name="Google Shape;162;p17"/>
          <p:cNvSpPr/>
          <p:nvPr>
            <p:ph idx="2" type="media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ctr" bIns="0" lIns="0" spcFirstLastPara="1" rIns="0" wrap="square" tIns="4572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Statement and Long Chart">
  <p:cSld name="One Statement and Long Char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/>
          <p:nvPr>
            <p:ph idx="2" type="chart"/>
          </p:nvPr>
        </p:nvSpPr>
        <p:spPr>
          <a:xfrm>
            <a:off x="457198" y="2095248"/>
            <a:ext cx="8229600" cy="234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65" name="Google Shape;165;p18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6" name="Google Shape;166;p18"/>
          <p:cNvSpPr txBox="1"/>
          <p:nvPr>
            <p:ph idx="1" type="body"/>
          </p:nvPr>
        </p:nvSpPr>
        <p:spPr>
          <a:xfrm>
            <a:off x="457200" y="1459580"/>
            <a:ext cx="82296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cxnSp>
        <p:nvCxnSpPr>
          <p:cNvPr id="167" name="Google Shape;167;p18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8" name="Google Shape;168;p18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Statement and Horizontal Chart">
  <p:cSld name="One Statement and Horizontal Char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/>
          <p:nvPr>
            <p:ph idx="2" type="chart"/>
          </p:nvPr>
        </p:nvSpPr>
        <p:spPr>
          <a:xfrm>
            <a:off x="457198" y="2095248"/>
            <a:ext cx="7086600" cy="238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71" name="Google Shape;171;p1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72" name="Google Shape;172;p19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" name="Google Shape;173;p19"/>
          <p:cNvSpPr txBox="1"/>
          <p:nvPr>
            <p:ph idx="1" type="body"/>
          </p:nvPr>
        </p:nvSpPr>
        <p:spPr>
          <a:xfrm>
            <a:off x="457200" y="1459580"/>
            <a:ext cx="70866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cxnSp>
        <p:nvCxnSpPr>
          <p:cNvPr id="174" name="Google Shape;174;p19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5" name="Google Shape;175;p19"/>
          <p:cNvSpPr txBox="1"/>
          <p:nvPr/>
        </p:nvSpPr>
        <p:spPr>
          <a:xfrm>
            <a:off x="1294108" y="937647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Verizon NHG TX"/>
              <a:ea typeface="Verizon NHG TX"/>
              <a:cs typeface="Verizon NHG TX"/>
              <a:sym typeface="Verizon NHG TX"/>
            </a:endParaRPr>
          </a:p>
        </p:txBody>
      </p:sp>
      <p:sp>
        <p:nvSpPr>
          <p:cNvPr id="176" name="Google Shape;176;p19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One Statement and Chart">
  <p:cSld name="1_One Statement and Chart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/>
          <p:nvPr>
            <p:ph idx="2" type="chart"/>
          </p:nvPr>
        </p:nvSpPr>
        <p:spPr>
          <a:xfrm>
            <a:off x="4572000" y="594360"/>
            <a:ext cx="4114800" cy="3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DS"/>
              <a:buNone/>
              <a:defRPr b="0" i="0" sz="12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457200" y="1459580"/>
            <a:ext cx="3933000" cy="27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DS"/>
              <a:buNone/>
              <a:defRPr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DS"/>
              <a:buNone/>
              <a:defRPr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-3048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-3048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-3048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cxnSp>
        <p:nvCxnSpPr>
          <p:cNvPr id="180" name="Google Shape;180;p20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1" name="Google Shape;181;p20"/>
          <p:cNvSpPr txBox="1"/>
          <p:nvPr>
            <p:ph type="title"/>
          </p:nvPr>
        </p:nvSpPr>
        <p:spPr>
          <a:xfrm>
            <a:off x="457200" y="590550"/>
            <a:ext cx="393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izon NHG DS"/>
              <a:buNone/>
              <a:defRPr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ver slide - Black">
  <p:cSld name="Cover slide_1">
    <p:bg>
      <p:bgPr>
        <a:solidFill>
          <a:srgbClr val="000000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/>
          <p:nvPr>
            <p:ph type="ctrTitle"/>
          </p:nvPr>
        </p:nvSpPr>
        <p:spPr>
          <a:xfrm>
            <a:off x="457200" y="866361"/>
            <a:ext cx="6271800" cy="17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Verizon NHG DS"/>
              <a:buNone/>
              <a:defRPr b="1" i="0" sz="6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1" name="Google Shape;41;p3"/>
          <p:cNvSpPr txBox="1"/>
          <p:nvPr>
            <p:ph idx="1" type="subTitle"/>
          </p:nvPr>
        </p:nvSpPr>
        <p:spPr>
          <a:xfrm>
            <a:off x="457200" y="263574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0" i="0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lvl="2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lvl="3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lvl="4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lvl="5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lvl="6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lvl="7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lvl="8" rtl="0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Verizon NHG DS"/>
              <a:buNone/>
              <a:defRPr b="1" sz="2000">
                <a:solidFill>
                  <a:srgbClr val="FFFFFF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/>
        </p:txBody>
      </p:sp>
      <p:pic>
        <p:nvPicPr>
          <p:cNvPr id="42" name="Google Shape;42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5092" y="4524097"/>
            <a:ext cx="869976" cy="3813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" name="Google Shape;43;p3"/>
          <p:cNvGrpSpPr/>
          <p:nvPr/>
        </p:nvGrpSpPr>
        <p:grpSpPr>
          <a:xfrm>
            <a:off x="309747" y="327136"/>
            <a:ext cx="8494286" cy="254322"/>
            <a:chOff x="309747" y="327136"/>
            <a:chExt cx="8494286" cy="254322"/>
          </a:xfrm>
        </p:grpSpPr>
        <p:grpSp>
          <p:nvGrpSpPr>
            <p:cNvPr id="44" name="Google Shape;44;p3"/>
            <p:cNvGrpSpPr/>
            <p:nvPr/>
          </p:nvGrpSpPr>
          <p:grpSpPr>
            <a:xfrm>
              <a:off x="5600643" y="327172"/>
              <a:ext cx="560191" cy="248528"/>
              <a:chOff x="853750" y="164750"/>
              <a:chExt cx="1300049" cy="576631"/>
            </a:xfrm>
          </p:grpSpPr>
          <p:sp>
            <p:nvSpPr>
              <p:cNvPr id="45" name="Google Shape;45;p3"/>
              <p:cNvSpPr/>
              <p:nvPr/>
            </p:nvSpPr>
            <p:spPr>
              <a:xfrm>
                <a:off x="853750" y="164750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46" name="Google Shape;46;p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853782" y="164760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7" name="Google Shape;47;p3"/>
            <p:cNvGrpSpPr/>
            <p:nvPr/>
          </p:nvGrpSpPr>
          <p:grpSpPr>
            <a:xfrm>
              <a:off x="6921055" y="327179"/>
              <a:ext cx="560191" cy="248515"/>
              <a:chOff x="853750" y="1577213"/>
              <a:chExt cx="1300049" cy="576600"/>
            </a:xfrm>
          </p:grpSpPr>
          <p:sp>
            <p:nvSpPr>
              <p:cNvPr id="48" name="Google Shape;48;p3"/>
              <p:cNvSpPr/>
              <p:nvPr/>
            </p:nvSpPr>
            <p:spPr>
              <a:xfrm>
                <a:off x="853750" y="1577213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49" name="Google Shape;49;p3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853782" y="1577266"/>
                <a:ext cx="1300017" cy="57651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" name="Google Shape;50;p3"/>
            <p:cNvGrpSpPr/>
            <p:nvPr/>
          </p:nvGrpSpPr>
          <p:grpSpPr>
            <a:xfrm>
              <a:off x="4277912" y="327174"/>
              <a:ext cx="560191" cy="248524"/>
              <a:chOff x="853750" y="2989667"/>
              <a:chExt cx="1300049" cy="576621"/>
            </a:xfrm>
          </p:grpSpPr>
          <p:sp>
            <p:nvSpPr>
              <p:cNvPr id="51" name="Google Shape;51;p3"/>
              <p:cNvSpPr/>
              <p:nvPr/>
            </p:nvSpPr>
            <p:spPr>
              <a:xfrm>
                <a:off x="853750" y="2989675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52" name="Google Shape;52;p3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853782" y="2989667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3" name="Google Shape;53;p3"/>
            <p:cNvGrpSpPr/>
            <p:nvPr/>
          </p:nvGrpSpPr>
          <p:grpSpPr>
            <a:xfrm>
              <a:off x="2293797" y="327174"/>
              <a:ext cx="560191" cy="248524"/>
              <a:chOff x="853750" y="4402120"/>
              <a:chExt cx="1300049" cy="576621"/>
            </a:xfrm>
          </p:grpSpPr>
          <p:sp>
            <p:nvSpPr>
              <p:cNvPr id="54" name="Google Shape;54;p3"/>
              <p:cNvSpPr/>
              <p:nvPr/>
            </p:nvSpPr>
            <p:spPr>
              <a:xfrm>
                <a:off x="853750" y="4402125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55" name="Google Shape;55;p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853782" y="4402120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6" name="Google Shape;56;p3"/>
            <p:cNvGrpSpPr/>
            <p:nvPr/>
          </p:nvGrpSpPr>
          <p:grpSpPr>
            <a:xfrm>
              <a:off x="4939304" y="327138"/>
              <a:ext cx="560139" cy="248597"/>
              <a:chOff x="6956285" y="1623484"/>
              <a:chExt cx="724630" cy="321600"/>
            </a:xfrm>
          </p:grpSpPr>
          <p:sp>
            <p:nvSpPr>
              <p:cNvPr id="57" name="Google Shape;57;p3"/>
              <p:cNvSpPr/>
              <p:nvPr/>
            </p:nvSpPr>
            <p:spPr>
              <a:xfrm>
                <a:off x="6956285" y="1623484"/>
                <a:ext cx="724500" cy="321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58" name="Google Shape;58;p3"/>
              <p:cNvPicPr preferRelativeResize="0"/>
              <p:nvPr/>
            </p:nvPicPr>
            <p:blipFill rotWithShape="1">
              <a:blip r:embed="rId7">
                <a:alphaModFix/>
              </a:blip>
              <a:srcRect b="0" l="9" r="9" t="0"/>
              <a:stretch/>
            </p:blipFill>
            <p:spPr>
              <a:xfrm>
                <a:off x="6956285" y="1623484"/>
                <a:ext cx="724630" cy="3214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9" name="Google Shape;59;p3"/>
            <p:cNvGrpSpPr/>
            <p:nvPr/>
          </p:nvGrpSpPr>
          <p:grpSpPr>
            <a:xfrm>
              <a:off x="3616573" y="327138"/>
              <a:ext cx="560139" cy="248597"/>
              <a:chOff x="6956285" y="2017204"/>
              <a:chExt cx="724630" cy="321600"/>
            </a:xfrm>
          </p:grpSpPr>
          <p:sp>
            <p:nvSpPr>
              <p:cNvPr id="60" name="Google Shape;60;p3"/>
              <p:cNvSpPr/>
              <p:nvPr/>
            </p:nvSpPr>
            <p:spPr>
              <a:xfrm>
                <a:off x="6956285" y="2017204"/>
                <a:ext cx="724500" cy="321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61" name="Google Shape;61;p3"/>
              <p:cNvPicPr preferRelativeResize="0"/>
              <p:nvPr/>
            </p:nvPicPr>
            <p:blipFill rotWithShape="1">
              <a:blip r:embed="rId8">
                <a:alphaModFix/>
              </a:blip>
              <a:srcRect b="0" l="9" r="9" t="0"/>
              <a:stretch/>
            </p:blipFill>
            <p:spPr>
              <a:xfrm>
                <a:off x="6956285" y="2017205"/>
                <a:ext cx="724630" cy="3214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2" name="Google Shape;62;p3"/>
            <p:cNvGrpSpPr/>
            <p:nvPr/>
          </p:nvGrpSpPr>
          <p:grpSpPr>
            <a:xfrm>
              <a:off x="1632463" y="327136"/>
              <a:ext cx="560133" cy="248600"/>
              <a:chOff x="6956244" y="2804831"/>
              <a:chExt cx="724623" cy="321605"/>
            </a:xfrm>
          </p:grpSpPr>
          <p:sp>
            <p:nvSpPr>
              <p:cNvPr id="63" name="Google Shape;63;p3"/>
              <p:cNvSpPr/>
              <p:nvPr/>
            </p:nvSpPr>
            <p:spPr>
              <a:xfrm>
                <a:off x="6956244" y="2804835"/>
                <a:ext cx="724500" cy="321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64" name="Google Shape;64;p3"/>
              <p:cNvPicPr preferRelativeResize="0"/>
              <p:nvPr/>
            </p:nvPicPr>
            <p:blipFill rotWithShape="1">
              <a:blip r:embed="rId9">
                <a:alphaModFix/>
              </a:blip>
              <a:srcRect b="0" l="9" r="19" t="0"/>
              <a:stretch/>
            </p:blipFill>
            <p:spPr>
              <a:xfrm>
                <a:off x="6956244" y="2804831"/>
                <a:ext cx="724623" cy="32150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5" name="Google Shape;65;p3"/>
            <p:cNvGrpSpPr/>
            <p:nvPr/>
          </p:nvGrpSpPr>
          <p:grpSpPr>
            <a:xfrm>
              <a:off x="971086" y="327172"/>
              <a:ext cx="560177" cy="248528"/>
              <a:chOff x="4944728" y="164750"/>
              <a:chExt cx="1300017" cy="576631"/>
            </a:xfrm>
          </p:grpSpPr>
          <p:sp>
            <p:nvSpPr>
              <p:cNvPr id="66" name="Google Shape;66;p3"/>
              <p:cNvSpPr/>
              <p:nvPr/>
            </p:nvSpPr>
            <p:spPr>
              <a:xfrm>
                <a:off x="4944775" y="164750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67" name="Google Shape;67;p3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4944728" y="164760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8" name="Google Shape;68;p3"/>
            <p:cNvGrpSpPr/>
            <p:nvPr/>
          </p:nvGrpSpPr>
          <p:grpSpPr>
            <a:xfrm>
              <a:off x="309747" y="327137"/>
              <a:ext cx="560139" cy="248599"/>
              <a:chOff x="5125262" y="3592090"/>
              <a:chExt cx="724630" cy="321603"/>
            </a:xfrm>
          </p:grpSpPr>
          <p:sp>
            <p:nvSpPr>
              <p:cNvPr id="69" name="Google Shape;69;p3"/>
              <p:cNvSpPr/>
              <p:nvPr/>
            </p:nvSpPr>
            <p:spPr>
              <a:xfrm>
                <a:off x="5125288" y="3592093"/>
                <a:ext cx="724500" cy="321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70" name="Google Shape;70;p3"/>
              <p:cNvPicPr preferRelativeResize="0"/>
              <p:nvPr/>
            </p:nvPicPr>
            <p:blipFill rotWithShape="1">
              <a:blip r:embed="rId11">
                <a:alphaModFix/>
              </a:blip>
              <a:srcRect b="0" l="9" r="9" t="0"/>
              <a:stretch/>
            </p:blipFill>
            <p:spPr>
              <a:xfrm>
                <a:off x="5125262" y="3592090"/>
                <a:ext cx="724630" cy="3214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1" name="Google Shape;71;p3"/>
            <p:cNvGrpSpPr/>
            <p:nvPr/>
          </p:nvGrpSpPr>
          <p:grpSpPr>
            <a:xfrm>
              <a:off x="2955188" y="327172"/>
              <a:ext cx="560185" cy="248528"/>
              <a:chOff x="2899238" y="164750"/>
              <a:chExt cx="1300035" cy="576631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2899238" y="164750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73" name="Google Shape;73;p3"/>
              <p:cNvPicPr preferRelativeResize="0"/>
              <p:nvPr/>
            </p:nvPicPr>
            <p:blipFill rotWithShape="1">
              <a:blip r:embed="rId12">
                <a:alphaModFix/>
              </a:blip>
              <a:srcRect b="0" l="0" r="0" t="0"/>
              <a:stretch/>
            </p:blipFill>
            <p:spPr>
              <a:xfrm>
                <a:off x="2899255" y="164760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" name="Google Shape;74;p3"/>
            <p:cNvGrpSpPr/>
            <p:nvPr/>
          </p:nvGrpSpPr>
          <p:grpSpPr>
            <a:xfrm>
              <a:off x="8243847" y="327174"/>
              <a:ext cx="560185" cy="248524"/>
              <a:chOff x="2899238" y="3695893"/>
              <a:chExt cx="1300035" cy="576621"/>
            </a:xfrm>
          </p:grpSpPr>
          <p:sp>
            <p:nvSpPr>
              <p:cNvPr id="75" name="Google Shape;75;p3"/>
              <p:cNvSpPr/>
              <p:nvPr/>
            </p:nvSpPr>
            <p:spPr>
              <a:xfrm>
                <a:off x="2899238" y="3695900"/>
                <a:ext cx="1299900" cy="576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76" name="Google Shape;76;p3"/>
              <p:cNvPicPr preferRelativeResize="0"/>
              <p:nvPr/>
            </p:nvPicPr>
            <p:blipFill rotWithShape="1">
              <a:blip r:embed="rId13">
                <a:alphaModFix/>
              </a:blip>
              <a:srcRect b="0" l="0" r="0" t="0"/>
              <a:stretch/>
            </p:blipFill>
            <p:spPr>
              <a:xfrm>
                <a:off x="2899255" y="3695893"/>
                <a:ext cx="1300017" cy="57662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7" name="Google Shape;77;p3"/>
            <p:cNvGrpSpPr/>
            <p:nvPr/>
          </p:nvGrpSpPr>
          <p:grpSpPr>
            <a:xfrm>
              <a:off x="6262034" y="327981"/>
              <a:ext cx="557820" cy="246896"/>
              <a:chOff x="5125262" y="2804648"/>
              <a:chExt cx="724630" cy="321605"/>
            </a:xfrm>
          </p:grpSpPr>
          <p:sp>
            <p:nvSpPr>
              <p:cNvPr id="78" name="Google Shape;78;p3"/>
              <p:cNvSpPr/>
              <p:nvPr/>
            </p:nvSpPr>
            <p:spPr>
              <a:xfrm>
                <a:off x="5125288" y="2804652"/>
                <a:ext cx="724500" cy="321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79" name="Google Shape;79;p3"/>
              <p:cNvPicPr preferRelativeResize="0"/>
              <p:nvPr/>
            </p:nvPicPr>
            <p:blipFill rotWithShape="1">
              <a:blip r:embed="rId14">
                <a:alphaModFix/>
              </a:blip>
              <a:srcRect b="0" l="9" r="9" t="0"/>
              <a:stretch/>
            </p:blipFill>
            <p:spPr>
              <a:xfrm>
                <a:off x="5125262" y="2804648"/>
                <a:ext cx="724630" cy="32146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0" name="Google Shape;80;p3"/>
            <p:cNvPicPr preferRelativeResize="0"/>
            <p:nvPr/>
          </p:nvPicPr>
          <p:blipFill rotWithShape="1">
            <a:blip r:embed="rId15">
              <a:alphaModFix/>
            </a:blip>
            <a:srcRect b="0" l="9" r="9" t="0"/>
            <a:stretch/>
          </p:blipFill>
          <p:spPr>
            <a:xfrm>
              <a:off x="7582446" y="332937"/>
              <a:ext cx="560201" cy="24852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lex Chart">
  <p:cSld name="Complex Chart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1"/>
          <p:cNvSpPr txBox="1"/>
          <p:nvPr>
            <p:ph type="title"/>
          </p:nvPr>
        </p:nvSpPr>
        <p:spPr>
          <a:xfrm>
            <a:off x="457200" y="2476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1"/>
          <p:cNvSpPr/>
          <p:nvPr>
            <p:ph idx="2" type="pic"/>
          </p:nvPr>
        </p:nvSpPr>
        <p:spPr>
          <a:xfrm>
            <a:off x="457200" y="590550"/>
            <a:ext cx="82296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630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hart Slide">
  <p:cSld name="Two Chart Slid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88" name="Google Shape;188;p22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89" name="Google Shape;189;p22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0" name="Google Shape;190;p22"/>
          <p:cNvSpPr txBox="1"/>
          <p:nvPr>
            <p:ph idx="1" type="body"/>
          </p:nvPr>
        </p:nvSpPr>
        <p:spPr>
          <a:xfrm>
            <a:off x="457200" y="1459580"/>
            <a:ext cx="3933000" cy="30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91" name="Google Shape;191;p22"/>
          <p:cNvSpPr txBox="1"/>
          <p:nvPr>
            <p:ph idx="2" type="body"/>
          </p:nvPr>
        </p:nvSpPr>
        <p:spPr>
          <a:xfrm>
            <a:off x="4572000" y="1459580"/>
            <a:ext cx="3933000" cy="30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92" name="Google Shape;192;p22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hank You">
  <p:cSld name="Thank You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hank You">
  <p:cSld name="1_Thank You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99" name="Google Shape;199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0" name="Google Shape;20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3" name="Google Shape;20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4" name="Google Shape;204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nd One Picture">
  <p:cSld name="Text and One Pictur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4"/>
          <p:cNvSpPr/>
          <p:nvPr>
            <p:ph idx="2" type="pic"/>
          </p:nvPr>
        </p:nvSpPr>
        <p:spPr>
          <a:xfrm>
            <a:off x="4572000" y="1457325"/>
            <a:ext cx="41148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84" name="Google Shape;84;p4"/>
          <p:cNvSpPr txBox="1"/>
          <p:nvPr>
            <p:ph idx="1" type="body"/>
          </p:nvPr>
        </p:nvSpPr>
        <p:spPr>
          <a:xfrm>
            <a:off x="4572000" y="4154833"/>
            <a:ext cx="4114800" cy="2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Verizon NHG TX"/>
              <a:buNone/>
              <a:defRPr b="0" sz="7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Verizon NHG TX"/>
              <a:buNone/>
              <a:defRPr sz="7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Verizon NHG TX"/>
              <a:buNone/>
              <a:defRPr sz="7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Verizon NHG TX"/>
              <a:buNone/>
              <a:defRPr sz="7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Verizon NHG TX"/>
              <a:buNone/>
              <a:defRPr sz="700"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cxnSp>
        <p:nvCxnSpPr>
          <p:cNvPr id="85" name="Google Shape;85;p4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4"/>
          <p:cNvSpPr txBox="1"/>
          <p:nvPr>
            <p:ph idx="3" type="body"/>
          </p:nvPr>
        </p:nvSpPr>
        <p:spPr>
          <a:xfrm>
            <a:off x="457200" y="1459580"/>
            <a:ext cx="3933000" cy="29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87" name="Google Shape;87;p4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"/>
          <p:cNvSpPr txBox="1"/>
          <p:nvPr>
            <p:ph idx="1" type="body"/>
          </p:nvPr>
        </p:nvSpPr>
        <p:spPr>
          <a:xfrm>
            <a:off x="457200" y="1459580"/>
            <a:ext cx="7086600" cy="29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90" name="Google Shape;90;p5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1" name="Google Shape;91;p5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" name="Google Shape;92;p5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verse Section Header">
  <p:cSld name="Reverse Section Header">
    <p:bg>
      <p:bgPr>
        <a:solidFill>
          <a:schemeClr val="dk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type="title"/>
          </p:nvPr>
        </p:nvSpPr>
        <p:spPr>
          <a:xfrm>
            <a:off x="457200" y="594359"/>
            <a:ext cx="7086600" cy="14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Verizon NHG DS"/>
              <a:buNone/>
              <a:defRPr b="1" sz="4000" cap="none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6"/>
          <p:cNvSpPr txBox="1"/>
          <p:nvPr>
            <p:ph idx="1" type="body"/>
          </p:nvPr>
        </p:nvSpPr>
        <p:spPr>
          <a:xfrm>
            <a:off x="457200" y="2057400"/>
            <a:ext cx="7086600" cy="23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izon NHG TX"/>
              <a:buNone/>
              <a:defRPr b="0" i="0" sz="1800">
                <a:solidFill>
                  <a:schemeClr val="lt2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Verizon NHG TX"/>
              <a:buNone/>
              <a:defRPr b="0" i="0" sz="1800">
                <a:solidFill>
                  <a:schemeClr val="lt2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 b="0" i="0" sz="1800">
                <a:solidFill>
                  <a:schemeClr val="lt2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 b="0" i="0" sz="1800">
                <a:solidFill>
                  <a:schemeClr val="lt2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Char char="–"/>
              <a:defRPr b="0" i="0" sz="1800">
                <a:solidFill>
                  <a:schemeClr val="lt2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9pPr>
          </a:lstStyle>
          <a:p/>
        </p:txBody>
      </p:sp>
      <p:cxnSp>
        <p:nvCxnSpPr>
          <p:cNvPr id="96" name="Google Shape;96;p6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" name="Google Shape;97;p6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8" name="Google Shape;9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5092" y="4524097"/>
            <a:ext cx="869976" cy="381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genda">
  <p:cSld name="Agenda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title"/>
          </p:nvPr>
        </p:nvSpPr>
        <p:spPr>
          <a:xfrm>
            <a:off x="457200" y="59436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izon NHG D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7"/>
          <p:cNvSpPr txBox="1"/>
          <p:nvPr>
            <p:ph idx="1" type="body"/>
          </p:nvPr>
        </p:nvSpPr>
        <p:spPr>
          <a:xfrm>
            <a:off x="457200" y="1459580"/>
            <a:ext cx="7086600" cy="29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izon NHG DS"/>
              <a:buAutoNum type="arabicPeriod"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048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9pPr>
          </a:lstStyle>
          <a:p/>
        </p:txBody>
      </p:sp>
      <p:sp>
        <p:nvSpPr>
          <p:cNvPr id="102" name="Google Shape;102;p7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3" name="Google Shape;103;p7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our Column Text and Photos">
  <p:cSld name="Four Column Text and Photo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6" name="Google Shape;106;p8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" name="Google Shape;107;p8"/>
          <p:cNvSpPr txBox="1"/>
          <p:nvPr>
            <p:ph idx="1" type="body"/>
          </p:nvPr>
        </p:nvSpPr>
        <p:spPr>
          <a:xfrm>
            <a:off x="4701228" y="3137136"/>
            <a:ext cx="18699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08" name="Google Shape;108;p8"/>
          <p:cNvSpPr txBox="1"/>
          <p:nvPr>
            <p:ph idx="2" type="body"/>
          </p:nvPr>
        </p:nvSpPr>
        <p:spPr>
          <a:xfrm>
            <a:off x="2572863" y="3137136"/>
            <a:ext cx="18699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09" name="Google Shape;109;p8"/>
          <p:cNvSpPr txBox="1"/>
          <p:nvPr>
            <p:ph idx="3" type="body"/>
          </p:nvPr>
        </p:nvSpPr>
        <p:spPr>
          <a:xfrm>
            <a:off x="457200" y="3137136"/>
            <a:ext cx="18699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10" name="Google Shape;110;p8"/>
          <p:cNvSpPr/>
          <p:nvPr>
            <p:ph idx="4" type="pic"/>
          </p:nvPr>
        </p:nvSpPr>
        <p:spPr>
          <a:xfrm>
            <a:off x="457200" y="1457326"/>
            <a:ext cx="18699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11" name="Google Shape;111;p8"/>
          <p:cNvSpPr/>
          <p:nvPr>
            <p:ph idx="5" type="pic"/>
          </p:nvPr>
        </p:nvSpPr>
        <p:spPr>
          <a:xfrm>
            <a:off x="2572862" y="1457326"/>
            <a:ext cx="18699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12" name="Google Shape;112;p8"/>
          <p:cNvSpPr/>
          <p:nvPr>
            <p:ph idx="6" type="pic"/>
          </p:nvPr>
        </p:nvSpPr>
        <p:spPr>
          <a:xfrm>
            <a:off x="4701228" y="1457326"/>
            <a:ext cx="18699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13" name="Google Shape;113;p8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8"/>
          <p:cNvSpPr txBox="1"/>
          <p:nvPr>
            <p:ph idx="7" type="body"/>
          </p:nvPr>
        </p:nvSpPr>
        <p:spPr>
          <a:xfrm>
            <a:off x="6816891" y="3137136"/>
            <a:ext cx="18699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sp>
        <p:nvSpPr>
          <p:cNvPr id="115" name="Google Shape;115;p8"/>
          <p:cNvSpPr/>
          <p:nvPr>
            <p:ph idx="8" type="pic"/>
          </p:nvPr>
        </p:nvSpPr>
        <p:spPr>
          <a:xfrm>
            <a:off x="6816891" y="1457326"/>
            <a:ext cx="1869900" cy="15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Statement and Chart">
  <p:cSld name="One Statement and Char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/>
          <p:nvPr>
            <p:ph idx="2" type="chart"/>
          </p:nvPr>
        </p:nvSpPr>
        <p:spPr>
          <a:xfrm>
            <a:off x="4572000" y="594360"/>
            <a:ext cx="4114800" cy="384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lvl="1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lvl="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lvl="3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lvl="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118" name="Google Shape;118;p9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9" name="Google Shape;119;p9"/>
          <p:cNvSpPr txBox="1"/>
          <p:nvPr>
            <p:ph idx="1" type="body"/>
          </p:nvPr>
        </p:nvSpPr>
        <p:spPr>
          <a:xfrm>
            <a:off x="457200" y="1459580"/>
            <a:ext cx="3933000" cy="29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/>
        </p:txBody>
      </p:sp>
      <p:cxnSp>
        <p:nvCxnSpPr>
          <p:cNvPr id="120" name="Google Shape;120;p9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1" name="Google Shape;121;p9"/>
          <p:cNvSpPr txBox="1"/>
          <p:nvPr>
            <p:ph type="title"/>
          </p:nvPr>
        </p:nvSpPr>
        <p:spPr>
          <a:xfrm>
            <a:off x="457200" y="590550"/>
            <a:ext cx="393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genda Black">
  <p:cSld name="Agenda Black">
    <p:bg>
      <p:bgPr>
        <a:solidFill>
          <a:schemeClr val="dk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"/>
          <p:cNvSpPr txBox="1"/>
          <p:nvPr>
            <p:ph type="title"/>
          </p:nvPr>
        </p:nvSpPr>
        <p:spPr>
          <a:xfrm>
            <a:off x="457200" y="59436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Verizon NHG DS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0"/>
          <p:cNvSpPr txBox="1"/>
          <p:nvPr>
            <p:ph idx="1" type="body"/>
          </p:nvPr>
        </p:nvSpPr>
        <p:spPr>
          <a:xfrm>
            <a:off x="457200" y="1459580"/>
            <a:ext cx="7086600" cy="29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izon NHG DS"/>
              <a:buAutoNum type="arabicPeriod"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Verizon NHG TX"/>
              <a:buNone/>
              <a:defRPr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Char char="–"/>
              <a:defRPr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Char char="–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048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9pPr>
          </a:lstStyle>
          <a:p/>
        </p:txBody>
      </p:sp>
      <p:cxnSp>
        <p:nvCxnSpPr>
          <p:cNvPr id="125" name="Google Shape;125;p10"/>
          <p:cNvCxnSpPr/>
          <p:nvPr/>
        </p:nvCxnSpPr>
        <p:spPr>
          <a:xfrm>
            <a:off x="457200" y="457200"/>
            <a:ext cx="8229600" cy="0"/>
          </a:xfrm>
          <a:prstGeom prst="straightConnector1">
            <a:avLst/>
          </a:prstGeom>
          <a:noFill/>
          <a:ln cap="flat" cmpd="sng" w="476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6" name="Google Shape;126;p10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algn="r">
              <a:spcBef>
                <a:spcPts val="0"/>
              </a:spcBef>
              <a:buNone/>
              <a:defRPr b="1" sz="700">
                <a:solidFill>
                  <a:schemeClr val="lt2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7" name="Google Shape;127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5092" y="4524097"/>
            <a:ext cx="869976" cy="381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590550"/>
            <a:ext cx="7086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izon NHG DS"/>
              <a:buNone/>
              <a:defRPr b="1" i="0" sz="24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463040"/>
            <a:ext cx="7086600" cy="29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1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izon NHG TX"/>
              <a:buNone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Verizon NHG TX"/>
                <a:ea typeface="Verizon NHG TX"/>
                <a:cs typeface="Verizon NHG TX"/>
                <a:sym typeface="Verizon NHG TX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8200" y="4700016"/>
            <a:ext cx="2286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Verizon NHG DS"/>
                <a:ea typeface="Verizon NHG DS"/>
                <a:cs typeface="Verizon NHG DS"/>
                <a:sym typeface="Verizon NHG D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456049" y="4524645"/>
            <a:ext cx="865725" cy="3794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88">
          <p15:clr>
            <a:srgbClr val="F26B43"/>
          </p15:clr>
        </p15:guide>
        <p15:guide id="2" pos="288">
          <p15:clr>
            <a:srgbClr val="F26B43"/>
          </p15:clr>
        </p15:guide>
        <p15:guide id="3" pos="5472">
          <p15:clr>
            <a:srgbClr val="F26B43"/>
          </p15:clr>
        </p15:guide>
        <p15:guide id="4" pos="4752">
          <p15:clr>
            <a:srgbClr val="F26B43"/>
          </p15:clr>
        </p15:guide>
        <p15:guide id="5" orient="horz" pos="918">
          <p15:clr>
            <a:srgbClr val="F26B43"/>
          </p15:clr>
        </p15:guide>
        <p15:guide id="6" orient="horz" pos="2964">
          <p15:clr>
            <a:srgbClr val="F26B43"/>
          </p15:clr>
        </p15:guide>
        <p15:guide id="7" pos="2880">
          <p15:clr>
            <a:srgbClr val="F26B43"/>
          </p15:clr>
        </p15:guide>
        <p15:guide id="8" orient="horz" pos="372">
          <p15:clr>
            <a:srgbClr val="F26B43"/>
          </p15:clr>
        </p15:guide>
        <p15:guide id="9" orient="horz" pos="3084">
          <p15:clr>
            <a:srgbClr val="F26B43"/>
          </p15:clr>
        </p15:guide>
        <p15:guide id="10" orient="horz" pos="2796">
          <p15:clr>
            <a:srgbClr val="F26B43"/>
          </p15:clr>
        </p15:guide>
        <p15:guide id="11" pos="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 txBox="1"/>
          <p:nvPr>
            <p:ph type="title"/>
          </p:nvPr>
        </p:nvSpPr>
        <p:spPr>
          <a:xfrm>
            <a:off x="457200" y="594325"/>
            <a:ext cx="8229600" cy="269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800"/>
              <a:t>TLS v1.3 0-RTT Support </a:t>
            </a:r>
            <a:endParaRPr sz="4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800"/>
              <a:t>(and some other SSL stuff)</a:t>
            </a:r>
            <a:endParaRPr sz="4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800"/>
              <a:t>Update</a:t>
            </a:r>
            <a:endParaRPr sz="4800"/>
          </a:p>
        </p:txBody>
      </p:sp>
      <p:sp>
        <p:nvSpPr>
          <p:cNvPr id="210" name="Google Shape;210;p27"/>
          <p:cNvSpPr txBox="1"/>
          <p:nvPr>
            <p:ph idx="1" type="body"/>
          </p:nvPr>
        </p:nvSpPr>
        <p:spPr>
          <a:xfrm>
            <a:off x="457200" y="3567075"/>
            <a:ext cx="82296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Fei Deng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Anti Replay</a:t>
            </a:r>
            <a:endParaRPr/>
          </a:p>
        </p:txBody>
      </p:sp>
      <p:sp>
        <p:nvSpPr>
          <p:cNvPr id="267" name="Google Shape;267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 tickets once.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call back function set by “SSL_CTX_set_tlsext_ticket_key_cb” returns 2.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protects per server (i.e. replays to a different server still works).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Ticket freshness check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Built into openssl.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protects per server (i.e. replays to a different server still works).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Safe methods only.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allows GET and HEAD method (requested by Leif).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Does NOT allow any parameters in the request.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SSL Session Reuse Plugin</a:t>
            </a:r>
            <a:endParaRPr/>
          </a:p>
        </p:txBody>
      </p:sp>
      <p:sp>
        <p:nvSpPr>
          <p:cNvPr id="273" name="Google Shape;27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Used to be Yahoo proprietary, now open sourced.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Shares session information using redis.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Tested in production (deployed in a few locations).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8"/>
          <p:cNvSpPr txBox="1"/>
          <p:nvPr>
            <p:ph type="ctrTitle"/>
          </p:nvPr>
        </p:nvSpPr>
        <p:spPr>
          <a:xfrm>
            <a:off x="457200" y="866361"/>
            <a:ext cx="6271800" cy="17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279" name="Google Shape;279;p38"/>
          <p:cNvSpPr txBox="1"/>
          <p:nvPr>
            <p:ph idx="1" type="subTitle"/>
          </p:nvPr>
        </p:nvSpPr>
        <p:spPr>
          <a:xfrm>
            <a:off x="457200" y="1956300"/>
            <a:ext cx="6389700" cy="20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When do we want this?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other changes is needed?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Requested: Use “sni.yaml” for configs.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SSL session reuse plugin.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Feedback?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Total Round Trip Times (Pre TLS v1.3)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16" name="Google Shape;21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 phases when a browser access a site for the first time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DNS lookup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TCP handshake</a:t>
            </a:r>
            <a:endParaRPr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1 round trip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TLS handshake</a:t>
            </a:r>
            <a:endParaRPr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2 round trips    ← this is where the magic happens in TLS v1.3 0-RTT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HTTP</a:t>
            </a:r>
            <a:endParaRPr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1 round trip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Connection: 4 RTT + DNS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Resumed Connection: 3 RTT + DNS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TLS v1.3 1-RTT and 0-RTT</a:t>
            </a:r>
            <a:endParaRPr/>
          </a:p>
        </p:txBody>
      </p:sp>
      <p:sp>
        <p:nvSpPr>
          <p:cNvPr id="222" name="Google Shape;222;p29"/>
          <p:cNvSpPr txBox="1"/>
          <p:nvPr>
            <p:ph idx="1" type="body"/>
          </p:nvPr>
        </p:nvSpPr>
        <p:spPr>
          <a:xfrm>
            <a:off x="1164900" y="4561000"/>
            <a:ext cx="34071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3 RTT + DNS</a:t>
            </a:r>
            <a:endParaRPr/>
          </a:p>
        </p:txBody>
      </p:sp>
      <p:pic>
        <p:nvPicPr>
          <p:cNvPr id="223" name="Google Shape;22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1300" y="1152473"/>
            <a:ext cx="6721402" cy="346835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9"/>
          <p:cNvSpPr txBox="1"/>
          <p:nvPr>
            <p:ph idx="1" type="body"/>
          </p:nvPr>
        </p:nvSpPr>
        <p:spPr>
          <a:xfrm>
            <a:off x="4525600" y="4561000"/>
            <a:ext cx="34071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2 RTT + DNS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SSL_CTX_set_max_early_data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Specifies the maximum amount of early data in bytes that is permitted to be sent on a single connection.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Setting to 0 effectively disables 0-RTT.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Value is provided by config options “proxy.config.ssl.server.max_early_data” (records.config).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Default value of this setting is 0 (0-RTT is disabled by default).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SSL_CTX_set_recv_max_early_data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Specifies the maximum amount of received early data in bytes that is skipped. If a client sends more than this then the connection will abort.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Removed the config option “proxy.config.ssl.server.recv_max_early_data” due to the confusions caused by it (setup automatically now).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value used here is set to be the same as “proxy.config.ssl.server.max_early_data”, if this value is greater than the default 16384. Otherwise the default value is used instead.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Default value is 16384.</a:t>
            </a:r>
            <a:endParaRPr/>
          </a:p>
        </p:txBody>
      </p:sp>
      <p:sp>
        <p:nvSpPr>
          <p:cNvPr id="230" name="Google Shape;23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Configs and Setup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Configs and Setup (cont.)</a:t>
            </a:r>
            <a:endParaRPr/>
          </a:p>
        </p:txBody>
      </p:sp>
      <p:sp>
        <p:nvSpPr>
          <p:cNvPr id="236" name="Google Shape;236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SSL_CTX_set_options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built-in anti-replay must be disabled in order to use external session cache (per documentation by OpenSSL).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Non-blocking ssl_accept() calls confuses built-in anti-replay mechanism, so now we disable the built-in anti-replay for both OpenSSL’s internal session cache and ATS’ implementation of session cache.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proxy.config.ssl.server.allow_early_data_params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Part of the anti-replay protection mechanism.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Set to 1 to allow HTTP parameters on early data requests, 0 to not allow.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Default value of this setting is 0.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Implementation (SSL Accept)</a:t>
            </a:r>
            <a:endParaRPr/>
          </a:p>
        </p:txBody>
      </p:sp>
      <p:sp>
        <p:nvSpPr>
          <p:cNvPr id="242" name="Google Shape;242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// replace call to SSL_accept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while (1)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ret = SSL_read_early_data(ssl, buf, size, &amp;nread);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if (ret == SSL_READ_EARLY_DATA_ERROR)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break;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} else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if (nread &gt; 0)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early_data_buf.append(buf);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if (ret == SSL_READ_EARLY_DATA_FINISH)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// ret will most likely be WANT_READ here, which is used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// to go to the next stage of processing early data.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ret = SSL_accept(ssl); 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early_data_finish = true;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break;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Implementation (SSL Read)</a:t>
            </a:r>
            <a:endParaRPr/>
          </a:p>
        </p:txBody>
      </p:sp>
      <p:sp>
        <p:nvSpPr>
          <p:cNvPr id="248" name="Google Shape;248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// add to ssl read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if (early_data_buf.len() &gt; 0)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buf = early_data_buf.copy();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return 0;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if (!early_data_finish)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// read early data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// same logic as when we were doing ssl accept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// directly read in to read buffer, and don’t need to copy to “early_data_buf” 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Implementation (SSL Write)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54" name="Google Shape;254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// add to ssl write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if (!SSL_is_init_finished(ssl))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ret = SSL_write_early_data(ssl, buf, nbytes, &amp;nwrite);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else {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ret = SSL_write(ssl, buf, nbytes);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Replay Attack</a:t>
            </a:r>
            <a:endParaRPr/>
          </a:p>
        </p:txBody>
      </p:sp>
      <p:sp>
        <p:nvSpPr>
          <p:cNvPr id="260" name="Google Shape;260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61" name="Google Shape;26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9623" y="1152475"/>
            <a:ext cx="5644762" cy="3991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erizon Media, Google Slides Official 20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52B1E"/>
      </a:accent1>
      <a:accent2>
        <a:srgbClr val="D8DADA"/>
      </a:accent2>
      <a:accent3>
        <a:srgbClr val="FFBC3D"/>
      </a:accent3>
      <a:accent4>
        <a:srgbClr val="ED7000"/>
      </a:accent4>
      <a:accent5>
        <a:srgbClr val="00AC3E"/>
      </a:accent5>
      <a:accent6>
        <a:srgbClr val="0088CE"/>
      </a:accent6>
      <a:hlink>
        <a:srgbClr val="000000"/>
      </a:hlink>
      <a:folHlink>
        <a:srgbClr val="0088C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