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9" r:id="rId3"/>
    <p:sldMasterId id="2147483695" r:id="rId4"/>
  </p:sldMasterIdLst>
  <p:notesMasterIdLst>
    <p:notesMasterId r:id="rId38"/>
  </p:notesMasterIdLst>
  <p:sldIdLst>
    <p:sldId id="297" r:id="rId5"/>
    <p:sldId id="325" r:id="rId6"/>
    <p:sldId id="313" r:id="rId7"/>
    <p:sldId id="312" r:id="rId8"/>
    <p:sldId id="314" r:id="rId9"/>
    <p:sldId id="295" r:id="rId10"/>
    <p:sldId id="279" r:id="rId11"/>
    <p:sldId id="278" r:id="rId12"/>
    <p:sldId id="277" r:id="rId13"/>
    <p:sldId id="276" r:id="rId14"/>
    <p:sldId id="280" r:id="rId15"/>
    <p:sldId id="257" r:id="rId16"/>
    <p:sldId id="322" r:id="rId17"/>
    <p:sldId id="323" r:id="rId18"/>
    <p:sldId id="326" r:id="rId19"/>
    <p:sldId id="327" r:id="rId20"/>
    <p:sldId id="328" r:id="rId21"/>
    <p:sldId id="329" r:id="rId22"/>
    <p:sldId id="330" r:id="rId23"/>
    <p:sldId id="281" r:id="rId24"/>
    <p:sldId id="282" r:id="rId25"/>
    <p:sldId id="283" r:id="rId26"/>
    <p:sldId id="324" r:id="rId27"/>
    <p:sldId id="321" r:id="rId28"/>
    <p:sldId id="311" r:id="rId29"/>
    <p:sldId id="309" r:id="rId30"/>
    <p:sldId id="310" r:id="rId31"/>
    <p:sldId id="307" r:id="rId32"/>
    <p:sldId id="308" r:id="rId33"/>
    <p:sldId id="306" r:id="rId34"/>
    <p:sldId id="269" r:id="rId35"/>
    <p:sldId id="294" r:id="rId36"/>
    <p:sldId id="302" r:id="rId3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25"/>
    <a:srgbClr val="FAE382"/>
    <a:srgbClr val="4070AA"/>
    <a:srgbClr val="768D05"/>
    <a:srgbClr val="A2C107"/>
    <a:srgbClr val="B0D208"/>
    <a:srgbClr val="386294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875"/>
    <p:restoredTop sz="94694"/>
  </p:normalViewPr>
  <p:slideViewPr>
    <p:cSldViewPr>
      <p:cViewPr varScale="1">
        <p:scale>
          <a:sx n="121" d="100"/>
          <a:sy n="121" d="100"/>
        </p:scale>
        <p:origin x="1104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a178e47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a178e474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g5a178e474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018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578D6DB-6798-42D2-B9AD-FC6F1C72FC30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578D6DB-6798-42D2-B9AD-FC6F1C72FC30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3324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89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47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37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253739" y="1371600"/>
            <a:ext cx="5105400" cy="609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6253739" y="2119744"/>
            <a:ext cx="5105400" cy="38238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6409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86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43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1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63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19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12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78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79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38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91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13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4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10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866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13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4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768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354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465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747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637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7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393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442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077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9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369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>
                <a:alpha val="40000"/>
              </a:srgbClr>
            </a:gs>
            <a:gs pos="0">
              <a:schemeClr val="bg1">
                <a:alpha val="40000"/>
              </a:schemeClr>
            </a:gs>
            <a:gs pos="100000">
              <a:schemeClr val="bg1">
                <a:lumMod val="85000"/>
                <a:alpha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A9E109B9-B3E1-3249-8F65-EC56E90376B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6324343"/>
            <a:ext cx="1814041" cy="533657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055B743-6CE7-704C-9568-DC3B05F6EB6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6324342"/>
            <a:ext cx="2438400" cy="53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8F48FE5C-9BC7-5441-8396-6AD446FEAAE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612" y="6324343"/>
            <a:ext cx="1814041" cy="533657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12454B92-7571-7541-ABC9-24C57DD8F1F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6324342"/>
            <a:ext cx="2438400" cy="53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5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94" r:id="rId7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8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7/28/19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48636FBD-2B52-B04B-93AC-B796BD1E9C3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" y="6325079"/>
            <a:ext cx="2345262" cy="513274"/>
          </a:xfrm>
          <a:prstGeom prst="rect">
            <a:avLst/>
          </a:prstGeom>
        </p:spPr>
      </p:pic>
      <p:pic>
        <p:nvPicPr>
          <p:cNvPr id="12" name="Picture 11" descr="A black sign with white text&#10;&#10;Description automatically generated">
            <a:extLst>
              <a:ext uri="{FF2B5EF4-FFF2-40B4-BE49-F238E27FC236}">
                <a16:creationId xmlns:a16="http://schemas.microsoft.com/office/drawing/2014/main" id="{01A657C4-971B-0644-8E35-390540ADF1D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892" y="6341217"/>
            <a:ext cx="1756682" cy="51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8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E3AE8-BB25-F442-BA41-80D16F440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3012" y="2057400"/>
            <a:ext cx="7829164" cy="99487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Developing Science Gateways using Apache Airavata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54049-F888-A548-9D27-5487E320D6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9812" y="3803102"/>
            <a:ext cx="5632675" cy="130229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Science Gateways Research Center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Pervasive Technology Institute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Indiana University</a:t>
            </a:r>
          </a:p>
        </p:txBody>
      </p:sp>
    </p:spTree>
    <p:extLst>
      <p:ext uri="{BB962C8B-B14F-4D97-AF65-F5344CB8AC3E}">
        <p14:creationId xmlns:p14="http://schemas.microsoft.com/office/powerpoint/2010/main" val="4269077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>
            <a:extLst>
              <a:ext uri="{FF2B5EF4-FFF2-40B4-BE49-F238E27FC236}">
                <a16:creationId xmlns:a16="http://schemas.microsoft.com/office/drawing/2014/main" id="{6FB09308-B148-4376-999C-1160F801D6C0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869621-3ADF-487E-A708-D95CE543A5C2}"/>
              </a:ext>
            </a:extLst>
          </p:cNvPr>
          <p:cNvSpPr txBox="1"/>
          <p:nvPr/>
        </p:nvSpPr>
        <p:spPr>
          <a:xfrm>
            <a:off x="8391292" y="307112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Gateways democratize layers I, II and III.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A082C1-2AFC-4057-97A0-0FD4422836DA}"/>
              </a:ext>
            </a:extLst>
          </p:cNvPr>
          <p:cNvSpPr txBox="1"/>
          <p:nvPr/>
        </p:nvSpPr>
        <p:spPr>
          <a:xfrm>
            <a:off x="8391292" y="2642827"/>
            <a:ext cx="357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User-centric environments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53C9B4-9FC4-435F-91E3-6A41A5B5F41A}"/>
              </a:ext>
            </a:extLst>
          </p:cNvPr>
          <p:cNvGrpSpPr/>
          <p:nvPr/>
        </p:nvGrpSpPr>
        <p:grpSpPr>
          <a:xfrm>
            <a:off x="9330596" y="2207025"/>
            <a:ext cx="489962" cy="323944"/>
            <a:chOff x="-1825625" y="-6350"/>
            <a:chExt cx="2787650" cy="1843088"/>
          </a:xfrm>
          <a:solidFill>
            <a:schemeClr val="accent1"/>
          </a:solidFill>
        </p:grpSpPr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93DB80C-7A67-4A4C-8EB0-82DC28921F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25625" y="1557338"/>
              <a:ext cx="2787650" cy="279400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69FDEDE-46F5-4F98-A084-8F33EEBD84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4325" y="-6350"/>
              <a:ext cx="2295525" cy="1465263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98000">
                <a:schemeClr val="accent1">
                  <a:lumMod val="40000"/>
                  <a:lumOff val="60000"/>
                </a:schemeClr>
              </a:gs>
              <a:gs pos="0">
                <a:schemeClr val="accent1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8340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37751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F91F09F-ED78-459F-A7E1-68A3E60D31D5}"/>
              </a:ext>
            </a:extLst>
          </p:cNvPr>
          <p:cNvSpPr/>
          <p:nvPr/>
        </p:nvSpPr>
        <p:spPr>
          <a:xfrm>
            <a:off x="7502115" y="3170622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772191" y="3341738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792229" y="4132377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41922" y="489528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91615" y="558924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30F3FAE-0BC9-2D40-8B4A-81681462E2C0}"/>
              </a:ext>
            </a:extLst>
          </p:cNvPr>
          <p:cNvSpPr txBox="1"/>
          <p:nvPr/>
        </p:nvSpPr>
        <p:spPr>
          <a:xfrm>
            <a:off x="1598612" y="5835948"/>
            <a:ext cx="299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abstractions to scientific applications/tools.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625BBA-C3CC-044E-B7F6-9E120B735057}"/>
              </a:ext>
            </a:extLst>
          </p:cNvPr>
          <p:cNvSpPr txBox="1"/>
          <p:nvPr/>
        </p:nvSpPr>
        <p:spPr>
          <a:xfrm>
            <a:off x="1115667" y="5173752"/>
            <a:ext cx="3402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Abstractions to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HPC/Cloud Infrastructure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C4AFE5D-ECDB-B946-8503-BA1E8F28CCDF}"/>
              </a:ext>
            </a:extLst>
          </p:cNvPr>
          <p:cNvGrpSpPr/>
          <p:nvPr/>
        </p:nvGrpSpPr>
        <p:grpSpPr>
          <a:xfrm>
            <a:off x="3028909" y="4783757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65" name="Freeform 45">
              <a:extLst>
                <a:ext uri="{FF2B5EF4-FFF2-40B4-BE49-F238E27FC236}">
                  <a16:creationId xmlns:a16="http://schemas.microsoft.com/office/drawing/2014/main" id="{A8580B14-A819-5643-8DE1-B5AA4F22A6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0835F937-B883-AF46-BC5D-9A4CBC3D18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Freeform 47">
              <a:extLst>
                <a:ext uri="{FF2B5EF4-FFF2-40B4-BE49-F238E27FC236}">
                  <a16:creationId xmlns:a16="http://schemas.microsoft.com/office/drawing/2014/main" id="{3D42A094-A977-B04A-9FD0-8B4F4FA80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19F1D0EA-0942-BC42-AD1C-DBD844458BA2}"/>
              </a:ext>
            </a:extLst>
          </p:cNvPr>
          <p:cNvSpPr txBox="1"/>
          <p:nvPr/>
        </p:nvSpPr>
        <p:spPr>
          <a:xfrm>
            <a:off x="7646542" y="5201188"/>
            <a:ext cx="385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access, discovery and analysis of observational/experimental as well as computed data.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BCE1C70-B34B-334F-A3E3-8361C53C7CA5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Abstractions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132D717A-8558-274F-86F5-2FBFF145D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56" y="4293376"/>
            <a:ext cx="437277" cy="437277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41E4F5EE-58BF-0844-B9B1-BED65AFEA8D7}"/>
              </a:ext>
            </a:extLst>
          </p:cNvPr>
          <p:cNvSpPr txBox="1"/>
          <p:nvPr/>
        </p:nvSpPr>
        <p:spPr>
          <a:xfrm>
            <a:off x="609441" y="3770228"/>
            <a:ext cx="318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cs typeface="Arial" pitchFamily="34" charset="0"/>
              </a:rPr>
              <a:t>Gateways often are platforms for scientific exploration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CCE4FCB-EDA8-224D-A7D6-2A2A44951967}"/>
              </a:ext>
            </a:extLst>
          </p:cNvPr>
          <p:cNvSpPr txBox="1"/>
          <p:nvPr/>
        </p:nvSpPr>
        <p:spPr>
          <a:xfrm>
            <a:off x="1061228" y="334193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Science Goals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9B4CD58-49E7-B748-9725-3D8D98BE360C}"/>
              </a:ext>
            </a:extLst>
          </p:cNvPr>
          <p:cNvGrpSpPr/>
          <p:nvPr/>
        </p:nvGrpSpPr>
        <p:grpSpPr>
          <a:xfrm>
            <a:off x="2708941" y="2835008"/>
            <a:ext cx="460776" cy="460638"/>
            <a:chOff x="-8156575" y="-13633450"/>
            <a:chExt cx="5283200" cy="5281613"/>
          </a:xfrm>
          <a:solidFill>
            <a:schemeClr val="accent1"/>
          </a:solidFill>
        </p:grpSpPr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992EAC8E-EEC1-5F48-80C9-C90B1F38C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4263" y="-12903200"/>
              <a:ext cx="776288" cy="776288"/>
            </a:xfrm>
            <a:custGeom>
              <a:avLst/>
              <a:gdLst>
                <a:gd name="T0" fmla="*/ 236 w 256"/>
                <a:gd name="T1" fmla="*/ 236 h 256"/>
                <a:gd name="T2" fmla="*/ 236 w 256"/>
                <a:gd name="T3" fmla="*/ 164 h 256"/>
                <a:gd name="T4" fmla="*/ 92 w 256"/>
                <a:gd name="T5" fmla="*/ 20 h 256"/>
                <a:gd name="T6" fmla="*/ 19 w 256"/>
                <a:gd name="T7" fmla="*/ 20 h 256"/>
                <a:gd name="T8" fmla="*/ 19 w 256"/>
                <a:gd name="T9" fmla="*/ 92 h 256"/>
                <a:gd name="T10" fmla="*/ 164 w 256"/>
                <a:gd name="T11" fmla="*/ 236 h 256"/>
                <a:gd name="T12" fmla="*/ 236 w 256"/>
                <a:gd name="T13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36"/>
                  </a:moveTo>
                  <a:cubicBezTo>
                    <a:pt x="256" y="216"/>
                    <a:pt x="256" y="184"/>
                    <a:pt x="236" y="164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72" y="0"/>
                    <a:pt x="39" y="0"/>
                    <a:pt x="19" y="20"/>
                  </a:cubicBezTo>
                  <a:cubicBezTo>
                    <a:pt x="0" y="40"/>
                    <a:pt x="0" y="72"/>
                    <a:pt x="19" y="92"/>
                  </a:cubicBezTo>
                  <a:cubicBezTo>
                    <a:pt x="164" y="236"/>
                    <a:pt x="164" y="236"/>
                    <a:pt x="164" y="236"/>
                  </a:cubicBezTo>
                  <a:cubicBezTo>
                    <a:pt x="184" y="256"/>
                    <a:pt x="216" y="256"/>
                    <a:pt x="236" y="2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9">
              <a:extLst>
                <a:ext uri="{FF2B5EF4-FFF2-40B4-BE49-F238E27FC236}">
                  <a16:creationId xmlns:a16="http://schemas.microsoft.com/office/drawing/2014/main" id="{9CBD5BB0-9D08-764E-BFD9-B07CA8357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6575" y="-11137900"/>
              <a:ext cx="941388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0">
              <a:extLst>
                <a:ext uri="{FF2B5EF4-FFF2-40B4-BE49-F238E27FC236}">
                  <a16:creationId xmlns:a16="http://schemas.microsoft.com/office/drawing/2014/main" id="{550C8B7F-89CE-1249-80D1-98FD23888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3175" y="-11137900"/>
              <a:ext cx="939800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1">
              <a:extLst>
                <a:ext uri="{FF2B5EF4-FFF2-40B4-BE49-F238E27FC236}">
                  <a16:creationId xmlns:a16="http://schemas.microsoft.com/office/drawing/2014/main" id="{80D521E6-B92A-C04D-9804-726BB23C5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5" y="-12903200"/>
              <a:ext cx="776288" cy="776288"/>
            </a:xfrm>
            <a:custGeom>
              <a:avLst/>
              <a:gdLst>
                <a:gd name="T0" fmla="*/ 236 w 256"/>
                <a:gd name="T1" fmla="*/ 20 h 256"/>
                <a:gd name="T2" fmla="*/ 164 w 256"/>
                <a:gd name="T3" fmla="*/ 20 h 256"/>
                <a:gd name="T4" fmla="*/ 20 w 256"/>
                <a:gd name="T5" fmla="*/ 164 h 256"/>
                <a:gd name="T6" fmla="*/ 20 w 256"/>
                <a:gd name="T7" fmla="*/ 236 h 256"/>
                <a:gd name="T8" fmla="*/ 92 w 256"/>
                <a:gd name="T9" fmla="*/ 236 h 256"/>
                <a:gd name="T10" fmla="*/ 236 w 256"/>
                <a:gd name="T11" fmla="*/ 92 h 256"/>
                <a:gd name="T12" fmla="*/ 236 w 256"/>
                <a:gd name="T13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0"/>
                  </a:moveTo>
                  <a:cubicBezTo>
                    <a:pt x="217" y="0"/>
                    <a:pt x="184" y="0"/>
                    <a:pt x="164" y="20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0" y="184"/>
                    <a:pt x="0" y="216"/>
                    <a:pt x="20" y="236"/>
                  </a:cubicBezTo>
                  <a:cubicBezTo>
                    <a:pt x="40" y="256"/>
                    <a:pt x="72" y="256"/>
                    <a:pt x="92" y="236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56" y="72"/>
                    <a:pt x="256" y="40"/>
                    <a:pt x="23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CF85399-8E43-FF4A-838C-B9AC47CF4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8963" y="-13633450"/>
              <a:ext cx="309563" cy="949325"/>
            </a:xfrm>
            <a:custGeom>
              <a:avLst/>
              <a:gdLst>
                <a:gd name="T0" fmla="*/ 51 w 102"/>
                <a:gd name="T1" fmla="*/ 313 h 313"/>
                <a:gd name="T2" fmla="*/ 102 w 102"/>
                <a:gd name="T3" fmla="*/ 262 h 313"/>
                <a:gd name="T4" fmla="*/ 102 w 102"/>
                <a:gd name="T5" fmla="*/ 51 h 313"/>
                <a:gd name="T6" fmla="*/ 51 w 102"/>
                <a:gd name="T7" fmla="*/ 0 h 313"/>
                <a:gd name="T8" fmla="*/ 0 w 102"/>
                <a:gd name="T9" fmla="*/ 51 h 313"/>
                <a:gd name="T10" fmla="*/ 0 w 102"/>
                <a:gd name="T11" fmla="*/ 262 h 313"/>
                <a:gd name="T12" fmla="*/ 51 w 102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13">
                  <a:moveTo>
                    <a:pt x="51" y="313"/>
                  </a:moveTo>
                  <a:cubicBezTo>
                    <a:pt x="79" y="313"/>
                    <a:pt x="102" y="290"/>
                    <a:pt x="102" y="262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90"/>
                    <a:pt x="23" y="313"/>
                    <a:pt x="51" y="3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3">
              <a:extLst>
                <a:ext uri="{FF2B5EF4-FFF2-40B4-BE49-F238E27FC236}">
                  <a16:creationId xmlns:a16="http://schemas.microsoft.com/office/drawing/2014/main" id="{6DC80002-3308-3C49-9029-F7199FEDB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5000" y="-12439650"/>
              <a:ext cx="2862263" cy="3160713"/>
            </a:xfrm>
            <a:custGeom>
              <a:avLst/>
              <a:gdLst>
                <a:gd name="T0" fmla="*/ 771 w 944"/>
                <a:gd name="T1" fmla="*/ 120 h 1042"/>
                <a:gd name="T2" fmla="*/ 375 w 944"/>
                <a:gd name="T3" fmla="*/ 34 h 1042"/>
                <a:gd name="T4" fmla="*/ 40 w 944"/>
                <a:gd name="T5" fmla="*/ 364 h 1042"/>
                <a:gd name="T6" fmla="*/ 163 w 944"/>
                <a:gd name="T7" fmla="*/ 808 h 1042"/>
                <a:gd name="T8" fmla="*/ 230 w 944"/>
                <a:gd name="T9" fmla="*/ 979 h 1042"/>
                <a:gd name="T10" fmla="*/ 230 w 944"/>
                <a:gd name="T11" fmla="*/ 991 h 1042"/>
                <a:gd name="T12" fmla="*/ 281 w 944"/>
                <a:gd name="T13" fmla="*/ 1042 h 1042"/>
                <a:gd name="T14" fmla="*/ 434 w 944"/>
                <a:gd name="T15" fmla="*/ 1042 h 1042"/>
                <a:gd name="T16" fmla="*/ 434 w 944"/>
                <a:gd name="T17" fmla="*/ 728 h 1042"/>
                <a:gd name="T18" fmla="*/ 281 w 944"/>
                <a:gd name="T19" fmla="*/ 531 h 1042"/>
                <a:gd name="T20" fmla="*/ 332 w 944"/>
                <a:gd name="T21" fmla="*/ 480 h 1042"/>
                <a:gd name="T22" fmla="*/ 383 w 944"/>
                <a:gd name="T23" fmla="*/ 531 h 1042"/>
                <a:gd name="T24" fmla="*/ 485 w 944"/>
                <a:gd name="T25" fmla="*/ 633 h 1042"/>
                <a:gd name="T26" fmla="*/ 587 w 944"/>
                <a:gd name="T27" fmla="*/ 531 h 1042"/>
                <a:gd name="T28" fmla="*/ 638 w 944"/>
                <a:gd name="T29" fmla="*/ 480 h 1042"/>
                <a:gd name="T30" fmla="*/ 689 w 944"/>
                <a:gd name="T31" fmla="*/ 531 h 1042"/>
                <a:gd name="T32" fmla="*/ 536 w 944"/>
                <a:gd name="T33" fmla="*/ 728 h 1042"/>
                <a:gd name="T34" fmla="*/ 536 w 944"/>
                <a:gd name="T35" fmla="*/ 1042 h 1042"/>
                <a:gd name="T36" fmla="*/ 689 w 944"/>
                <a:gd name="T37" fmla="*/ 1042 h 1042"/>
                <a:gd name="T38" fmla="*/ 740 w 944"/>
                <a:gd name="T39" fmla="*/ 991 h 1042"/>
                <a:gd name="T40" fmla="*/ 740 w 944"/>
                <a:gd name="T41" fmla="*/ 979 h 1042"/>
                <a:gd name="T42" fmla="*/ 811 w 944"/>
                <a:gd name="T43" fmla="*/ 805 h 1042"/>
                <a:gd name="T44" fmla="*/ 944 w 944"/>
                <a:gd name="T45" fmla="*/ 480 h 1042"/>
                <a:gd name="T46" fmla="*/ 771 w 944"/>
                <a:gd name="T47" fmla="*/ 12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4" h="1042">
                  <a:moveTo>
                    <a:pt x="771" y="120"/>
                  </a:moveTo>
                  <a:cubicBezTo>
                    <a:pt x="660" y="32"/>
                    <a:pt x="516" y="0"/>
                    <a:pt x="375" y="34"/>
                  </a:cubicBezTo>
                  <a:cubicBezTo>
                    <a:pt x="211" y="72"/>
                    <a:pt x="80" y="202"/>
                    <a:pt x="40" y="364"/>
                  </a:cubicBezTo>
                  <a:cubicBezTo>
                    <a:pt x="0" y="527"/>
                    <a:pt x="46" y="693"/>
                    <a:pt x="163" y="808"/>
                  </a:cubicBezTo>
                  <a:cubicBezTo>
                    <a:pt x="205" y="850"/>
                    <a:pt x="230" y="912"/>
                    <a:pt x="230" y="979"/>
                  </a:cubicBezTo>
                  <a:cubicBezTo>
                    <a:pt x="230" y="991"/>
                    <a:pt x="230" y="991"/>
                    <a:pt x="230" y="991"/>
                  </a:cubicBezTo>
                  <a:cubicBezTo>
                    <a:pt x="230" y="1019"/>
                    <a:pt x="252" y="1042"/>
                    <a:pt x="281" y="1042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728"/>
                    <a:pt x="434" y="728"/>
                    <a:pt x="434" y="728"/>
                  </a:cubicBezTo>
                  <a:cubicBezTo>
                    <a:pt x="346" y="706"/>
                    <a:pt x="281" y="626"/>
                    <a:pt x="281" y="531"/>
                  </a:cubicBezTo>
                  <a:cubicBezTo>
                    <a:pt x="281" y="503"/>
                    <a:pt x="303" y="480"/>
                    <a:pt x="332" y="480"/>
                  </a:cubicBezTo>
                  <a:cubicBezTo>
                    <a:pt x="360" y="480"/>
                    <a:pt x="383" y="503"/>
                    <a:pt x="383" y="531"/>
                  </a:cubicBezTo>
                  <a:cubicBezTo>
                    <a:pt x="383" y="587"/>
                    <a:pt x="429" y="633"/>
                    <a:pt x="485" y="633"/>
                  </a:cubicBezTo>
                  <a:cubicBezTo>
                    <a:pt x="541" y="633"/>
                    <a:pt x="587" y="587"/>
                    <a:pt x="587" y="531"/>
                  </a:cubicBezTo>
                  <a:cubicBezTo>
                    <a:pt x="587" y="503"/>
                    <a:pt x="609" y="480"/>
                    <a:pt x="638" y="480"/>
                  </a:cubicBezTo>
                  <a:cubicBezTo>
                    <a:pt x="667" y="480"/>
                    <a:pt x="689" y="503"/>
                    <a:pt x="689" y="531"/>
                  </a:cubicBezTo>
                  <a:cubicBezTo>
                    <a:pt x="689" y="626"/>
                    <a:pt x="624" y="706"/>
                    <a:pt x="536" y="728"/>
                  </a:cubicBezTo>
                  <a:cubicBezTo>
                    <a:pt x="536" y="1042"/>
                    <a:pt x="536" y="1042"/>
                    <a:pt x="536" y="1042"/>
                  </a:cubicBezTo>
                  <a:cubicBezTo>
                    <a:pt x="689" y="1042"/>
                    <a:pt x="689" y="1042"/>
                    <a:pt x="689" y="1042"/>
                  </a:cubicBezTo>
                  <a:cubicBezTo>
                    <a:pt x="718" y="1042"/>
                    <a:pt x="740" y="1019"/>
                    <a:pt x="740" y="991"/>
                  </a:cubicBezTo>
                  <a:cubicBezTo>
                    <a:pt x="740" y="979"/>
                    <a:pt x="740" y="979"/>
                    <a:pt x="740" y="979"/>
                  </a:cubicBezTo>
                  <a:cubicBezTo>
                    <a:pt x="740" y="913"/>
                    <a:pt x="766" y="849"/>
                    <a:pt x="811" y="805"/>
                  </a:cubicBezTo>
                  <a:cubicBezTo>
                    <a:pt x="896" y="718"/>
                    <a:pt x="944" y="603"/>
                    <a:pt x="944" y="480"/>
                  </a:cubicBezTo>
                  <a:cubicBezTo>
                    <a:pt x="944" y="339"/>
                    <a:pt x="881" y="208"/>
                    <a:pt x="771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4">
              <a:extLst>
                <a:ext uri="{FF2B5EF4-FFF2-40B4-BE49-F238E27FC236}">
                  <a16:creationId xmlns:a16="http://schemas.microsoft.com/office/drawing/2014/main" id="{8F56ABB9-3B87-344C-B706-A92F3056F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34100" y="-8969375"/>
              <a:ext cx="1238250" cy="617538"/>
            </a:xfrm>
            <a:custGeom>
              <a:avLst/>
              <a:gdLst>
                <a:gd name="T0" fmla="*/ 0 w 408"/>
                <a:gd name="T1" fmla="*/ 51 h 204"/>
                <a:gd name="T2" fmla="*/ 153 w 408"/>
                <a:gd name="T3" fmla="*/ 204 h 204"/>
                <a:gd name="T4" fmla="*/ 255 w 408"/>
                <a:gd name="T5" fmla="*/ 204 h 204"/>
                <a:gd name="T6" fmla="*/ 408 w 408"/>
                <a:gd name="T7" fmla="*/ 51 h 204"/>
                <a:gd name="T8" fmla="*/ 408 w 408"/>
                <a:gd name="T9" fmla="*/ 0 h 204"/>
                <a:gd name="T10" fmla="*/ 0 w 408"/>
                <a:gd name="T11" fmla="*/ 0 h 204"/>
                <a:gd name="T12" fmla="*/ 0 w 408"/>
                <a:gd name="T13" fmla="*/ 5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204">
                  <a:moveTo>
                    <a:pt x="0" y="51"/>
                  </a:moveTo>
                  <a:cubicBezTo>
                    <a:pt x="0" y="135"/>
                    <a:pt x="68" y="204"/>
                    <a:pt x="153" y="204"/>
                  </a:cubicBezTo>
                  <a:cubicBezTo>
                    <a:pt x="255" y="204"/>
                    <a:pt x="255" y="204"/>
                    <a:pt x="255" y="204"/>
                  </a:cubicBezTo>
                  <a:cubicBezTo>
                    <a:pt x="339" y="204"/>
                    <a:pt x="408" y="135"/>
                    <a:pt x="408" y="51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2" name="Title 1">
            <a:extLst>
              <a:ext uri="{FF2B5EF4-FFF2-40B4-BE49-F238E27FC236}">
                <a16:creationId xmlns:a16="http://schemas.microsoft.com/office/drawing/2014/main" id="{AEC98FC6-AFD2-354F-B7F6-8E252AF5F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Science Gateway Layers</a:t>
            </a:r>
          </a:p>
        </p:txBody>
      </p:sp>
    </p:spTree>
    <p:extLst>
      <p:ext uri="{BB962C8B-B14F-4D97-AF65-F5344CB8AC3E}">
        <p14:creationId xmlns:p14="http://schemas.microsoft.com/office/powerpoint/2010/main" val="1671066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66">
            <a:extLst>
              <a:ext uri="{FF2B5EF4-FFF2-40B4-BE49-F238E27FC236}">
                <a16:creationId xmlns:a16="http://schemas.microsoft.com/office/drawing/2014/main" id="{6FB09308-B148-4376-999C-1160F801D6C0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98000">
                <a:schemeClr val="accent1">
                  <a:lumMod val="40000"/>
                  <a:lumOff val="60000"/>
                </a:schemeClr>
              </a:gs>
              <a:gs pos="0">
                <a:schemeClr val="accent1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accent1"/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8340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49013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F91F09F-ED78-459F-A7E1-68A3E60D31D5}"/>
              </a:ext>
            </a:extLst>
          </p:cNvPr>
          <p:cNvSpPr/>
          <p:nvPr/>
        </p:nvSpPr>
        <p:spPr>
          <a:xfrm>
            <a:off x="7502115" y="3170622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772191" y="3341738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792229" y="4132377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41922" y="489528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91615" y="558924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51105EC-4953-483F-BE43-EC302E444644}"/>
              </a:ext>
            </a:extLst>
          </p:cNvPr>
          <p:cNvSpPr/>
          <p:nvPr/>
        </p:nvSpPr>
        <p:spPr>
          <a:xfrm>
            <a:off x="4967920" y="4019708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F29386-9DF8-429F-9A73-40A459F4995E}"/>
              </a:ext>
            </a:extLst>
          </p:cNvPr>
          <p:cNvSpPr/>
          <p:nvPr/>
        </p:nvSpPr>
        <p:spPr>
          <a:xfrm>
            <a:off x="6757531" y="492104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89B7D32-B45A-470B-9822-3F870438CC24}"/>
              </a:ext>
            </a:extLst>
          </p:cNvPr>
          <p:cNvSpPr/>
          <p:nvPr/>
        </p:nvSpPr>
        <p:spPr>
          <a:xfrm>
            <a:off x="5359805" y="565256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BD54AA3-93FD-FD40-9C7D-889EC5B1C2C9}"/>
              </a:ext>
            </a:extLst>
          </p:cNvPr>
          <p:cNvSpPr txBox="1"/>
          <p:nvPr/>
        </p:nvSpPr>
        <p:spPr>
          <a:xfrm>
            <a:off x="1598612" y="5835948"/>
            <a:ext cx="299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abstractions to scientific applications/tools.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CE1B8B8-6E61-5845-BBBE-5B1749B47C04}"/>
              </a:ext>
            </a:extLst>
          </p:cNvPr>
          <p:cNvSpPr txBox="1"/>
          <p:nvPr/>
        </p:nvSpPr>
        <p:spPr>
          <a:xfrm>
            <a:off x="1115667" y="5173752"/>
            <a:ext cx="3402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Abstractions to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HPC/Cloud Infrastructure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F3D5206-B5DA-334F-A97F-3D292A4D1359}"/>
              </a:ext>
            </a:extLst>
          </p:cNvPr>
          <p:cNvGrpSpPr/>
          <p:nvPr/>
        </p:nvGrpSpPr>
        <p:grpSpPr>
          <a:xfrm>
            <a:off x="3028909" y="4783757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65" name="Freeform 45">
              <a:extLst>
                <a:ext uri="{FF2B5EF4-FFF2-40B4-BE49-F238E27FC236}">
                  <a16:creationId xmlns:a16="http://schemas.microsoft.com/office/drawing/2014/main" id="{DB1A4CDA-A0F3-7A40-8628-1725E939ED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8A8B6C94-BFA5-E545-9527-C8E7FBD58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Freeform 47">
              <a:extLst>
                <a:ext uri="{FF2B5EF4-FFF2-40B4-BE49-F238E27FC236}">
                  <a16:creationId xmlns:a16="http://schemas.microsoft.com/office/drawing/2014/main" id="{03E74356-142E-4B4D-9962-CF30BC11D7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F584342A-14D1-2343-A0D5-8079F1C79EEC}"/>
              </a:ext>
            </a:extLst>
          </p:cNvPr>
          <p:cNvSpPr txBox="1"/>
          <p:nvPr/>
        </p:nvSpPr>
        <p:spPr>
          <a:xfrm>
            <a:off x="7646542" y="5201188"/>
            <a:ext cx="38580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access, discovery and analysis of observational/experimental as well as computed data. Also integrates with external data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reposities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FE0CBB-7AD0-AF45-8846-5D55AC3BFBAA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Abstractions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8C4F9F58-4826-3249-B354-871B1EF80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56" y="4293376"/>
            <a:ext cx="437277" cy="437277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725EB37E-F347-BB40-8174-27DD719A2E6E}"/>
              </a:ext>
            </a:extLst>
          </p:cNvPr>
          <p:cNvSpPr txBox="1"/>
          <p:nvPr/>
        </p:nvSpPr>
        <p:spPr>
          <a:xfrm>
            <a:off x="609441" y="3770228"/>
            <a:ext cx="318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cs typeface="Arial" pitchFamily="34" charset="0"/>
              </a:rPr>
              <a:t>Gateways often are platforms for scientific exploration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C9429C6-252A-DD41-B0BC-89CF1D33590F}"/>
              </a:ext>
            </a:extLst>
          </p:cNvPr>
          <p:cNvSpPr txBox="1"/>
          <p:nvPr/>
        </p:nvSpPr>
        <p:spPr>
          <a:xfrm>
            <a:off x="1061228" y="334193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Science Goals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54C0A01-5A30-6641-B131-D7B3747693A7}"/>
              </a:ext>
            </a:extLst>
          </p:cNvPr>
          <p:cNvGrpSpPr/>
          <p:nvPr/>
        </p:nvGrpSpPr>
        <p:grpSpPr>
          <a:xfrm>
            <a:off x="2708941" y="2835008"/>
            <a:ext cx="460776" cy="460638"/>
            <a:chOff x="-8156575" y="-13633450"/>
            <a:chExt cx="5283200" cy="5281613"/>
          </a:xfrm>
          <a:solidFill>
            <a:schemeClr val="accent1"/>
          </a:solidFill>
        </p:grpSpPr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19BA4183-6A52-234E-B6D5-D879320E5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4263" y="-12903200"/>
              <a:ext cx="776288" cy="776288"/>
            </a:xfrm>
            <a:custGeom>
              <a:avLst/>
              <a:gdLst>
                <a:gd name="T0" fmla="*/ 236 w 256"/>
                <a:gd name="T1" fmla="*/ 236 h 256"/>
                <a:gd name="T2" fmla="*/ 236 w 256"/>
                <a:gd name="T3" fmla="*/ 164 h 256"/>
                <a:gd name="T4" fmla="*/ 92 w 256"/>
                <a:gd name="T5" fmla="*/ 20 h 256"/>
                <a:gd name="T6" fmla="*/ 19 w 256"/>
                <a:gd name="T7" fmla="*/ 20 h 256"/>
                <a:gd name="T8" fmla="*/ 19 w 256"/>
                <a:gd name="T9" fmla="*/ 92 h 256"/>
                <a:gd name="T10" fmla="*/ 164 w 256"/>
                <a:gd name="T11" fmla="*/ 236 h 256"/>
                <a:gd name="T12" fmla="*/ 236 w 256"/>
                <a:gd name="T13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36"/>
                  </a:moveTo>
                  <a:cubicBezTo>
                    <a:pt x="256" y="216"/>
                    <a:pt x="256" y="184"/>
                    <a:pt x="236" y="164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72" y="0"/>
                    <a:pt x="39" y="0"/>
                    <a:pt x="19" y="20"/>
                  </a:cubicBezTo>
                  <a:cubicBezTo>
                    <a:pt x="0" y="40"/>
                    <a:pt x="0" y="72"/>
                    <a:pt x="19" y="92"/>
                  </a:cubicBezTo>
                  <a:cubicBezTo>
                    <a:pt x="164" y="236"/>
                    <a:pt x="164" y="236"/>
                    <a:pt x="164" y="236"/>
                  </a:cubicBezTo>
                  <a:cubicBezTo>
                    <a:pt x="184" y="256"/>
                    <a:pt x="216" y="256"/>
                    <a:pt x="236" y="2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39">
              <a:extLst>
                <a:ext uri="{FF2B5EF4-FFF2-40B4-BE49-F238E27FC236}">
                  <a16:creationId xmlns:a16="http://schemas.microsoft.com/office/drawing/2014/main" id="{44DFB490-9D11-1545-813F-F9E7EA98A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6575" y="-11137900"/>
              <a:ext cx="941388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0">
              <a:extLst>
                <a:ext uri="{FF2B5EF4-FFF2-40B4-BE49-F238E27FC236}">
                  <a16:creationId xmlns:a16="http://schemas.microsoft.com/office/drawing/2014/main" id="{4DCEF0AF-7E6C-9D45-96CE-4D397870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3175" y="-11137900"/>
              <a:ext cx="939800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1">
              <a:extLst>
                <a:ext uri="{FF2B5EF4-FFF2-40B4-BE49-F238E27FC236}">
                  <a16:creationId xmlns:a16="http://schemas.microsoft.com/office/drawing/2014/main" id="{7E42D236-3C08-844F-91D8-1466C164D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5" y="-12903200"/>
              <a:ext cx="776288" cy="776288"/>
            </a:xfrm>
            <a:custGeom>
              <a:avLst/>
              <a:gdLst>
                <a:gd name="T0" fmla="*/ 236 w 256"/>
                <a:gd name="T1" fmla="*/ 20 h 256"/>
                <a:gd name="T2" fmla="*/ 164 w 256"/>
                <a:gd name="T3" fmla="*/ 20 h 256"/>
                <a:gd name="T4" fmla="*/ 20 w 256"/>
                <a:gd name="T5" fmla="*/ 164 h 256"/>
                <a:gd name="T6" fmla="*/ 20 w 256"/>
                <a:gd name="T7" fmla="*/ 236 h 256"/>
                <a:gd name="T8" fmla="*/ 92 w 256"/>
                <a:gd name="T9" fmla="*/ 236 h 256"/>
                <a:gd name="T10" fmla="*/ 236 w 256"/>
                <a:gd name="T11" fmla="*/ 92 h 256"/>
                <a:gd name="T12" fmla="*/ 236 w 256"/>
                <a:gd name="T13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0"/>
                  </a:moveTo>
                  <a:cubicBezTo>
                    <a:pt x="217" y="0"/>
                    <a:pt x="184" y="0"/>
                    <a:pt x="164" y="20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0" y="184"/>
                    <a:pt x="0" y="216"/>
                    <a:pt x="20" y="236"/>
                  </a:cubicBezTo>
                  <a:cubicBezTo>
                    <a:pt x="40" y="256"/>
                    <a:pt x="72" y="256"/>
                    <a:pt x="92" y="236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56" y="72"/>
                    <a:pt x="256" y="40"/>
                    <a:pt x="23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EA66E9DB-9274-0D44-8A60-E64D197C7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8963" y="-13633450"/>
              <a:ext cx="309563" cy="949325"/>
            </a:xfrm>
            <a:custGeom>
              <a:avLst/>
              <a:gdLst>
                <a:gd name="T0" fmla="*/ 51 w 102"/>
                <a:gd name="T1" fmla="*/ 313 h 313"/>
                <a:gd name="T2" fmla="*/ 102 w 102"/>
                <a:gd name="T3" fmla="*/ 262 h 313"/>
                <a:gd name="T4" fmla="*/ 102 w 102"/>
                <a:gd name="T5" fmla="*/ 51 h 313"/>
                <a:gd name="T6" fmla="*/ 51 w 102"/>
                <a:gd name="T7" fmla="*/ 0 h 313"/>
                <a:gd name="T8" fmla="*/ 0 w 102"/>
                <a:gd name="T9" fmla="*/ 51 h 313"/>
                <a:gd name="T10" fmla="*/ 0 w 102"/>
                <a:gd name="T11" fmla="*/ 262 h 313"/>
                <a:gd name="T12" fmla="*/ 51 w 102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13">
                  <a:moveTo>
                    <a:pt x="51" y="313"/>
                  </a:moveTo>
                  <a:cubicBezTo>
                    <a:pt x="79" y="313"/>
                    <a:pt x="102" y="290"/>
                    <a:pt x="102" y="262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90"/>
                    <a:pt x="23" y="313"/>
                    <a:pt x="51" y="3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43">
              <a:extLst>
                <a:ext uri="{FF2B5EF4-FFF2-40B4-BE49-F238E27FC236}">
                  <a16:creationId xmlns:a16="http://schemas.microsoft.com/office/drawing/2014/main" id="{722B59EB-6AF0-4548-818B-69172B011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5000" y="-12439650"/>
              <a:ext cx="2862263" cy="3160713"/>
            </a:xfrm>
            <a:custGeom>
              <a:avLst/>
              <a:gdLst>
                <a:gd name="T0" fmla="*/ 771 w 944"/>
                <a:gd name="T1" fmla="*/ 120 h 1042"/>
                <a:gd name="T2" fmla="*/ 375 w 944"/>
                <a:gd name="T3" fmla="*/ 34 h 1042"/>
                <a:gd name="T4" fmla="*/ 40 w 944"/>
                <a:gd name="T5" fmla="*/ 364 h 1042"/>
                <a:gd name="T6" fmla="*/ 163 w 944"/>
                <a:gd name="T7" fmla="*/ 808 h 1042"/>
                <a:gd name="T8" fmla="*/ 230 w 944"/>
                <a:gd name="T9" fmla="*/ 979 h 1042"/>
                <a:gd name="T10" fmla="*/ 230 w 944"/>
                <a:gd name="T11" fmla="*/ 991 h 1042"/>
                <a:gd name="T12" fmla="*/ 281 w 944"/>
                <a:gd name="T13" fmla="*/ 1042 h 1042"/>
                <a:gd name="T14" fmla="*/ 434 w 944"/>
                <a:gd name="T15" fmla="*/ 1042 h 1042"/>
                <a:gd name="T16" fmla="*/ 434 w 944"/>
                <a:gd name="T17" fmla="*/ 728 h 1042"/>
                <a:gd name="T18" fmla="*/ 281 w 944"/>
                <a:gd name="T19" fmla="*/ 531 h 1042"/>
                <a:gd name="T20" fmla="*/ 332 w 944"/>
                <a:gd name="T21" fmla="*/ 480 h 1042"/>
                <a:gd name="T22" fmla="*/ 383 w 944"/>
                <a:gd name="T23" fmla="*/ 531 h 1042"/>
                <a:gd name="T24" fmla="*/ 485 w 944"/>
                <a:gd name="T25" fmla="*/ 633 h 1042"/>
                <a:gd name="T26" fmla="*/ 587 w 944"/>
                <a:gd name="T27" fmla="*/ 531 h 1042"/>
                <a:gd name="T28" fmla="*/ 638 w 944"/>
                <a:gd name="T29" fmla="*/ 480 h 1042"/>
                <a:gd name="T30" fmla="*/ 689 w 944"/>
                <a:gd name="T31" fmla="*/ 531 h 1042"/>
                <a:gd name="T32" fmla="*/ 536 w 944"/>
                <a:gd name="T33" fmla="*/ 728 h 1042"/>
                <a:gd name="T34" fmla="*/ 536 w 944"/>
                <a:gd name="T35" fmla="*/ 1042 h 1042"/>
                <a:gd name="T36" fmla="*/ 689 w 944"/>
                <a:gd name="T37" fmla="*/ 1042 h 1042"/>
                <a:gd name="T38" fmla="*/ 740 w 944"/>
                <a:gd name="T39" fmla="*/ 991 h 1042"/>
                <a:gd name="T40" fmla="*/ 740 w 944"/>
                <a:gd name="T41" fmla="*/ 979 h 1042"/>
                <a:gd name="T42" fmla="*/ 811 w 944"/>
                <a:gd name="T43" fmla="*/ 805 h 1042"/>
                <a:gd name="T44" fmla="*/ 944 w 944"/>
                <a:gd name="T45" fmla="*/ 480 h 1042"/>
                <a:gd name="T46" fmla="*/ 771 w 944"/>
                <a:gd name="T47" fmla="*/ 12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4" h="1042">
                  <a:moveTo>
                    <a:pt x="771" y="120"/>
                  </a:moveTo>
                  <a:cubicBezTo>
                    <a:pt x="660" y="32"/>
                    <a:pt x="516" y="0"/>
                    <a:pt x="375" y="34"/>
                  </a:cubicBezTo>
                  <a:cubicBezTo>
                    <a:pt x="211" y="72"/>
                    <a:pt x="80" y="202"/>
                    <a:pt x="40" y="364"/>
                  </a:cubicBezTo>
                  <a:cubicBezTo>
                    <a:pt x="0" y="527"/>
                    <a:pt x="46" y="693"/>
                    <a:pt x="163" y="808"/>
                  </a:cubicBezTo>
                  <a:cubicBezTo>
                    <a:pt x="205" y="850"/>
                    <a:pt x="230" y="912"/>
                    <a:pt x="230" y="979"/>
                  </a:cubicBezTo>
                  <a:cubicBezTo>
                    <a:pt x="230" y="991"/>
                    <a:pt x="230" y="991"/>
                    <a:pt x="230" y="991"/>
                  </a:cubicBezTo>
                  <a:cubicBezTo>
                    <a:pt x="230" y="1019"/>
                    <a:pt x="252" y="1042"/>
                    <a:pt x="281" y="1042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728"/>
                    <a:pt x="434" y="728"/>
                    <a:pt x="434" y="728"/>
                  </a:cubicBezTo>
                  <a:cubicBezTo>
                    <a:pt x="346" y="706"/>
                    <a:pt x="281" y="626"/>
                    <a:pt x="281" y="531"/>
                  </a:cubicBezTo>
                  <a:cubicBezTo>
                    <a:pt x="281" y="503"/>
                    <a:pt x="303" y="480"/>
                    <a:pt x="332" y="480"/>
                  </a:cubicBezTo>
                  <a:cubicBezTo>
                    <a:pt x="360" y="480"/>
                    <a:pt x="383" y="503"/>
                    <a:pt x="383" y="531"/>
                  </a:cubicBezTo>
                  <a:cubicBezTo>
                    <a:pt x="383" y="587"/>
                    <a:pt x="429" y="633"/>
                    <a:pt x="485" y="633"/>
                  </a:cubicBezTo>
                  <a:cubicBezTo>
                    <a:pt x="541" y="633"/>
                    <a:pt x="587" y="587"/>
                    <a:pt x="587" y="531"/>
                  </a:cubicBezTo>
                  <a:cubicBezTo>
                    <a:pt x="587" y="503"/>
                    <a:pt x="609" y="480"/>
                    <a:pt x="638" y="480"/>
                  </a:cubicBezTo>
                  <a:cubicBezTo>
                    <a:pt x="667" y="480"/>
                    <a:pt x="689" y="503"/>
                    <a:pt x="689" y="531"/>
                  </a:cubicBezTo>
                  <a:cubicBezTo>
                    <a:pt x="689" y="626"/>
                    <a:pt x="624" y="706"/>
                    <a:pt x="536" y="728"/>
                  </a:cubicBezTo>
                  <a:cubicBezTo>
                    <a:pt x="536" y="1042"/>
                    <a:pt x="536" y="1042"/>
                    <a:pt x="536" y="1042"/>
                  </a:cubicBezTo>
                  <a:cubicBezTo>
                    <a:pt x="689" y="1042"/>
                    <a:pt x="689" y="1042"/>
                    <a:pt x="689" y="1042"/>
                  </a:cubicBezTo>
                  <a:cubicBezTo>
                    <a:pt x="718" y="1042"/>
                    <a:pt x="740" y="1019"/>
                    <a:pt x="740" y="991"/>
                  </a:cubicBezTo>
                  <a:cubicBezTo>
                    <a:pt x="740" y="979"/>
                    <a:pt x="740" y="979"/>
                    <a:pt x="740" y="979"/>
                  </a:cubicBezTo>
                  <a:cubicBezTo>
                    <a:pt x="740" y="913"/>
                    <a:pt x="766" y="849"/>
                    <a:pt x="811" y="805"/>
                  </a:cubicBezTo>
                  <a:cubicBezTo>
                    <a:pt x="896" y="718"/>
                    <a:pt x="944" y="603"/>
                    <a:pt x="944" y="480"/>
                  </a:cubicBezTo>
                  <a:cubicBezTo>
                    <a:pt x="944" y="339"/>
                    <a:pt x="881" y="208"/>
                    <a:pt x="771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44">
              <a:extLst>
                <a:ext uri="{FF2B5EF4-FFF2-40B4-BE49-F238E27FC236}">
                  <a16:creationId xmlns:a16="http://schemas.microsoft.com/office/drawing/2014/main" id="{E504873C-7B36-FC45-B3D5-6535003EC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34100" y="-8969375"/>
              <a:ext cx="1238250" cy="617538"/>
            </a:xfrm>
            <a:custGeom>
              <a:avLst/>
              <a:gdLst>
                <a:gd name="T0" fmla="*/ 0 w 408"/>
                <a:gd name="T1" fmla="*/ 51 h 204"/>
                <a:gd name="T2" fmla="*/ 153 w 408"/>
                <a:gd name="T3" fmla="*/ 204 h 204"/>
                <a:gd name="T4" fmla="*/ 255 w 408"/>
                <a:gd name="T5" fmla="*/ 204 h 204"/>
                <a:gd name="T6" fmla="*/ 408 w 408"/>
                <a:gd name="T7" fmla="*/ 51 h 204"/>
                <a:gd name="T8" fmla="*/ 408 w 408"/>
                <a:gd name="T9" fmla="*/ 0 h 204"/>
                <a:gd name="T10" fmla="*/ 0 w 408"/>
                <a:gd name="T11" fmla="*/ 0 h 204"/>
                <a:gd name="T12" fmla="*/ 0 w 408"/>
                <a:gd name="T13" fmla="*/ 5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204">
                  <a:moveTo>
                    <a:pt x="0" y="51"/>
                  </a:moveTo>
                  <a:cubicBezTo>
                    <a:pt x="0" y="135"/>
                    <a:pt x="68" y="204"/>
                    <a:pt x="153" y="204"/>
                  </a:cubicBezTo>
                  <a:cubicBezTo>
                    <a:pt x="255" y="204"/>
                    <a:pt x="255" y="204"/>
                    <a:pt x="255" y="204"/>
                  </a:cubicBezTo>
                  <a:cubicBezTo>
                    <a:pt x="339" y="204"/>
                    <a:pt x="408" y="135"/>
                    <a:pt x="408" y="51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F6C9EFE0-6547-7F44-9900-92FA8C15A79C}"/>
              </a:ext>
            </a:extLst>
          </p:cNvPr>
          <p:cNvSpPr txBox="1"/>
          <p:nvPr/>
        </p:nvSpPr>
        <p:spPr>
          <a:xfrm>
            <a:off x="8391292" y="307112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Gateways democratize layers I, II and III.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1266945-B2DC-FD49-8D3D-3EAACE930070}"/>
              </a:ext>
            </a:extLst>
          </p:cNvPr>
          <p:cNvSpPr txBox="1"/>
          <p:nvPr/>
        </p:nvSpPr>
        <p:spPr>
          <a:xfrm>
            <a:off x="8391292" y="2642827"/>
            <a:ext cx="357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User-centric environments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BEA41CC-3A20-664C-AFD9-D56268F547FD}"/>
              </a:ext>
            </a:extLst>
          </p:cNvPr>
          <p:cNvGrpSpPr/>
          <p:nvPr/>
        </p:nvGrpSpPr>
        <p:grpSpPr>
          <a:xfrm>
            <a:off x="9330596" y="2207025"/>
            <a:ext cx="489962" cy="323944"/>
            <a:chOff x="-1825625" y="-6350"/>
            <a:chExt cx="2787650" cy="1843088"/>
          </a:xfrm>
          <a:solidFill>
            <a:schemeClr val="accent1"/>
          </a:solidFill>
        </p:grpSpPr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79DA4D07-9DE8-AB49-84EB-62EFAAB58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25625" y="1557338"/>
              <a:ext cx="2787650" cy="279400"/>
            </a:xfrm>
            <a:custGeom>
              <a:avLst/>
              <a:gdLst>
                <a:gd name="T0" fmla="*/ 311 w 312"/>
                <a:gd name="T1" fmla="*/ 1 h 31"/>
                <a:gd name="T2" fmla="*/ 310 w 312"/>
                <a:gd name="T3" fmla="*/ 0 h 31"/>
                <a:gd name="T4" fmla="*/ 2 w 312"/>
                <a:gd name="T5" fmla="*/ 0 h 31"/>
                <a:gd name="T6" fmla="*/ 0 w 312"/>
                <a:gd name="T7" fmla="*/ 1 h 31"/>
                <a:gd name="T8" fmla="*/ 0 w 312"/>
                <a:gd name="T9" fmla="*/ 2 h 31"/>
                <a:gd name="T10" fmla="*/ 41 w 312"/>
                <a:gd name="T11" fmla="*/ 31 h 31"/>
                <a:gd name="T12" fmla="*/ 271 w 312"/>
                <a:gd name="T13" fmla="*/ 31 h 31"/>
                <a:gd name="T14" fmla="*/ 312 w 312"/>
                <a:gd name="T15" fmla="*/ 2 h 31"/>
                <a:gd name="T16" fmla="*/ 311 w 312"/>
                <a:gd name="T17" fmla="*/ 1 h 31"/>
                <a:gd name="T18" fmla="*/ 179 w 312"/>
                <a:gd name="T19" fmla="*/ 21 h 31"/>
                <a:gd name="T20" fmla="*/ 133 w 312"/>
                <a:gd name="T21" fmla="*/ 21 h 31"/>
                <a:gd name="T22" fmla="*/ 133 w 312"/>
                <a:gd name="T23" fmla="*/ 10 h 31"/>
                <a:gd name="T24" fmla="*/ 179 w 312"/>
                <a:gd name="T25" fmla="*/ 10 h 31"/>
                <a:gd name="T26" fmla="*/ 179 w 312"/>
                <a:gd name="T27" fmla="*/ 21 h 31"/>
                <a:gd name="T28" fmla="*/ 179 w 312"/>
                <a:gd name="T29" fmla="*/ 21 h 31"/>
                <a:gd name="T30" fmla="*/ 179 w 312"/>
                <a:gd name="T3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">
                  <a:moveTo>
                    <a:pt x="311" y="1"/>
                  </a:moveTo>
                  <a:cubicBezTo>
                    <a:pt x="311" y="0"/>
                    <a:pt x="311" y="0"/>
                    <a:pt x="3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5" y="31"/>
                    <a:pt x="41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307" y="31"/>
                    <a:pt x="312" y="2"/>
                    <a:pt x="312" y="2"/>
                  </a:cubicBezTo>
                  <a:cubicBezTo>
                    <a:pt x="312" y="1"/>
                    <a:pt x="312" y="1"/>
                    <a:pt x="311" y="1"/>
                  </a:cubicBezTo>
                  <a:close/>
                  <a:moveTo>
                    <a:pt x="179" y="21"/>
                  </a:moveTo>
                  <a:cubicBezTo>
                    <a:pt x="133" y="21"/>
                    <a:pt x="133" y="21"/>
                    <a:pt x="133" y="21"/>
                  </a:cubicBezTo>
                  <a:cubicBezTo>
                    <a:pt x="133" y="10"/>
                    <a:pt x="133" y="10"/>
                    <a:pt x="133" y="10"/>
                  </a:cubicBezTo>
                  <a:cubicBezTo>
                    <a:pt x="179" y="10"/>
                    <a:pt x="179" y="10"/>
                    <a:pt x="179" y="10"/>
                  </a:cubicBezTo>
                  <a:lnTo>
                    <a:pt x="179" y="21"/>
                  </a:lnTo>
                  <a:close/>
                  <a:moveTo>
                    <a:pt x="179" y="21"/>
                  </a:moveTo>
                  <a:cubicBezTo>
                    <a:pt x="179" y="21"/>
                    <a:pt x="179" y="21"/>
                    <a:pt x="179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92E970E5-86C2-B243-BE16-9B86D9CC65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4325" y="-6350"/>
              <a:ext cx="2295525" cy="1465263"/>
            </a:xfrm>
            <a:custGeom>
              <a:avLst/>
              <a:gdLst>
                <a:gd name="T0" fmla="*/ 7 w 257"/>
                <a:gd name="T1" fmla="*/ 163 h 163"/>
                <a:gd name="T2" fmla="*/ 251 w 257"/>
                <a:gd name="T3" fmla="*/ 163 h 163"/>
                <a:gd name="T4" fmla="*/ 257 w 257"/>
                <a:gd name="T5" fmla="*/ 156 h 163"/>
                <a:gd name="T6" fmla="*/ 257 w 257"/>
                <a:gd name="T7" fmla="*/ 6 h 163"/>
                <a:gd name="T8" fmla="*/ 251 w 257"/>
                <a:gd name="T9" fmla="*/ 0 h 163"/>
                <a:gd name="T10" fmla="*/ 7 w 257"/>
                <a:gd name="T11" fmla="*/ 0 h 163"/>
                <a:gd name="T12" fmla="*/ 0 w 257"/>
                <a:gd name="T13" fmla="*/ 6 h 163"/>
                <a:gd name="T14" fmla="*/ 0 w 257"/>
                <a:gd name="T15" fmla="*/ 156 h 163"/>
                <a:gd name="T16" fmla="*/ 7 w 257"/>
                <a:gd name="T17" fmla="*/ 163 h 163"/>
                <a:gd name="T18" fmla="*/ 23 w 257"/>
                <a:gd name="T19" fmla="*/ 22 h 163"/>
                <a:gd name="T20" fmla="*/ 235 w 257"/>
                <a:gd name="T21" fmla="*/ 22 h 163"/>
                <a:gd name="T22" fmla="*/ 235 w 257"/>
                <a:gd name="T23" fmla="*/ 140 h 163"/>
                <a:gd name="T24" fmla="*/ 23 w 257"/>
                <a:gd name="T25" fmla="*/ 140 h 163"/>
                <a:gd name="T26" fmla="*/ 23 w 257"/>
                <a:gd name="T27" fmla="*/ 22 h 163"/>
                <a:gd name="T28" fmla="*/ 23 w 257"/>
                <a:gd name="T29" fmla="*/ 22 h 163"/>
                <a:gd name="T30" fmla="*/ 23 w 257"/>
                <a:gd name="T31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7" h="163">
                  <a:moveTo>
                    <a:pt x="7" y="163"/>
                  </a:moveTo>
                  <a:cubicBezTo>
                    <a:pt x="251" y="163"/>
                    <a:pt x="251" y="163"/>
                    <a:pt x="251" y="163"/>
                  </a:cubicBezTo>
                  <a:cubicBezTo>
                    <a:pt x="255" y="163"/>
                    <a:pt x="257" y="160"/>
                    <a:pt x="257" y="156"/>
                  </a:cubicBezTo>
                  <a:cubicBezTo>
                    <a:pt x="257" y="6"/>
                    <a:pt x="257" y="6"/>
                    <a:pt x="257" y="6"/>
                  </a:cubicBezTo>
                  <a:cubicBezTo>
                    <a:pt x="257" y="3"/>
                    <a:pt x="255" y="0"/>
                    <a:pt x="25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0"/>
                    <a:pt x="3" y="163"/>
                    <a:pt x="7" y="163"/>
                  </a:cubicBezTo>
                  <a:close/>
                  <a:moveTo>
                    <a:pt x="23" y="22"/>
                  </a:moveTo>
                  <a:cubicBezTo>
                    <a:pt x="235" y="22"/>
                    <a:pt x="235" y="22"/>
                    <a:pt x="235" y="22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" y="140"/>
                    <a:pt x="23" y="140"/>
                    <a:pt x="23" y="140"/>
                  </a:cubicBezTo>
                  <a:lnTo>
                    <a:pt x="23" y="22"/>
                  </a:lnTo>
                  <a:close/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Title 1">
            <a:extLst>
              <a:ext uri="{FF2B5EF4-FFF2-40B4-BE49-F238E27FC236}">
                <a16:creationId xmlns:a16="http://schemas.microsoft.com/office/drawing/2014/main" id="{F7B15434-C967-6545-AF13-F5B29144A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Science Gateway Layers</a:t>
            </a:r>
          </a:p>
        </p:txBody>
      </p:sp>
    </p:spTree>
    <p:extLst>
      <p:ext uri="{BB962C8B-B14F-4D97-AF65-F5344CB8AC3E}">
        <p14:creationId xmlns:p14="http://schemas.microsoft.com/office/powerpoint/2010/main" val="4175297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1" y="1905000"/>
            <a:ext cx="10360501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</a:rPr>
              <a:t>Let’s Look at Some Example </a:t>
            </a:r>
            <a:br>
              <a:rPr lang="en-US" b="0" dirty="0">
                <a:solidFill>
                  <a:schemeClr val="tx2"/>
                </a:solidFill>
              </a:rPr>
            </a:br>
            <a:r>
              <a:rPr lang="en-US" b="0" dirty="0">
                <a:solidFill>
                  <a:schemeClr val="tx2"/>
                </a:solidFill>
              </a:rPr>
              <a:t>Science Gateways</a:t>
            </a:r>
          </a:p>
        </p:txBody>
      </p:sp>
    </p:spTree>
    <p:extLst>
      <p:ext uri="{BB962C8B-B14F-4D97-AF65-F5344CB8AC3E}">
        <p14:creationId xmlns:p14="http://schemas.microsoft.com/office/powerpoint/2010/main" val="3563228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1BEC20CA-1910-1D45-A196-76B14F77E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12188825" cy="550206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E0C1BCE-B60E-3944-9FB0-1B84FDBB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InterACTWEL</a:t>
            </a:r>
            <a:r>
              <a:rPr lang="en-US" dirty="0"/>
              <a:t> Science Gateway</a:t>
            </a:r>
          </a:p>
        </p:txBody>
      </p:sp>
    </p:spTree>
    <p:extLst>
      <p:ext uri="{BB962C8B-B14F-4D97-AF65-F5344CB8AC3E}">
        <p14:creationId xmlns:p14="http://schemas.microsoft.com/office/powerpoint/2010/main" val="1229474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B6E03-3B11-DC4A-8D09-FBD451605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2" y="838200"/>
            <a:ext cx="4037171" cy="5440361"/>
          </a:xfrm>
        </p:spPr>
        <p:txBody>
          <a:bodyPr/>
          <a:lstStyle/>
          <a:p>
            <a:r>
              <a:rPr lang="en-US" dirty="0" err="1"/>
              <a:t>InterACTWEL</a:t>
            </a:r>
            <a:r>
              <a:rPr lang="en-US" dirty="0"/>
              <a:t>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Adaptation Planning in Food-Energy-Water Sectors of Local Communities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649E5ED6-24DD-6D40-ADA7-0CB3C9D92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12" y="0"/>
            <a:ext cx="6896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995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Tutorial Overview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3350839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01" name="Group 100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Oval 21"/>
          <p:cNvSpPr/>
          <p:nvPr/>
        </p:nvSpPr>
        <p:spPr>
          <a:xfrm>
            <a:off x="5518544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179664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7580183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41093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607652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453610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864012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902724" y="5219432"/>
            <a:ext cx="32861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will be an engaging afternoon, be prepared to be involved.</a:t>
            </a:r>
          </a:p>
        </p:txBody>
      </p:sp>
      <p:sp>
        <p:nvSpPr>
          <p:cNvPr id="33" name="Oval 32"/>
          <p:cNvSpPr/>
          <p:nvPr/>
        </p:nvSpPr>
        <p:spPr>
          <a:xfrm rot="20822862">
            <a:off x="6021410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5" name="Group 44"/>
          <p:cNvGrpSpPr/>
          <p:nvPr/>
        </p:nvGrpSpPr>
        <p:grpSpPr>
          <a:xfrm rot="3542894">
            <a:off x="5276372" y="3025423"/>
            <a:ext cx="1637462" cy="1637462"/>
            <a:chOff x="5276374" y="2977923"/>
            <a:chExt cx="1637462" cy="1637462"/>
          </a:xfrm>
        </p:grpSpPr>
        <p:grpSp>
          <p:nvGrpSpPr>
            <p:cNvPr id="46" name="Group 4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 rot="18008114">
            <a:off x="5276372" y="3025423"/>
            <a:ext cx="1637462" cy="1637462"/>
            <a:chOff x="5276374" y="2977923"/>
            <a:chExt cx="1637462" cy="1637462"/>
          </a:xfrm>
        </p:grpSpPr>
        <p:grpSp>
          <p:nvGrpSpPr>
            <p:cNvPr id="53" name="Group 52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TextBox 81"/>
          <p:cNvSpPr txBox="1"/>
          <p:nvPr/>
        </p:nvSpPr>
        <p:spPr>
          <a:xfrm>
            <a:off x="5491923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92" name="Freeform 23"/>
          <p:cNvSpPr>
            <a:spLocks noEditPoints="1"/>
          </p:cNvSpPr>
          <p:nvPr/>
        </p:nvSpPr>
        <p:spPr bwMode="auto">
          <a:xfrm>
            <a:off x="3842662" y="3975307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Freeform 28"/>
          <p:cNvSpPr>
            <a:spLocks noEditPoints="1"/>
          </p:cNvSpPr>
          <p:nvPr/>
        </p:nvSpPr>
        <p:spPr bwMode="auto">
          <a:xfrm>
            <a:off x="5065182" y="5491736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5"/>
          </a:solidFill>
          <a:ln w="0">
            <a:solidFill>
              <a:schemeClr val="accent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7634628" y="2177288"/>
            <a:ext cx="272144" cy="271968"/>
            <a:chOff x="12187238" y="1824038"/>
            <a:chExt cx="4867275" cy="4864100"/>
          </a:xfrm>
          <a:solidFill>
            <a:schemeClr val="accent2"/>
          </a:solidFill>
        </p:grpSpPr>
        <p:sp>
          <p:nvSpPr>
            <p:cNvPr id="95" name="Freeform 33"/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6" name="Oval 105"/>
          <p:cNvSpPr/>
          <p:nvPr/>
        </p:nvSpPr>
        <p:spPr>
          <a:xfrm rot="2272215">
            <a:off x="5842363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7" name="Oval 106"/>
          <p:cNvSpPr/>
          <p:nvPr/>
        </p:nvSpPr>
        <p:spPr>
          <a:xfrm rot="5400000">
            <a:off x="4872609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8" name="Oval 107"/>
          <p:cNvSpPr/>
          <p:nvPr/>
        </p:nvSpPr>
        <p:spPr>
          <a:xfrm rot="8450957">
            <a:off x="4120474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Oval 108"/>
          <p:cNvSpPr/>
          <p:nvPr/>
        </p:nvSpPr>
        <p:spPr>
          <a:xfrm rot="11486832">
            <a:off x="3919996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Oval 109"/>
          <p:cNvSpPr/>
          <p:nvPr/>
        </p:nvSpPr>
        <p:spPr>
          <a:xfrm rot="14627623">
            <a:off x="4370169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Oval 110"/>
          <p:cNvSpPr/>
          <p:nvPr/>
        </p:nvSpPr>
        <p:spPr>
          <a:xfrm rot="6914072">
            <a:off x="5292863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6092333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5133300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5196578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5270764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274988" y="3029040"/>
            <a:ext cx="1637462" cy="1637462"/>
            <a:chOff x="5276374" y="2977923"/>
            <a:chExt cx="1637462" cy="1637462"/>
          </a:xfrm>
        </p:grpSpPr>
        <p:grpSp>
          <p:nvGrpSpPr>
            <p:cNvPr id="39" name="Group 3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rot="2539503">
            <a:off x="5446878" y="3201413"/>
            <a:ext cx="1299424" cy="1299416"/>
            <a:chOff x="5356805" y="3058837"/>
            <a:chExt cx="1482342" cy="1482334"/>
          </a:xfrm>
        </p:grpSpPr>
        <p:sp>
          <p:nvSpPr>
            <p:cNvPr id="60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 rot="10800000">
            <a:off x="5467538" y="3222069"/>
            <a:ext cx="1258104" cy="1258104"/>
            <a:chOff x="5380373" y="3082401"/>
            <a:chExt cx="1435206" cy="1435206"/>
          </a:xfrm>
        </p:grpSpPr>
        <p:sp>
          <p:nvSpPr>
            <p:cNvPr id="63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5" name="Oval 64"/>
          <p:cNvSpPr/>
          <p:nvPr/>
        </p:nvSpPr>
        <p:spPr>
          <a:xfrm>
            <a:off x="6020907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928226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967499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274860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97697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582222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497697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277670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644770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429618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345093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98029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628550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5575709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243642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7645978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6499930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4671130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 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4312547" y="2175909"/>
            <a:ext cx="257960" cy="256182"/>
            <a:chOff x="-5765801" y="3260726"/>
            <a:chExt cx="4151313" cy="4122738"/>
          </a:xfrm>
          <a:solidFill>
            <a:schemeClr val="bg2"/>
          </a:solidFill>
        </p:grpSpPr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3512890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850193" y="2511266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6911055" y="5445177"/>
            <a:ext cx="263477" cy="261656"/>
            <a:chOff x="-2320925" y="1470025"/>
            <a:chExt cx="2297113" cy="2281238"/>
          </a:xfrm>
          <a:solidFill>
            <a:schemeClr val="accent4"/>
          </a:solidFill>
        </p:grpSpPr>
        <p:sp>
          <p:nvSpPr>
            <p:cNvPr id="128" name="Freeform 24"/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Freeform 25"/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26"/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27"/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 rot="3022689">
            <a:off x="6143918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134" name="TextBox 133"/>
          <p:cNvSpPr txBox="1"/>
          <p:nvPr/>
        </p:nvSpPr>
        <p:spPr>
          <a:xfrm rot="16825416">
            <a:off x="6342160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35" name="TextBox 134"/>
          <p:cNvSpPr txBox="1"/>
          <p:nvPr/>
        </p:nvSpPr>
        <p:spPr>
          <a:xfrm rot="20056219">
            <a:off x="5883540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136" name="TextBox 135"/>
          <p:cNvSpPr txBox="1"/>
          <p:nvPr/>
        </p:nvSpPr>
        <p:spPr>
          <a:xfrm rot="1447737">
            <a:off x="5085871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37" name="TextBox 136"/>
          <p:cNvSpPr txBox="1"/>
          <p:nvPr/>
        </p:nvSpPr>
        <p:spPr>
          <a:xfrm rot="4660245">
            <a:off x="4631660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sp>
        <p:nvSpPr>
          <p:cNvPr id="138" name="TextBox 137"/>
          <p:cNvSpPr txBox="1"/>
          <p:nvPr/>
        </p:nvSpPr>
        <p:spPr>
          <a:xfrm rot="18532626">
            <a:off x="4891775" y="30571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6F2543-A56B-4CFD-9EE7-9B9F61AC7331}"/>
              </a:ext>
            </a:extLst>
          </p:cNvPr>
          <p:cNvSpPr txBox="1"/>
          <p:nvPr/>
        </p:nvSpPr>
        <p:spPr>
          <a:xfrm>
            <a:off x="645429" y="972157"/>
            <a:ext cx="4792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heuristic approach, improvised over a decade.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2E21B89-23F9-2B40-B36E-E167EA7ADD2A}"/>
              </a:ext>
            </a:extLst>
          </p:cNvPr>
          <p:cNvGrpSpPr/>
          <p:nvPr/>
        </p:nvGrpSpPr>
        <p:grpSpPr>
          <a:xfrm>
            <a:off x="5865454" y="1446906"/>
            <a:ext cx="501956" cy="253901"/>
            <a:chOff x="1127125" y="4879975"/>
            <a:chExt cx="7307263" cy="4256087"/>
          </a:xfrm>
          <a:solidFill>
            <a:srgbClr val="FF0000"/>
          </a:solidFill>
        </p:grpSpPr>
        <p:sp>
          <p:nvSpPr>
            <p:cNvPr id="125" name="Freeform 17">
              <a:extLst>
                <a:ext uri="{FF2B5EF4-FFF2-40B4-BE49-F238E27FC236}">
                  <a16:creationId xmlns:a16="http://schemas.microsoft.com/office/drawing/2014/main" id="{8C7CB799-E1BF-8C48-BBD9-3E66BFB08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Freeform 18">
              <a:extLst>
                <a:ext uri="{FF2B5EF4-FFF2-40B4-BE49-F238E27FC236}">
                  <a16:creationId xmlns:a16="http://schemas.microsoft.com/office/drawing/2014/main" id="{6985F482-80AE-AE4D-B422-6D785558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Freeform 19">
              <a:extLst>
                <a:ext uri="{FF2B5EF4-FFF2-40B4-BE49-F238E27FC236}">
                  <a16:creationId xmlns:a16="http://schemas.microsoft.com/office/drawing/2014/main" id="{BEEB1E97-E5F6-B24C-9F4D-AB2A953F0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Freeform 20">
              <a:extLst>
                <a:ext uri="{FF2B5EF4-FFF2-40B4-BE49-F238E27FC236}">
                  <a16:creationId xmlns:a16="http://schemas.microsoft.com/office/drawing/2014/main" id="{0194B269-BC49-C340-99B4-5C5C1F882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61F08A79-2427-574C-97E2-EC8587CB4F68}"/>
              </a:ext>
            </a:extLst>
          </p:cNvPr>
          <p:cNvGrpSpPr/>
          <p:nvPr/>
        </p:nvGrpSpPr>
        <p:grpSpPr>
          <a:xfrm>
            <a:off x="7966620" y="3970139"/>
            <a:ext cx="345998" cy="322957"/>
            <a:chOff x="5594350" y="5272088"/>
            <a:chExt cx="885825" cy="935038"/>
          </a:xfrm>
          <a:solidFill>
            <a:schemeClr val="accent3"/>
          </a:solidFill>
        </p:grpSpPr>
        <p:sp>
          <p:nvSpPr>
            <p:cNvPr id="142" name="Freeform 53">
              <a:extLst>
                <a:ext uri="{FF2B5EF4-FFF2-40B4-BE49-F238E27FC236}">
                  <a16:creationId xmlns:a16="http://schemas.microsoft.com/office/drawing/2014/main" id="{B9321701-71F3-F545-9194-C8C051304C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Freeform 54">
              <a:extLst>
                <a:ext uri="{FF2B5EF4-FFF2-40B4-BE49-F238E27FC236}">
                  <a16:creationId xmlns:a16="http://schemas.microsoft.com/office/drawing/2014/main" id="{F8BF9025-561A-3F4C-8CB9-643C76323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868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What would you like to take away?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09290" y="4167231"/>
            <a:ext cx="3369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Name, Institution, role.</a:t>
            </a:r>
          </a:p>
          <a:p>
            <a:pPr marL="342900" marR="0" lvl="0" indent="-34290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State your interest in Science Gateways and/or Apache Airavata.</a:t>
            </a:r>
          </a:p>
          <a:p>
            <a:pPr marL="342900" marR="0" lvl="0" indent="-34290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Describe your goal(s) for this afternoon.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601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F601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1" name="Freeform 28"/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92" name="Group 191"/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3" name="Freeform 33"/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Freeform 34"/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1898527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08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 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grpSp>
        <p:nvGrpSpPr>
          <p:cNvPr id="241" name="Group 240"/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2" name="Freeform 24"/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3" name="Freeform 25"/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4" name="Freeform 26"/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5" name="Freeform 27"/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sp>
        <p:nvSpPr>
          <p:cNvPr id="251" name="TextBox 250"/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95368C-84FE-E047-A6E6-0AFA6513B218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rgbClr val="FF0000"/>
          </a:solidFill>
        </p:grpSpPr>
        <p:sp>
          <p:nvSpPr>
            <p:cNvPr id="120" name="Freeform 17">
              <a:extLst>
                <a:ext uri="{FF2B5EF4-FFF2-40B4-BE49-F238E27FC236}">
                  <a16:creationId xmlns:a16="http://schemas.microsoft.com/office/drawing/2014/main" id="{5B511620-F4F5-4E44-BDD3-0E8EA73DC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Freeform 18">
              <a:extLst>
                <a:ext uri="{FF2B5EF4-FFF2-40B4-BE49-F238E27FC236}">
                  <a16:creationId xmlns:a16="http://schemas.microsoft.com/office/drawing/2014/main" id="{FBC66F8D-B424-E641-A55E-FF2A06DB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Freeform 19">
              <a:extLst>
                <a:ext uri="{FF2B5EF4-FFF2-40B4-BE49-F238E27FC236}">
                  <a16:creationId xmlns:a16="http://schemas.microsoft.com/office/drawing/2014/main" id="{72E83BB7-6DFF-224D-BE8B-70FE0593F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Freeform 20">
              <a:extLst>
                <a:ext uri="{FF2B5EF4-FFF2-40B4-BE49-F238E27FC236}">
                  <a16:creationId xmlns:a16="http://schemas.microsoft.com/office/drawing/2014/main" id="{64D1ECC3-55AD-6C4E-B408-27EEBA0DB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7D5FCF2-B4D2-3F43-83F4-018F9A340CDA}"/>
              </a:ext>
            </a:extLst>
          </p:cNvPr>
          <p:cNvGrpSpPr/>
          <p:nvPr/>
        </p:nvGrpSpPr>
        <p:grpSpPr>
          <a:xfrm>
            <a:off x="8761390" y="2087201"/>
            <a:ext cx="933422" cy="621719"/>
            <a:chOff x="1127125" y="4879975"/>
            <a:chExt cx="7307263" cy="4256087"/>
          </a:xfrm>
          <a:solidFill>
            <a:schemeClr val="bg1"/>
          </a:solidFill>
        </p:grpSpPr>
        <p:sp>
          <p:nvSpPr>
            <p:cNvPr id="133" name="Freeform 17">
              <a:extLst>
                <a:ext uri="{FF2B5EF4-FFF2-40B4-BE49-F238E27FC236}">
                  <a16:creationId xmlns:a16="http://schemas.microsoft.com/office/drawing/2014/main" id="{919F8E9F-9A30-4E46-85F7-BAA9C598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Freeform 18">
              <a:extLst>
                <a:ext uri="{FF2B5EF4-FFF2-40B4-BE49-F238E27FC236}">
                  <a16:creationId xmlns:a16="http://schemas.microsoft.com/office/drawing/2014/main" id="{9227F2EA-A834-A041-A8FF-B61C41B31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Freeform 19">
              <a:extLst>
                <a:ext uri="{FF2B5EF4-FFF2-40B4-BE49-F238E27FC236}">
                  <a16:creationId xmlns:a16="http://schemas.microsoft.com/office/drawing/2014/main" id="{6698368C-AB85-044F-B58C-35BE1B6C1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20">
              <a:extLst>
                <a:ext uri="{FF2B5EF4-FFF2-40B4-BE49-F238E27FC236}">
                  <a16:creationId xmlns:a16="http://schemas.microsoft.com/office/drawing/2014/main" id="{D8951E82-8B6D-E749-95FE-F1E37D00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F019B4E-2DE9-2745-A57C-CC3EAE749B53}"/>
              </a:ext>
            </a:extLst>
          </p:cNvPr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8" name="Freeform 12">
              <a:extLst>
                <a:ext uri="{FF2B5EF4-FFF2-40B4-BE49-F238E27FC236}">
                  <a16:creationId xmlns:a16="http://schemas.microsoft.com/office/drawing/2014/main" id="{E882E81D-4ECC-E04D-85FE-44264DD63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Freeform 13">
              <a:extLst>
                <a:ext uri="{FF2B5EF4-FFF2-40B4-BE49-F238E27FC236}">
                  <a16:creationId xmlns:a16="http://schemas.microsoft.com/office/drawing/2014/main" id="{C71B22F8-DC93-7F42-929A-20B80372A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0" name="Freeform 23">
            <a:extLst>
              <a:ext uri="{FF2B5EF4-FFF2-40B4-BE49-F238E27FC236}">
                <a16:creationId xmlns:a16="http://schemas.microsoft.com/office/drawing/2014/main" id="{8ACD9556-4790-7B48-A4FF-34226ABCC48C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1AEBC4BB-7D23-FE4B-8950-399180810903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E43E075F-43A4-2840-B5D2-0879F3015400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5" name="Freeform 53">
              <a:extLst>
                <a:ext uri="{FF2B5EF4-FFF2-40B4-BE49-F238E27FC236}">
                  <a16:creationId xmlns:a16="http://schemas.microsoft.com/office/drawing/2014/main" id="{0BC3FB15-92CB-274E-97C1-C6ACEE5110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Freeform 54">
              <a:extLst>
                <a:ext uri="{FF2B5EF4-FFF2-40B4-BE49-F238E27FC236}">
                  <a16:creationId xmlns:a16="http://schemas.microsoft.com/office/drawing/2014/main" id="{12D6A835-1279-EF4A-8496-6C73F36EB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497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Hands-on Exercise of a baseline Airavata Capability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52341" y="4191962"/>
            <a:ext cx="30768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will use a science gateway to execute computational simulations on XSEDE’s Comet Cluster at SDSC and Jetstream Cloud at IU &amp; TACC.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ED8A0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ED8A0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0" name="Freeform 23"/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2837843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62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 </a:t>
            </a:r>
          </a:p>
        </p:txBody>
      </p:sp>
      <p:grpSp>
        <p:nvGrpSpPr>
          <p:cNvPr id="236" name="Group 235"/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7" name="Freeform 12"/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8" name="Freeform 13"/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435F39C-AD46-1943-84B4-CF2B7036D6CA}"/>
              </a:ext>
            </a:extLst>
          </p:cNvPr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99B23AEE-4E1D-D444-B140-82376CDD2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E8C00D08-EBF9-1544-9676-DD406B6C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Freeform 26">
              <a:extLst>
                <a:ext uri="{FF2B5EF4-FFF2-40B4-BE49-F238E27FC236}">
                  <a16:creationId xmlns:a16="http://schemas.microsoft.com/office/drawing/2014/main" id="{A06C80A2-8F82-4949-96D3-CEBC00ECF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Freeform 27">
              <a:extLst>
                <a:ext uri="{FF2B5EF4-FFF2-40B4-BE49-F238E27FC236}">
                  <a16:creationId xmlns:a16="http://schemas.microsoft.com/office/drawing/2014/main" id="{0001F7BA-956E-F54A-B273-6740BF4A7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612D76E9-3332-2D4F-9C6C-472B363EBF2A}"/>
              </a:ext>
            </a:extLst>
          </p:cNvPr>
          <p:cNvGrpSpPr/>
          <p:nvPr/>
        </p:nvGrpSpPr>
        <p:grpSpPr>
          <a:xfrm>
            <a:off x="8826667" y="2036618"/>
            <a:ext cx="728178" cy="727706"/>
            <a:chOff x="12187238" y="1824038"/>
            <a:chExt cx="4867275" cy="4864100"/>
          </a:xfrm>
          <a:solidFill>
            <a:schemeClr val="bg1"/>
          </a:solidFill>
        </p:grpSpPr>
        <p:sp>
          <p:nvSpPr>
            <p:cNvPr id="129" name="Freeform 33">
              <a:extLst>
                <a:ext uri="{FF2B5EF4-FFF2-40B4-BE49-F238E27FC236}">
                  <a16:creationId xmlns:a16="http://schemas.microsoft.com/office/drawing/2014/main" id="{4F59E6A6-ABF2-074D-9F51-7F0B5001E3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34">
              <a:extLst>
                <a:ext uri="{FF2B5EF4-FFF2-40B4-BE49-F238E27FC236}">
                  <a16:creationId xmlns:a16="http://schemas.microsoft.com/office/drawing/2014/main" id="{B4BD2F01-5D55-7C4E-9945-A9F98E99FC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C7AC048D-E915-C745-A90B-328CD2E44359}"/>
              </a:ext>
            </a:extLst>
          </p:cNvPr>
          <p:cNvGrpSpPr/>
          <p:nvPr/>
        </p:nvGrpSpPr>
        <p:grpSpPr>
          <a:xfrm>
            <a:off x="5230316" y="2220928"/>
            <a:ext cx="272144" cy="271968"/>
            <a:chOff x="12187238" y="1824038"/>
            <a:chExt cx="4867275" cy="4864100"/>
          </a:xfrm>
          <a:solidFill>
            <a:schemeClr val="accent2"/>
          </a:solidFill>
        </p:grpSpPr>
        <p:sp>
          <p:nvSpPr>
            <p:cNvPr id="135" name="Freeform 33">
              <a:extLst>
                <a:ext uri="{FF2B5EF4-FFF2-40B4-BE49-F238E27FC236}">
                  <a16:creationId xmlns:a16="http://schemas.microsoft.com/office/drawing/2014/main" id="{CF782175-3EE1-A44F-A4C7-1374148A7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34">
              <a:extLst>
                <a:ext uri="{FF2B5EF4-FFF2-40B4-BE49-F238E27FC236}">
                  <a16:creationId xmlns:a16="http://schemas.microsoft.com/office/drawing/2014/main" id="{47A9C779-1879-9D41-9CAD-E014DB08BA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7" name="Freeform 28">
            <a:extLst>
              <a:ext uri="{FF2B5EF4-FFF2-40B4-BE49-F238E27FC236}">
                <a16:creationId xmlns:a16="http://schemas.microsoft.com/office/drawing/2014/main" id="{D0DA5AD8-B356-1945-8B40-713561EA8095}"/>
              </a:ext>
            </a:extLst>
          </p:cNvPr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C7D91574-ADB6-C44E-8932-1EE34EA5E702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9" name="Freeform 17">
              <a:extLst>
                <a:ext uri="{FF2B5EF4-FFF2-40B4-BE49-F238E27FC236}">
                  <a16:creationId xmlns:a16="http://schemas.microsoft.com/office/drawing/2014/main" id="{43AFBF4A-F155-C04D-AE3C-2801AE7A5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Freeform 18">
              <a:extLst>
                <a:ext uri="{FF2B5EF4-FFF2-40B4-BE49-F238E27FC236}">
                  <a16:creationId xmlns:a16="http://schemas.microsoft.com/office/drawing/2014/main" id="{44AB2A1D-8FD5-6745-B9CA-772700C5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Freeform 19">
              <a:extLst>
                <a:ext uri="{FF2B5EF4-FFF2-40B4-BE49-F238E27FC236}">
                  <a16:creationId xmlns:a16="http://schemas.microsoft.com/office/drawing/2014/main" id="{2DACC074-9C3E-F14D-8232-1C2769048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3" name="Freeform 20">
              <a:extLst>
                <a:ext uri="{FF2B5EF4-FFF2-40B4-BE49-F238E27FC236}">
                  <a16:creationId xmlns:a16="http://schemas.microsoft.com/office/drawing/2014/main" id="{83DD9C3B-8436-D54E-841D-D8A8B4A5B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4" name="Rectangle 253">
            <a:extLst>
              <a:ext uri="{FF2B5EF4-FFF2-40B4-BE49-F238E27FC236}">
                <a16:creationId xmlns:a16="http://schemas.microsoft.com/office/drawing/2014/main" id="{66E7B25B-DE37-5B44-BCC3-DD2CFCFD8894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0FAB563E-6A5F-334B-8B29-925F8ADC4FFD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6" name="Freeform 53">
              <a:extLst>
                <a:ext uri="{FF2B5EF4-FFF2-40B4-BE49-F238E27FC236}">
                  <a16:creationId xmlns:a16="http://schemas.microsoft.com/office/drawing/2014/main" id="{D560BC9D-7421-F84B-A54D-FC487C2E4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Freeform 54">
              <a:extLst>
                <a:ext uri="{FF2B5EF4-FFF2-40B4-BE49-F238E27FC236}">
                  <a16:creationId xmlns:a16="http://schemas.microsoft.com/office/drawing/2014/main" id="{BF4B3FD2-DBFD-7241-B15E-240B733D1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8" name="TextBox 257">
            <a:extLst>
              <a:ext uri="{FF2B5EF4-FFF2-40B4-BE49-F238E27FC236}">
                <a16:creationId xmlns:a16="http://schemas.microsoft.com/office/drawing/2014/main" id="{9B47E4D8-9EBE-9542-866C-F44A341425C3}"/>
              </a:ext>
            </a:extLst>
          </p:cNvPr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316748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All things Security 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68929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52341" y="4191962"/>
            <a:ext cx="30768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 will discuss Authentication, and Credential Management.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Will demonstrate how to use groups to manage fine-grained authorizations of resources, applications &amp; data.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6CBA5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6CBA55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4023267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54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 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4CF000C-20A5-CA4D-ACA7-246F1751AFBC}"/>
              </a:ext>
            </a:extLst>
          </p:cNvPr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7" name="Freeform 33">
              <a:extLst>
                <a:ext uri="{FF2B5EF4-FFF2-40B4-BE49-F238E27FC236}">
                  <a16:creationId xmlns:a16="http://schemas.microsoft.com/office/drawing/2014/main" id="{0B423986-A578-8C43-B3E3-A4E2EC300C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Freeform 34">
              <a:extLst>
                <a:ext uri="{FF2B5EF4-FFF2-40B4-BE49-F238E27FC236}">
                  <a16:creationId xmlns:a16="http://schemas.microsoft.com/office/drawing/2014/main" id="{AC57FBE4-B219-A748-B841-16DCF87AC5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B14A622-25FD-8341-A501-CE31F16A2051}"/>
              </a:ext>
            </a:extLst>
          </p:cNvPr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0" name="Freeform 24">
              <a:extLst>
                <a:ext uri="{FF2B5EF4-FFF2-40B4-BE49-F238E27FC236}">
                  <a16:creationId xmlns:a16="http://schemas.microsoft.com/office/drawing/2014/main" id="{F4A602E7-094B-874C-BEB4-CD2A29852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25">
              <a:extLst>
                <a:ext uri="{FF2B5EF4-FFF2-40B4-BE49-F238E27FC236}">
                  <a16:creationId xmlns:a16="http://schemas.microsoft.com/office/drawing/2014/main" id="{C4EE54FC-851A-4548-8528-5E8757741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Freeform 26">
              <a:extLst>
                <a:ext uri="{FF2B5EF4-FFF2-40B4-BE49-F238E27FC236}">
                  <a16:creationId xmlns:a16="http://schemas.microsoft.com/office/drawing/2014/main" id="{B9D273DD-AC0F-9640-AD73-2D8BF3189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Freeform 27">
              <a:extLst>
                <a:ext uri="{FF2B5EF4-FFF2-40B4-BE49-F238E27FC236}">
                  <a16:creationId xmlns:a16="http://schemas.microsoft.com/office/drawing/2014/main" id="{2B28EA57-752A-B948-9581-299849273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FBDD5D7-616C-CD44-91DD-073083945751}"/>
              </a:ext>
            </a:extLst>
          </p:cNvPr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5" name="Freeform 12">
              <a:extLst>
                <a:ext uri="{FF2B5EF4-FFF2-40B4-BE49-F238E27FC236}">
                  <a16:creationId xmlns:a16="http://schemas.microsoft.com/office/drawing/2014/main" id="{F0218B4B-86B2-C548-BF58-E0C2925B2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13">
              <a:extLst>
                <a:ext uri="{FF2B5EF4-FFF2-40B4-BE49-F238E27FC236}">
                  <a16:creationId xmlns:a16="http://schemas.microsoft.com/office/drawing/2014/main" id="{68375764-35D6-9242-8246-A4F0408DA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7" name="Freeform 28">
            <a:extLst>
              <a:ext uri="{FF2B5EF4-FFF2-40B4-BE49-F238E27FC236}">
                <a16:creationId xmlns:a16="http://schemas.microsoft.com/office/drawing/2014/main" id="{A9520B07-9420-6048-ADF7-81BB3E5070D9}"/>
              </a:ext>
            </a:extLst>
          </p:cNvPr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" name="Freeform 23">
            <a:extLst>
              <a:ext uri="{FF2B5EF4-FFF2-40B4-BE49-F238E27FC236}">
                <a16:creationId xmlns:a16="http://schemas.microsoft.com/office/drawing/2014/main" id="{489819E2-C24D-BF4A-8ECB-AE0442C45B1B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6AC3704-9C73-6843-96D0-71E0BB5B5F27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0" name="Freeform 17">
              <a:extLst>
                <a:ext uri="{FF2B5EF4-FFF2-40B4-BE49-F238E27FC236}">
                  <a16:creationId xmlns:a16="http://schemas.microsoft.com/office/drawing/2014/main" id="{7516383B-7433-E04C-BC53-6E4D06DEA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Freeform 18">
              <a:extLst>
                <a:ext uri="{FF2B5EF4-FFF2-40B4-BE49-F238E27FC236}">
                  <a16:creationId xmlns:a16="http://schemas.microsoft.com/office/drawing/2014/main" id="{C830BD0F-52A9-3643-8790-AF074BC36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3" name="Freeform 19">
              <a:extLst>
                <a:ext uri="{FF2B5EF4-FFF2-40B4-BE49-F238E27FC236}">
                  <a16:creationId xmlns:a16="http://schemas.microsoft.com/office/drawing/2014/main" id="{69018660-E816-564F-BA4A-E13B3CEB8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4" name="Freeform 20">
              <a:extLst>
                <a:ext uri="{FF2B5EF4-FFF2-40B4-BE49-F238E27FC236}">
                  <a16:creationId xmlns:a16="http://schemas.microsoft.com/office/drawing/2014/main" id="{CC251334-1935-B442-B22F-DF48123D2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1E557EB-7799-E647-8376-54071C8E4477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4888E385-A231-6042-8F36-3FF2DB4AEB9B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accent3"/>
          </a:solidFill>
        </p:grpSpPr>
        <p:sp>
          <p:nvSpPr>
            <p:cNvPr id="257" name="Freeform 53">
              <a:extLst>
                <a:ext uri="{FF2B5EF4-FFF2-40B4-BE49-F238E27FC236}">
                  <a16:creationId xmlns:a16="http://schemas.microsoft.com/office/drawing/2014/main" id="{0A19C7DD-6AF3-1147-A5EB-9023A760F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Freeform 54">
              <a:extLst>
                <a:ext uri="{FF2B5EF4-FFF2-40B4-BE49-F238E27FC236}">
                  <a16:creationId xmlns:a16="http://schemas.microsoft.com/office/drawing/2014/main" id="{095AB288-D90B-A14C-A515-0D4C5ECF4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4EBAFFCF-6BA6-4141-A843-8DB401FEA26A}"/>
              </a:ext>
            </a:extLst>
          </p:cNvPr>
          <p:cNvGrpSpPr/>
          <p:nvPr/>
        </p:nvGrpSpPr>
        <p:grpSpPr>
          <a:xfrm>
            <a:off x="8831558" y="1935689"/>
            <a:ext cx="718396" cy="835289"/>
            <a:chOff x="5594350" y="5272088"/>
            <a:chExt cx="885825" cy="935038"/>
          </a:xfrm>
          <a:solidFill>
            <a:schemeClr val="bg1"/>
          </a:solidFill>
        </p:grpSpPr>
        <p:sp>
          <p:nvSpPr>
            <p:cNvPr id="260" name="Freeform 53">
              <a:extLst>
                <a:ext uri="{FF2B5EF4-FFF2-40B4-BE49-F238E27FC236}">
                  <a16:creationId xmlns:a16="http://schemas.microsoft.com/office/drawing/2014/main" id="{F7C52E69-F7A6-5848-B6A6-3CC971E59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1" name="Freeform 54">
              <a:extLst>
                <a:ext uri="{FF2B5EF4-FFF2-40B4-BE49-F238E27FC236}">
                  <a16:creationId xmlns:a16="http://schemas.microsoft.com/office/drawing/2014/main" id="{79CCB8B5-A5F3-5B43-BCB7-616516925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2" name="TextBox 261">
            <a:extLst>
              <a:ext uri="{FF2B5EF4-FFF2-40B4-BE49-F238E27FC236}">
                <a16:creationId xmlns:a16="http://schemas.microsoft.com/office/drawing/2014/main" id="{226BA339-CE52-9947-8347-8C12C13540A5}"/>
              </a:ext>
            </a:extLst>
          </p:cNvPr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341454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Post processing of Simulation Results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52341" y="4191962"/>
            <a:ext cx="30768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will browse/search and analyse output data.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will learn to make content of computational inputs and outputs discoverable. 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A698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0A698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4358481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08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39F9287-5F4E-E148-BDCC-99403ADA9089}"/>
              </a:ext>
            </a:extLst>
          </p:cNvPr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 33">
              <a:extLst>
                <a:ext uri="{FF2B5EF4-FFF2-40B4-BE49-F238E27FC236}">
                  <a16:creationId xmlns:a16="http://schemas.microsoft.com/office/drawing/2014/main" id="{87BEF017-B544-DD40-AF87-B332C5CDBF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Freeform 34">
              <a:extLst>
                <a:ext uri="{FF2B5EF4-FFF2-40B4-BE49-F238E27FC236}">
                  <a16:creationId xmlns:a16="http://schemas.microsoft.com/office/drawing/2014/main" id="{65D3B463-AE9D-BA45-8E0C-25CE9748B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89A30DC-140E-CE4A-9D81-0678904F368E}"/>
              </a:ext>
            </a:extLst>
          </p:cNvPr>
          <p:cNvGrpSpPr/>
          <p:nvPr/>
        </p:nvGrpSpPr>
        <p:grpSpPr>
          <a:xfrm>
            <a:off x="8885704" y="1988840"/>
            <a:ext cx="638008" cy="633596"/>
            <a:chOff x="-2320925" y="1470025"/>
            <a:chExt cx="2297113" cy="2281238"/>
          </a:xfrm>
          <a:solidFill>
            <a:schemeClr val="bg1"/>
          </a:solidFill>
        </p:grpSpPr>
        <p:sp>
          <p:nvSpPr>
            <p:cNvPr id="129" name="Freeform 24">
              <a:extLst>
                <a:ext uri="{FF2B5EF4-FFF2-40B4-BE49-F238E27FC236}">
                  <a16:creationId xmlns:a16="http://schemas.microsoft.com/office/drawing/2014/main" id="{56E6B9CC-F1A6-1342-9B4E-68CCF312D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25">
              <a:extLst>
                <a:ext uri="{FF2B5EF4-FFF2-40B4-BE49-F238E27FC236}">
                  <a16:creationId xmlns:a16="http://schemas.microsoft.com/office/drawing/2014/main" id="{AAD4A122-1933-8F45-B716-791A2133E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26">
              <a:extLst>
                <a:ext uri="{FF2B5EF4-FFF2-40B4-BE49-F238E27FC236}">
                  <a16:creationId xmlns:a16="http://schemas.microsoft.com/office/drawing/2014/main" id="{4A19292E-A277-E94B-8092-BE0138781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Freeform 27">
              <a:extLst>
                <a:ext uri="{FF2B5EF4-FFF2-40B4-BE49-F238E27FC236}">
                  <a16:creationId xmlns:a16="http://schemas.microsoft.com/office/drawing/2014/main" id="{C6B1662D-549F-394B-89DF-318E01B64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38F2A5A-5846-9D4A-85DC-A317F701CBC9}"/>
              </a:ext>
            </a:extLst>
          </p:cNvPr>
          <p:cNvGrpSpPr/>
          <p:nvPr/>
        </p:nvGrpSpPr>
        <p:grpSpPr>
          <a:xfrm>
            <a:off x="4489967" y="5445177"/>
            <a:ext cx="263477" cy="261656"/>
            <a:chOff x="-2320925" y="1470025"/>
            <a:chExt cx="2297113" cy="2281238"/>
          </a:xfrm>
          <a:solidFill>
            <a:schemeClr val="accent4"/>
          </a:solidFill>
        </p:grpSpPr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6E9EDB4D-DF95-214C-8C82-EB963B523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72BC4B74-3133-B14C-921B-0D1FDEA7F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F796DD4B-ED2E-374F-8E77-951C48F8F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9729B131-BDDC-6E45-B781-E0EBE096E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375D1EB-E3D0-A348-8C39-D78BDFEC281D}"/>
              </a:ext>
            </a:extLst>
          </p:cNvPr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F1EAA1A7-FB43-054A-BC80-9658EC483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Freeform 13">
              <a:extLst>
                <a:ext uri="{FF2B5EF4-FFF2-40B4-BE49-F238E27FC236}">
                  <a16:creationId xmlns:a16="http://schemas.microsoft.com/office/drawing/2014/main" id="{DF327E88-ACF2-4A44-8D49-5AD43B67C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2" name="Freeform 28">
            <a:extLst>
              <a:ext uri="{FF2B5EF4-FFF2-40B4-BE49-F238E27FC236}">
                <a16:creationId xmlns:a16="http://schemas.microsoft.com/office/drawing/2014/main" id="{EC23BE4D-540D-6140-9922-10ABC5828946}"/>
              </a:ext>
            </a:extLst>
          </p:cNvPr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3" name="Freeform 23">
            <a:extLst>
              <a:ext uri="{FF2B5EF4-FFF2-40B4-BE49-F238E27FC236}">
                <a16:creationId xmlns:a16="http://schemas.microsoft.com/office/drawing/2014/main" id="{4670539C-129C-FF45-9673-AF3A87DE1DEA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0EF43CF0-66CF-5F49-83E1-56FC9E018734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5" name="Freeform 17">
              <a:extLst>
                <a:ext uri="{FF2B5EF4-FFF2-40B4-BE49-F238E27FC236}">
                  <a16:creationId xmlns:a16="http://schemas.microsoft.com/office/drawing/2014/main" id="{41BCC831-F5FB-6342-B283-D8BCC3AA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Freeform 18">
              <a:extLst>
                <a:ext uri="{FF2B5EF4-FFF2-40B4-BE49-F238E27FC236}">
                  <a16:creationId xmlns:a16="http://schemas.microsoft.com/office/drawing/2014/main" id="{F3F558C7-124C-7F44-97DB-7FEB587AC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Freeform 19">
              <a:extLst>
                <a:ext uri="{FF2B5EF4-FFF2-40B4-BE49-F238E27FC236}">
                  <a16:creationId xmlns:a16="http://schemas.microsoft.com/office/drawing/2014/main" id="{9BFE2F4B-8970-7947-A9FA-6C84E5F25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Freeform 20">
              <a:extLst>
                <a:ext uri="{FF2B5EF4-FFF2-40B4-BE49-F238E27FC236}">
                  <a16:creationId xmlns:a16="http://schemas.microsoft.com/office/drawing/2014/main" id="{8E567513-D4AF-5B44-B187-F3FC6ABDF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9" name="Rectangle 258">
            <a:extLst>
              <a:ext uri="{FF2B5EF4-FFF2-40B4-BE49-F238E27FC236}">
                <a16:creationId xmlns:a16="http://schemas.microsoft.com/office/drawing/2014/main" id="{DB0A5E37-D788-504F-AB65-FF8C4060A771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187609E-6CE2-9748-8178-FA5215EDBBAB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1" name="Freeform 53">
              <a:extLst>
                <a:ext uri="{FF2B5EF4-FFF2-40B4-BE49-F238E27FC236}">
                  <a16:creationId xmlns:a16="http://schemas.microsoft.com/office/drawing/2014/main" id="{D06949A1-1B08-5840-81A2-7AC6A1923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Freeform 54">
              <a:extLst>
                <a:ext uri="{FF2B5EF4-FFF2-40B4-BE49-F238E27FC236}">
                  <a16:creationId xmlns:a16="http://schemas.microsoft.com/office/drawing/2014/main" id="{DB1F41F8-EE17-9146-8473-528E3BA2D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3" name="TextBox 262">
            <a:extLst>
              <a:ext uri="{FF2B5EF4-FFF2-40B4-BE49-F238E27FC236}">
                <a16:creationId xmlns:a16="http://schemas.microsoft.com/office/drawing/2014/main" id="{F86D9B21-350D-3148-8709-226F402CC4E9}"/>
              </a:ext>
            </a:extLst>
          </p:cNvPr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2203589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E5DE5-2A50-C242-A47F-4D5E4387C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868361"/>
          </a:xfrm>
        </p:spPr>
        <p:txBody>
          <a:bodyPr>
            <a:normAutofit/>
          </a:bodyPr>
          <a:lstStyle/>
          <a:p>
            <a:r>
              <a:rPr lang="en-US" sz="4000" dirty="0"/>
              <a:t>Acknowledgments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179841-E9A0-6041-AE29-BFF6AB115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" y="1524000"/>
            <a:ext cx="10969943" cy="46021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Primary development of Apache Airavata is funded through the NSF OAC SI2-SSI Award 1339774 to the Science Gateways Platform as a Service (</a:t>
            </a:r>
            <a:r>
              <a:rPr lang="en-US" dirty="0" err="1"/>
              <a:t>SciGaP</a:t>
            </a:r>
            <a:r>
              <a:rPr lang="en-US" dirty="0"/>
              <a:t>).</a:t>
            </a:r>
          </a:p>
          <a:p>
            <a:r>
              <a:rPr lang="en-US" dirty="0"/>
              <a:t>We acknowledge the contributions of the Apache Airavata Community comprising of 24 Project Management Committee, 38 committers, 35 Google Summer of Code Students and the user  community </a:t>
            </a:r>
            <a:r>
              <a:rPr lang="en-US"/>
              <a:t>at large.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739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Customize it for your use. We can still host it. 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52341" y="4191962"/>
            <a:ext cx="30768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 will present various extension points to Airavata and offer tips on customizing and extending Airavata for your specific research use cases. 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299C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4299C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6476511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08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CBB11B3-8A22-C64F-84F3-9434BB4B692A}"/>
              </a:ext>
            </a:extLst>
          </p:cNvPr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2" name="Freeform 33">
              <a:extLst>
                <a:ext uri="{FF2B5EF4-FFF2-40B4-BE49-F238E27FC236}">
                  <a16:creationId xmlns:a16="http://schemas.microsoft.com/office/drawing/2014/main" id="{0C8942BE-B2DF-394B-AD7E-21091B858B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Freeform 34">
              <a:extLst>
                <a:ext uri="{FF2B5EF4-FFF2-40B4-BE49-F238E27FC236}">
                  <a16:creationId xmlns:a16="http://schemas.microsoft.com/office/drawing/2014/main" id="{0C315EF6-B4B3-8E4C-9470-44B3564790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7" name="Freeform 28">
            <a:extLst>
              <a:ext uri="{FF2B5EF4-FFF2-40B4-BE49-F238E27FC236}">
                <a16:creationId xmlns:a16="http://schemas.microsoft.com/office/drawing/2014/main" id="{A0A2E405-3FEA-CD4E-AA51-3CAC8D96B228}"/>
              </a:ext>
            </a:extLst>
          </p:cNvPr>
          <p:cNvSpPr>
            <a:spLocks noEditPoints="1"/>
          </p:cNvSpPr>
          <p:nvPr/>
        </p:nvSpPr>
        <p:spPr bwMode="auto">
          <a:xfrm>
            <a:off x="8863607" y="2076292"/>
            <a:ext cx="654298" cy="64835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B21915D-5D80-3D4E-BAAE-B6B7356ADDAD}"/>
              </a:ext>
            </a:extLst>
          </p:cNvPr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24">
              <a:extLst>
                <a:ext uri="{FF2B5EF4-FFF2-40B4-BE49-F238E27FC236}">
                  <a16:creationId xmlns:a16="http://schemas.microsoft.com/office/drawing/2014/main" id="{4D143AE5-F3A2-E64A-9812-0DF28F22E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25">
              <a:extLst>
                <a:ext uri="{FF2B5EF4-FFF2-40B4-BE49-F238E27FC236}">
                  <a16:creationId xmlns:a16="http://schemas.microsoft.com/office/drawing/2014/main" id="{8215F705-C503-BE4C-8596-9591C86CE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26">
              <a:extLst>
                <a:ext uri="{FF2B5EF4-FFF2-40B4-BE49-F238E27FC236}">
                  <a16:creationId xmlns:a16="http://schemas.microsoft.com/office/drawing/2014/main" id="{B115577C-A6DB-AE47-83CC-21EAB52A7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Freeform 27">
              <a:extLst>
                <a:ext uri="{FF2B5EF4-FFF2-40B4-BE49-F238E27FC236}">
                  <a16:creationId xmlns:a16="http://schemas.microsoft.com/office/drawing/2014/main" id="{FAA21A43-EF92-6A4D-8BEC-625194174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BEBC2DD-5A46-B44D-8EE5-2CC93F5183C2}"/>
              </a:ext>
            </a:extLst>
          </p:cNvPr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4" name="Freeform 12">
              <a:extLst>
                <a:ext uri="{FF2B5EF4-FFF2-40B4-BE49-F238E27FC236}">
                  <a16:creationId xmlns:a16="http://schemas.microsoft.com/office/drawing/2014/main" id="{312E8D48-0B9F-3542-8598-A3913A57D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Freeform 13">
              <a:extLst>
                <a:ext uri="{FF2B5EF4-FFF2-40B4-BE49-F238E27FC236}">
                  <a16:creationId xmlns:a16="http://schemas.microsoft.com/office/drawing/2014/main" id="{785B4A10-7A3E-4B4D-A434-631FC9AF2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6" name="Freeform 28">
            <a:extLst>
              <a:ext uri="{FF2B5EF4-FFF2-40B4-BE49-F238E27FC236}">
                <a16:creationId xmlns:a16="http://schemas.microsoft.com/office/drawing/2014/main" id="{12A0A613-A9B1-D146-AB60-024330AC24B9}"/>
              </a:ext>
            </a:extLst>
          </p:cNvPr>
          <p:cNvSpPr>
            <a:spLocks noEditPoints="1"/>
          </p:cNvSpPr>
          <p:nvPr/>
        </p:nvSpPr>
        <p:spPr bwMode="auto">
          <a:xfrm>
            <a:off x="2666588" y="5481674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5"/>
          </a:solidFill>
          <a:ln w="0">
            <a:solidFill>
              <a:schemeClr val="accent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7" name="Freeform 23">
            <a:extLst>
              <a:ext uri="{FF2B5EF4-FFF2-40B4-BE49-F238E27FC236}">
                <a16:creationId xmlns:a16="http://schemas.microsoft.com/office/drawing/2014/main" id="{45580D60-6090-474C-8FF3-6447FD2EF3BB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4AC0CCC-8E5B-9A4B-9FAA-B4DEFFF0BE0E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9" name="Freeform 17">
              <a:extLst>
                <a:ext uri="{FF2B5EF4-FFF2-40B4-BE49-F238E27FC236}">
                  <a16:creationId xmlns:a16="http://schemas.microsoft.com/office/drawing/2014/main" id="{E0B03930-96DF-9544-894A-3BA0E571C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Freeform 18">
              <a:extLst>
                <a:ext uri="{FF2B5EF4-FFF2-40B4-BE49-F238E27FC236}">
                  <a16:creationId xmlns:a16="http://schemas.microsoft.com/office/drawing/2014/main" id="{477B5523-18B0-9641-953C-0A2C6CF08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Freeform 19">
              <a:extLst>
                <a:ext uri="{FF2B5EF4-FFF2-40B4-BE49-F238E27FC236}">
                  <a16:creationId xmlns:a16="http://schemas.microsoft.com/office/drawing/2014/main" id="{0CBF71F0-B4B2-EA4D-87B8-7241A70CC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3" name="Freeform 20">
              <a:extLst>
                <a:ext uri="{FF2B5EF4-FFF2-40B4-BE49-F238E27FC236}">
                  <a16:creationId xmlns:a16="http://schemas.microsoft.com/office/drawing/2014/main" id="{1E3F3D80-0222-CE4A-9E0F-2C80B9D2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4" name="Rectangle 253">
            <a:extLst>
              <a:ext uri="{FF2B5EF4-FFF2-40B4-BE49-F238E27FC236}">
                <a16:creationId xmlns:a16="http://schemas.microsoft.com/office/drawing/2014/main" id="{01327731-CC9D-954C-AF0E-69A87613E3D2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BBADF933-E823-5C4C-836F-2EF5CE8EF893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6" name="Freeform 53">
              <a:extLst>
                <a:ext uri="{FF2B5EF4-FFF2-40B4-BE49-F238E27FC236}">
                  <a16:creationId xmlns:a16="http://schemas.microsoft.com/office/drawing/2014/main" id="{C905F406-FC31-0B48-BC56-44B07EED33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Freeform 54">
              <a:extLst>
                <a:ext uri="{FF2B5EF4-FFF2-40B4-BE49-F238E27FC236}">
                  <a16:creationId xmlns:a16="http://schemas.microsoft.com/office/drawing/2014/main" id="{E00F04B9-4BAF-5342-BD76-644FC2CCB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8" name="TextBox 257">
            <a:extLst>
              <a:ext uri="{FF2B5EF4-FFF2-40B4-BE49-F238E27FC236}">
                <a16:creationId xmlns:a16="http://schemas.microsoft.com/office/drawing/2014/main" id="{F5297B1B-51BD-CF40-84D7-A32CF1A7FCCE}"/>
              </a:ext>
            </a:extLst>
          </p:cNvPr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085435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Pose a problem and seek a mindshare from your peers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485274" y="4023211"/>
            <a:ext cx="3595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propose a Cyberinfrastructure problem or challenge you would like to address.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cohort of participants will brain storm and offer suggestions. 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85388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85388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6830734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6365926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845C2A2-C0E0-154C-B204-87C89E53939A}"/>
              </a:ext>
            </a:extLst>
          </p:cNvPr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0" name="Freeform 33">
              <a:extLst>
                <a:ext uri="{FF2B5EF4-FFF2-40B4-BE49-F238E27FC236}">
                  <a16:creationId xmlns:a16="http://schemas.microsoft.com/office/drawing/2014/main" id="{BF06CEE7-C515-EE4D-95DD-EC4DA678F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Freeform 34">
              <a:extLst>
                <a:ext uri="{FF2B5EF4-FFF2-40B4-BE49-F238E27FC236}">
                  <a16:creationId xmlns:a16="http://schemas.microsoft.com/office/drawing/2014/main" id="{D4C14F5D-863E-E040-80E4-C575D56EA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2" name="Freeform 23">
            <a:extLst>
              <a:ext uri="{FF2B5EF4-FFF2-40B4-BE49-F238E27FC236}">
                <a16:creationId xmlns:a16="http://schemas.microsoft.com/office/drawing/2014/main" id="{00949988-8721-EA43-A7A7-A5878846BB1C}"/>
              </a:ext>
            </a:extLst>
          </p:cNvPr>
          <p:cNvSpPr>
            <a:spLocks noEditPoints="1"/>
          </p:cNvSpPr>
          <p:nvPr/>
        </p:nvSpPr>
        <p:spPr bwMode="auto">
          <a:xfrm>
            <a:off x="8860174" y="1989626"/>
            <a:ext cx="690622" cy="719294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B69EEDF-9EB7-9948-BCFB-DE37FBEA4FD3}"/>
              </a:ext>
            </a:extLst>
          </p:cNvPr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7" name="Freeform 24">
              <a:extLst>
                <a:ext uri="{FF2B5EF4-FFF2-40B4-BE49-F238E27FC236}">
                  <a16:creationId xmlns:a16="http://schemas.microsoft.com/office/drawing/2014/main" id="{B16FBB1B-9772-4441-BDA8-52A2FC81E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F3D9FD76-1B95-A341-958A-3A7779055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Freeform 26">
              <a:extLst>
                <a:ext uri="{FF2B5EF4-FFF2-40B4-BE49-F238E27FC236}">
                  <a16:creationId xmlns:a16="http://schemas.microsoft.com/office/drawing/2014/main" id="{78A9D335-1757-9A4A-8CBA-A5B645A03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Freeform 27">
              <a:extLst>
                <a:ext uri="{FF2B5EF4-FFF2-40B4-BE49-F238E27FC236}">
                  <a16:creationId xmlns:a16="http://schemas.microsoft.com/office/drawing/2014/main" id="{3078EB5F-89BD-C442-B6CE-61526BB29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1" name="Freeform 28">
            <a:extLst>
              <a:ext uri="{FF2B5EF4-FFF2-40B4-BE49-F238E27FC236}">
                <a16:creationId xmlns:a16="http://schemas.microsoft.com/office/drawing/2014/main" id="{E835F7B9-45BA-C646-A73B-BBD628C270B7}"/>
              </a:ext>
            </a:extLst>
          </p:cNvPr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2" name="Freeform 23">
            <a:extLst>
              <a:ext uri="{FF2B5EF4-FFF2-40B4-BE49-F238E27FC236}">
                <a16:creationId xmlns:a16="http://schemas.microsoft.com/office/drawing/2014/main" id="{A9DE529E-F710-6D44-AB3A-2EF16688D2B2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8775E49-8CEE-0F45-9E66-7339E92149FD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4" name="Freeform 17">
              <a:extLst>
                <a:ext uri="{FF2B5EF4-FFF2-40B4-BE49-F238E27FC236}">
                  <a16:creationId xmlns:a16="http://schemas.microsoft.com/office/drawing/2014/main" id="{BD6DC1BA-C4AC-394E-9E03-28E3302F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Freeform 18">
              <a:extLst>
                <a:ext uri="{FF2B5EF4-FFF2-40B4-BE49-F238E27FC236}">
                  <a16:creationId xmlns:a16="http://schemas.microsoft.com/office/drawing/2014/main" id="{C83C1C9A-071A-A249-8B65-5C46093C5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Freeform 19">
              <a:extLst>
                <a:ext uri="{FF2B5EF4-FFF2-40B4-BE49-F238E27FC236}">
                  <a16:creationId xmlns:a16="http://schemas.microsoft.com/office/drawing/2014/main" id="{A48A1A11-B27F-204A-9BA5-FAE982023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Freeform 20">
              <a:extLst>
                <a:ext uri="{FF2B5EF4-FFF2-40B4-BE49-F238E27FC236}">
                  <a16:creationId xmlns:a16="http://schemas.microsoft.com/office/drawing/2014/main" id="{83EFB8BC-B46A-C34E-9168-D89997C30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C5837C48-23D2-054A-9D66-5E9574E2E91D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355EDA67-DE5D-0748-A0D0-EE0B37BDC535}"/>
              </a:ext>
            </a:extLst>
          </p:cNvPr>
          <p:cNvGrpSpPr/>
          <p:nvPr/>
        </p:nvGrpSpPr>
        <p:grpSpPr>
          <a:xfrm>
            <a:off x="1917948" y="2204864"/>
            <a:ext cx="257960" cy="256182"/>
            <a:chOff x="-5765801" y="3260726"/>
            <a:chExt cx="4151313" cy="41227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3" name="Freeform 12">
              <a:extLst>
                <a:ext uri="{FF2B5EF4-FFF2-40B4-BE49-F238E27FC236}">
                  <a16:creationId xmlns:a16="http://schemas.microsoft.com/office/drawing/2014/main" id="{3FCF2690-C5F4-B447-82A1-9C6E52B5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4" name="Freeform 13">
              <a:extLst>
                <a:ext uri="{FF2B5EF4-FFF2-40B4-BE49-F238E27FC236}">
                  <a16:creationId xmlns:a16="http://schemas.microsoft.com/office/drawing/2014/main" id="{9D9F6DF1-B080-FF43-8747-A37F0E748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5ED5B199-58A1-DB43-8D04-9CD2D483565E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6" name="Freeform 53">
              <a:extLst>
                <a:ext uri="{FF2B5EF4-FFF2-40B4-BE49-F238E27FC236}">
                  <a16:creationId xmlns:a16="http://schemas.microsoft.com/office/drawing/2014/main" id="{62693FAC-F2FB-B94F-877A-D0F3DF47C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Freeform 54">
              <a:extLst>
                <a:ext uri="{FF2B5EF4-FFF2-40B4-BE49-F238E27FC236}">
                  <a16:creationId xmlns:a16="http://schemas.microsoft.com/office/drawing/2014/main" id="{BC54E8BD-ADB0-374E-90DC-C66E83DC4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8" name="TextBox 257">
            <a:extLst>
              <a:ext uri="{FF2B5EF4-FFF2-40B4-BE49-F238E27FC236}">
                <a16:creationId xmlns:a16="http://schemas.microsoft.com/office/drawing/2014/main" id="{12106480-9219-3F47-86FA-EF33702C6194}"/>
              </a:ext>
            </a:extLst>
          </p:cNvPr>
          <p:cNvSpPr txBox="1"/>
          <p:nvPr/>
        </p:nvSpPr>
        <p:spPr>
          <a:xfrm rot="18532626">
            <a:off x="2463496" y="3059436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922788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Specific Follow on Steps</a:t>
            </a:r>
          </a:p>
        </p:txBody>
      </p:sp>
      <p:sp>
        <p:nvSpPr>
          <p:cNvPr id="116" name="Rounded Rectangle 115"/>
          <p:cNvSpPr/>
          <p:nvPr/>
        </p:nvSpPr>
        <p:spPr>
          <a:xfrm>
            <a:off x="7138528" y="2406704"/>
            <a:ext cx="4104456" cy="355235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8350170" y="1559885"/>
            <a:ext cx="1681172" cy="1681172"/>
          </a:xfrm>
          <a:prstGeom prst="ellipse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652341" y="4191962"/>
            <a:ext cx="30768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 will discuss how to get in touch with us.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 will also present options to  seek free expert consulting help through XSEDE, SGCI &amp; 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SciGaP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projects.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52342" y="3623101"/>
            <a:ext cx="30768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BD0044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BD0044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45840" y="1064809"/>
            <a:ext cx="5487146" cy="5389330"/>
            <a:chOff x="3350839" y="1064809"/>
            <a:chExt cx="5487146" cy="5389330"/>
          </a:xfrm>
          <a:effectLst>
            <a:outerShdw blurRad="127000" dist="88900" dir="8100000" algn="t" rotWithShape="0">
              <a:prstClr val="black">
                <a:alpha val="27000"/>
              </a:prstClr>
            </a:outerShdw>
          </a:effectLst>
        </p:grpSpPr>
        <p:grpSp>
          <p:nvGrpSpPr>
            <p:cNvPr id="142" name="Group 141"/>
            <p:cNvGrpSpPr/>
            <p:nvPr/>
          </p:nvGrpSpPr>
          <p:grpSpPr>
            <a:xfrm>
              <a:off x="5415899" y="1064809"/>
              <a:ext cx="1360320" cy="2798691"/>
              <a:chOff x="5415899" y="1064809"/>
              <a:chExt cx="1360320" cy="2798691"/>
            </a:xfrm>
          </p:grpSpPr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5510676" y="2105322"/>
                <a:ext cx="1152268" cy="1758178"/>
              </a:xfrm>
              <a:custGeom>
                <a:avLst/>
                <a:gdLst>
                  <a:gd name="T0" fmla="*/ 4239 w 4547"/>
                  <a:gd name="T1" fmla="*/ 0 h 6938"/>
                  <a:gd name="T2" fmla="*/ 3976 w 4547"/>
                  <a:gd name="T3" fmla="*/ 677 h 6938"/>
                  <a:gd name="T4" fmla="*/ 3963 w 4547"/>
                  <a:gd name="T5" fmla="*/ 690 h 6938"/>
                  <a:gd name="T6" fmla="*/ 3930 w 4547"/>
                  <a:gd name="T7" fmla="*/ 716 h 6938"/>
                  <a:gd name="T8" fmla="*/ 3884 w 4547"/>
                  <a:gd name="T9" fmla="*/ 755 h 6938"/>
                  <a:gd name="T10" fmla="*/ 3818 w 4547"/>
                  <a:gd name="T11" fmla="*/ 815 h 6938"/>
                  <a:gd name="T12" fmla="*/ 3752 w 4547"/>
                  <a:gd name="T13" fmla="*/ 887 h 6938"/>
                  <a:gd name="T14" fmla="*/ 3680 w 4547"/>
                  <a:gd name="T15" fmla="*/ 959 h 6938"/>
                  <a:gd name="T16" fmla="*/ 3614 w 4547"/>
                  <a:gd name="T17" fmla="*/ 1045 h 6938"/>
                  <a:gd name="T18" fmla="*/ 3562 w 4547"/>
                  <a:gd name="T19" fmla="*/ 1137 h 6938"/>
                  <a:gd name="T20" fmla="*/ 3516 w 4547"/>
                  <a:gd name="T21" fmla="*/ 1228 h 6938"/>
                  <a:gd name="T22" fmla="*/ 3496 w 4547"/>
                  <a:gd name="T23" fmla="*/ 1327 h 6938"/>
                  <a:gd name="T24" fmla="*/ 3496 w 4547"/>
                  <a:gd name="T25" fmla="*/ 1419 h 6938"/>
                  <a:gd name="T26" fmla="*/ 3529 w 4547"/>
                  <a:gd name="T27" fmla="*/ 1504 h 6938"/>
                  <a:gd name="T28" fmla="*/ 3595 w 4547"/>
                  <a:gd name="T29" fmla="*/ 1603 h 6938"/>
                  <a:gd name="T30" fmla="*/ 3680 w 4547"/>
                  <a:gd name="T31" fmla="*/ 1702 h 6938"/>
                  <a:gd name="T32" fmla="*/ 3779 w 4547"/>
                  <a:gd name="T33" fmla="*/ 1787 h 6938"/>
                  <a:gd name="T34" fmla="*/ 3890 w 4547"/>
                  <a:gd name="T35" fmla="*/ 1872 h 6938"/>
                  <a:gd name="T36" fmla="*/ 4002 w 4547"/>
                  <a:gd name="T37" fmla="*/ 1951 h 6938"/>
                  <a:gd name="T38" fmla="*/ 4114 w 4547"/>
                  <a:gd name="T39" fmla="*/ 2023 h 6938"/>
                  <a:gd name="T40" fmla="*/ 4225 w 4547"/>
                  <a:gd name="T41" fmla="*/ 2089 h 6938"/>
                  <a:gd name="T42" fmla="*/ 4331 w 4547"/>
                  <a:gd name="T43" fmla="*/ 2142 h 6938"/>
                  <a:gd name="T44" fmla="*/ 4416 w 4547"/>
                  <a:gd name="T45" fmla="*/ 2188 h 6938"/>
                  <a:gd name="T46" fmla="*/ 4482 w 4547"/>
                  <a:gd name="T47" fmla="*/ 2221 h 6938"/>
                  <a:gd name="T48" fmla="*/ 4528 w 4547"/>
                  <a:gd name="T49" fmla="*/ 2247 h 6938"/>
                  <a:gd name="T50" fmla="*/ 4547 w 4547"/>
                  <a:gd name="T51" fmla="*/ 2253 h 6938"/>
                  <a:gd name="T52" fmla="*/ 4547 w 4547"/>
                  <a:gd name="T53" fmla="*/ 2253 h 6938"/>
                  <a:gd name="T54" fmla="*/ 2313 w 4547"/>
                  <a:gd name="T55" fmla="*/ 6938 h 6938"/>
                  <a:gd name="T56" fmla="*/ 0 w 4547"/>
                  <a:gd name="T57" fmla="*/ 2306 h 6938"/>
                  <a:gd name="T58" fmla="*/ 0 w 4547"/>
                  <a:gd name="T59" fmla="*/ 2306 h 6938"/>
                  <a:gd name="T60" fmla="*/ 0 w 4547"/>
                  <a:gd name="T61" fmla="*/ 2306 h 6938"/>
                  <a:gd name="T62" fmla="*/ 0 w 4547"/>
                  <a:gd name="T63" fmla="*/ 2306 h 6938"/>
                  <a:gd name="T64" fmla="*/ 7 w 4547"/>
                  <a:gd name="T65" fmla="*/ 2299 h 6938"/>
                  <a:gd name="T66" fmla="*/ 20 w 4547"/>
                  <a:gd name="T67" fmla="*/ 2299 h 6938"/>
                  <a:gd name="T68" fmla="*/ 33 w 4547"/>
                  <a:gd name="T69" fmla="*/ 2286 h 6938"/>
                  <a:gd name="T70" fmla="*/ 132 w 4547"/>
                  <a:gd name="T71" fmla="*/ 2240 h 6938"/>
                  <a:gd name="T72" fmla="*/ 250 w 4547"/>
                  <a:gd name="T73" fmla="*/ 2181 h 6938"/>
                  <a:gd name="T74" fmla="*/ 381 w 4547"/>
                  <a:gd name="T75" fmla="*/ 2109 h 6938"/>
                  <a:gd name="T76" fmla="*/ 532 w 4547"/>
                  <a:gd name="T77" fmla="*/ 2017 h 6938"/>
                  <a:gd name="T78" fmla="*/ 677 w 4547"/>
                  <a:gd name="T79" fmla="*/ 1912 h 6938"/>
                  <a:gd name="T80" fmla="*/ 815 w 4547"/>
                  <a:gd name="T81" fmla="*/ 1800 h 6938"/>
                  <a:gd name="T82" fmla="*/ 933 w 4547"/>
                  <a:gd name="T83" fmla="*/ 1682 h 6938"/>
                  <a:gd name="T84" fmla="*/ 1019 w 4547"/>
                  <a:gd name="T85" fmla="*/ 1557 h 6938"/>
                  <a:gd name="T86" fmla="*/ 1052 w 4547"/>
                  <a:gd name="T87" fmla="*/ 1465 h 6938"/>
                  <a:gd name="T88" fmla="*/ 1058 w 4547"/>
                  <a:gd name="T89" fmla="*/ 1366 h 6938"/>
                  <a:gd name="T90" fmla="*/ 1032 w 4547"/>
                  <a:gd name="T91" fmla="*/ 1268 h 6938"/>
                  <a:gd name="T92" fmla="*/ 992 w 4547"/>
                  <a:gd name="T93" fmla="*/ 1163 h 6938"/>
                  <a:gd name="T94" fmla="*/ 940 w 4547"/>
                  <a:gd name="T95" fmla="*/ 1064 h 6938"/>
                  <a:gd name="T96" fmla="*/ 874 w 4547"/>
                  <a:gd name="T97" fmla="*/ 966 h 6938"/>
                  <a:gd name="T98" fmla="*/ 802 w 4547"/>
                  <a:gd name="T99" fmla="*/ 874 h 6938"/>
                  <a:gd name="T100" fmla="*/ 736 w 4547"/>
                  <a:gd name="T101" fmla="*/ 795 h 6938"/>
                  <a:gd name="T102" fmla="*/ 677 w 4547"/>
                  <a:gd name="T103" fmla="*/ 729 h 6938"/>
                  <a:gd name="T104" fmla="*/ 624 w 4547"/>
                  <a:gd name="T105" fmla="*/ 677 h 6938"/>
                  <a:gd name="T106" fmla="*/ 592 w 4547"/>
                  <a:gd name="T107" fmla="*/ 644 h 6938"/>
                  <a:gd name="T108" fmla="*/ 578 w 4547"/>
                  <a:gd name="T109" fmla="*/ 631 h 6938"/>
                  <a:gd name="T110" fmla="*/ 309 w 4547"/>
                  <a:gd name="T111" fmla="*/ 52 h 6938"/>
                  <a:gd name="T112" fmla="*/ 4239 w 4547"/>
                  <a:gd name="T113" fmla="*/ 0 h 6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7" h="6938">
                    <a:moveTo>
                      <a:pt x="4239" y="0"/>
                    </a:moveTo>
                    <a:lnTo>
                      <a:pt x="3976" y="677"/>
                    </a:lnTo>
                    <a:lnTo>
                      <a:pt x="3963" y="690"/>
                    </a:lnTo>
                    <a:lnTo>
                      <a:pt x="3930" y="716"/>
                    </a:lnTo>
                    <a:lnTo>
                      <a:pt x="3884" y="755"/>
                    </a:lnTo>
                    <a:lnTo>
                      <a:pt x="3818" y="815"/>
                    </a:lnTo>
                    <a:lnTo>
                      <a:pt x="3752" y="887"/>
                    </a:lnTo>
                    <a:lnTo>
                      <a:pt x="3680" y="959"/>
                    </a:lnTo>
                    <a:lnTo>
                      <a:pt x="3614" y="1045"/>
                    </a:lnTo>
                    <a:lnTo>
                      <a:pt x="3562" y="1137"/>
                    </a:lnTo>
                    <a:lnTo>
                      <a:pt x="3516" y="1228"/>
                    </a:lnTo>
                    <a:lnTo>
                      <a:pt x="3496" y="1327"/>
                    </a:lnTo>
                    <a:lnTo>
                      <a:pt x="3496" y="1419"/>
                    </a:lnTo>
                    <a:lnTo>
                      <a:pt x="3529" y="1504"/>
                    </a:lnTo>
                    <a:lnTo>
                      <a:pt x="3595" y="1603"/>
                    </a:lnTo>
                    <a:lnTo>
                      <a:pt x="3680" y="1702"/>
                    </a:lnTo>
                    <a:lnTo>
                      <a:pt x="3779" y="1787"/>
                    </a:lnTo>
                    <a:lnTo>
                      <a:pt x="3890" y="1872"/>
                    </a:lnTo>
                    <a:lnTo>
                      <a:pt x="4002" y="1951"/>
                    </a:lnTo>
                    <a:lnTo>
                      <a:pt x="4114" y="2023"/>
                    </a:lnTo>
                    <a:lnTo>
                      <a:pt x="4225" y="2089"/>
                    </a:lnTo>
                    <a:lnTo>
                      <a:pt x="4331" y="2142"/>
                    </a:lnTo>
                    <a:lnTo>
                      <a:pt x="4416" y="2188"/>
                    </a:lnTo>
                    <a:lnTo>
                      <a:pt x="4482" y="2221"/>
                    </a:lnTo>
                    <a:lnTo>
                      <a:pt x="4528" y="2247"/>
                    </a:lnTo>
                    <a:lnTo>
                      <a:pt x="4547" y="2253"/>
                    </a:lnTo>
                    <a:lnTo>
                      <a:pt x="4547" y="2253"/>
                    </a:lnTo>
                    <a:lnTo>
                      <a:pt x="2313" y="6938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0" y="2306"/>
                    </a:lnTo>
                    <a:lnTo>
                      <a:pt x="7" y="2299"/>
                    </a:lnTo>
                    <a:lnTo>
                      <a:pt x="20" y="2299"/>
                    </a:lnTo>
                    <a:lnTo>
                      <a:pt x="33" y="2286"/>
                    </a:lnTo>
                    <a:lnTo>
                      <a:pt x="132" y="2240"/>
                    </a:lnTo>
                    <a:lnTo>
                      <a:pt x="250" y="2181"/>
                    </a:lnTo>
                    <a:lnTo>
                      <a:pt x="381" y="2109"/>
                    </a:lnTo>
                    <a:lnTo>
                      <a:pt x="532" y="2017"/>
                    </a:lnTo>
                    <a:lnTo>
                      <a:pt x="677" y="1912"/>
                    </a:lnTo>
                    <a:lnTo>
                      <a:pt x="815" y="1800"/>
                    </a:lnTo>
                    <a:lnTo>
                      <a:pt x="933" y="1682"/>
                    </a:lnTo>
                    <a:lnTo>
                      <a:pt x="1019" y="1557"/>
                    </a:lnTo>
                    <a:lnTo>
                      <a:pt x="1052" y="1465"/>
                    </a:lnTo>
                    <a:lnTo>
                      <a:pt x="1058" y="1366"/>
                    </a:lnTo>
                    <a:lnTo>
                      <a:pt x="1032" y="1268"/>
                    </a:lnTo>
                    <a:lnTo>
                      <a:pt x="992" y="1163"/>
                    </a:lnTo>
                    <a:lnTo>
                      <a:pt x="940" y="1064"/>
                    </a:lnTo>
                    <a:lnTo>
                      <a:pt x="874" y="966"/>
                    </a:lnTo>
                    <a:lnTo>
                      <a:pt x="802" y="874"/>
                    </a:lnTo>
                    <a:lnTo>
                      <a:pt x="736" y="795"/>
                    </a:lnTo>
                    <a:lnTo>
                      <a:pt x="677" y="729"/>
                    </a:lnTo>
                    <a:lnTo>
                      <a:pt x="624" y="677"/>
                    </a:lnTo>
                    <a:lnTo>
                      <a:pt x="592" y="644"/>
                    </a:lnTo>
                    <a:lnTo>
                      <a:pt x="578" y="631"/>
                    </a:lnTo>
                    <a:lnTo>
                      <a:pt x="309" y="52"/>
                    </a:lnTo>
                    <a:lnTo>
                      <a:pt x="423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5415899" y="1064809"/>
                <a:ext cx="1360320" cy="1360067"/>
              </a:xfrm>
              <a:custGeom>
                <a:avLst/>
                <a:gdLst>
                  <a:gd name="T0" fmla="*/ 2687 w 5368"/>
                  <a:gd name="T1" fmla="*/ 0 h 5367"/>
                  <a:gd name="T2" fmla="*/ 2996 w 5368"/>
                  <a:gd name="T3" fmla="*/ 19 h 5367"/>
                  <a:gd name="T4" fmla="*/ 3298 w 5368"/>
                  <a:gd name="T5" fmla="*/ 72 h 5367"/>
                  <a:gd name="T6" fmla="*/ 3587 w 5368"/>
                  <a:gd name="T7" fmla="*/ 157 h 5367"/>
                  <a:gd name="T8" fmla="*/ 3863 w 5368"/>
                  <a:gd name="T9" fmla="*/ 276 h 5367"/>
                  <a:gd name="T10" fmla="*/ 4126 w 5368"/>
                  <a:gd name="T11" fmla="*/ 420 h 5367"/>
                  <a:gd name="T12" fmla="*/ 4363 w 5368"/>
                  <a:gd name="T13" fmla="*/ 591 h 5367"/>
                  <a:gd name="T14" fmla="*/ 4580 w 5368"/>
                  <a:gd name="T15" fmla="*/ 788 h 5367"/>
                  <a:gd name="T16" fmla="*/ 4777 w 5368"/>
                  <a:gd name="T17" fmla="*/ 1005 h 5367"/>
                  <a:gd name="T18" fmla="*/ 4954 w 5368"/>
                  <a:gd name="T19" fmla="*/ 1248 h 5367"/>
                  <a:gd name="T20" fmla="*/ 5099 w 5368"/>
                  <a:gd name="T21" fmla="*/ 1504 h 5367"/>
                  <a:gd name="T22" fmla="*/ 5211 w 5368"/>
                  <a:gd name="T23" fmla="*/ 1780 h 5367"/>
                  <a:gd name="T24" fmla="*/ 5296 w 5368"/>
                  <a:gd name="T25" fmla="*/ 2069 h 5367"/>
                  <a:gd name="T26" fmla="*/ 5349 w 5368"/>
                  <a:gd name="T27" fmla="*/ 2371 h 5367"/>
                  <a:gd name="T28" fmla="*/ 5368 w 5368"/>
                  <a:gd name="T29" fmla="*/ 2687 h 5367"/>
                  <a:gd name="T30" fmla="*/ 5349 w 5368"/>
                  <a:gd name="T31" fmla="*/ 2996 h 5367"/>
                  <a:gd name="T32" fmla="*/ 5296 w 5368"/>
                  <a:gd name="T33" fmla="*/ 3298 h 5367"/>
                  <a:gd name="T34" fmla="*/ 5211 w 5368"/>
                  <a:gd name="T35" fmla="*/ 3587 h 5367"/>
                  <a:gd name="T36" fmla="*/ 5099 w 5368"/>
                  <a:gd name="T37" fmla="*/ 3863 h 5367"/>
                  <a:gd name="T38" fmla="*/ 4954 w 5368"/>
                  <a:gd name="T39" fmla="*/ 4126 h 5367"/>
                  <a:gd name="T40" fmla="*/ 4777 w 5368"/>
                  <a:gd name="T41" fmla="*/ 4362 h 5367"/>
                  <a:gd name="T42" fmla="*/ 4580 w 5368"/>
                  <a:gd name="T43" fmla="*/ 4586 h 5367"/>
                  <a:gd name="T44" fmla="*/ 4363 w 5368"/>
                  <a:gd name="T45" fmla="*/ 4776 h 5367"/>
                  <a:gd name="T46" fmla="*/ 4126 w 5368"/>
                  <a:gd name="T47" fmla="*/ 4953 h 5367"/>
                  <a:gd name="T48" fmla="*/ 3863 w 5368"/>
                  <a:gd name="T49" fmla="*/ 5098 h 5367"/>
                  <a:gd name="T50" fmla="*/ 3587 w 5368"/>
                  <a:gd name="T51" fmla="*/ 5210 h 5367"/>
                  <a:gd name="T52" fmla="*/ 3298 w 5368"/>
                  <a:gd name="T53" fmla="*/ 5295 h 5367"/>
                  <a:gd name="T54" fmla="*/ 2996 w 5368"/>
                  <a:gd name="T55" fmla="*/ 5348 h 5367"/>
                  <a:gd name="T56" fmla="*/ 2687 w 5368"/>
                  <a:gd name="T57" fmla="*/ 5367 h 5367"/>
                  <a:gd name="T58" fmla="*/ 2372 w 5368"/>
                  <a:gd name="T59" fmla="*/ 5348 h 5367"/>
                  <a:gd name="T60" fmla="*/ 2070 w 5368"/>
                  <a:gd name="T61" fmla="*/ 5295 h 5367"/>
                  <a:gd name="T62" fmla="*/ 1780 w 5368"/>
                  <a:gd name="T63" fmla="*/ 5210 h 5367"/>
                  <a:gd name="T64" fmla="*/ 1504 w 5368"/>
                  <a:gd name="T65" fmla="*/ 5098 h 5367"/>
                  <a:gd name="T66" fmla="*/ 1248 w 5368"/>
                  <a:gd name="T67" fmla="*/ 4953 h 5367"/>
                  <a:gd name="T68" fmla="*/ 1005 w 5368"/>
                  <a:gd name="T69" fmla="*/ 4776 h 5367"/>
                  <a:gd name="T70" fmla="*/ 788 w 5368"/>
                  <a:gd name="T71" fmla="*/ 4586 h 5367"/>
                  <a:gd name="T72" fmla="*/ 591 w 5368"/>
                  <a:gd name="T73" fmla="*/ 4362 h 5367"/>
                  <a:gd name="T74" fmla="*/ 420 w 5368"/>
                  <a:gd name="T75" fmla="*/ 4126 h 5367"/>
                  <a:gd name="T76" fmla="*/ 276 w 5368"/>
                  <a:gd name="T77" fmla="*/ 3863 h 5367"/>
                  <a:gd name="T78" fmla="*/ 157 w 5368"/>
                  <a:gd name="T79" fmla="*/ 3587 h 5367"/>
                  <a:gd name="T80" fmla="*/ 72 w 5368"/>
                  <a:gd name="T81" fmla="*/ 3298 h 5367"/>
                  <a:gd name="T82" fmla="*/ 19 w 5368"/>
                  <a:gd name="T83" fmla="*/ 2996 h 5367"/>
                  <a:gd name="T84" fmla="*/ 0 w 5368"/>
                  <a:gd name="T85" fmla="*/ 2687 h 5367"/>
                  <a:gd name="T86" fmla="*/ 19 w 5368"/>
                  <a:gd name="T87" fmla="*/ 2371 h 5367"/>
                  <a:gd name="T88" fmla="*/ 72 w 5368"/>
                  <a:gd name="T89" fmla="*/ 2069 h 5367"/>
                  <a:gd name="T90" fmla="*/ 157 w 5368"/>
                  <a:gd name="T91" fmla="*/ 1780 h 5367"/>
                  <a:gd name="T92" fmla="*/ 276 w 5368"/>
                  <a:gd name="T93" fmla="*/ 1504 h 5367"/>
                  <a:gd name="T94" fmla="*/ 420 w 5368"/>
                  <a:gd name="T95" fmla="*/ 1248 h 5367"/>
                  <a:gd name="T96" fmla="*/ 591 w 5368"/>
                  <a:gd name="T97" fmla="*/ 1005 h 5367"/>
                  <a:gd name="T98" fmla="*/ 788 w 5368"/>
                  <a:gd name="T99" fmla="*/ 788 h 5367"/>
                  <a:gd name="T100" fmla="*/ 1005 w 5368"/>
                  <a:gd name="T101" fmla="*/ 591 h 5367"/>
                  <a:gd name="T102" fmla="*/ 1248 w 5368"/>
                  <a:gd name="T103" fmla="*/ 420 h 5367"/>
                  <a:gd name="T104" fmla="*/ 1504 w 5368"/>
                  <a:gd name="T105" fmla="*/ 276 h 5367"/>
                  <a:gd name="T106" fmla="*/ 1780 w 5368"/>
                  <a:gd name="T107" fmla="*/ 157 h 5367"/>
                  <a:gd name="T108" fmla="*/ 2070 w 5368"/>
                  <a:gd name="T109" fmla="*/ 72 h 5367"/>
                  <a:gd name="T110" fmla="*/ 2372 w 5368"/>
                  <a:gd name="T111" fmla="*/ 19 h 5367"/>
                  <a:gd name="T112" fmla="*/ 2687 w 5368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8" h="5367">
                    <a:moveTo>
                      <a:pt x="2687" y="0"/>
                    </a:moveTo>
                    <a:lnTo>
                      <a:pt x="2996" y="19"/>
                    </a:lnTo>
                    <a:lnTo>
                      <a:pt x="3298" y="72"/>
                    </a:lnTo>
                    <a:lnTo>
                      <a:pt x="3587" y="157"/>
                    </a:lnTo>
                    <a:lnTo>
                      <a:pt x="3863" y="276"/>
                    </a:lnTo>
                    <a:lnTo>
                      <a:pt x="4126" y="420"/>
                    </a:lnTo>
                    <a:lnTo>
                      <a:pt x="4363" y="591"/>
                    </a:lnTo>
                    <a:lnTo>
                      <a:pt x="4580" y="788"/>
                    </a:lnTo>
                    <a:lnTo>
                      <a:pt x="4777" y="1005"/>
                    </a:lnTo>
                    <a:lnTo>
                      <a:pt x="4954" y="1248"/>
                    </a:lnTo>
                    <a:lnTo>
                      <a:pt x="5099" y="1504"/>
                    </a:lnTo>
                    <a:lnTo>
                      <a:pt x="5211" y="1780"/>
                    </a:lnTo>
                    <a:lnTo>
                      <a:pt x="5296" y="2069"/>
                    </a:lnTo>
                    <a:lnTo>
                      <a:pt x="5349" y="2371"/>
                    </a:lnTo>
                    <a:lnTo>
                      <a:pt x="5368" y="2687"/>
                    </a:lnTo>
                    <a:lnTo>
                      <a:pt x="5349" y="2996"/>
                    </a:lnTo>
                    <a:lnTo>
                      <a:pt x="5296" y="3298"/>
                    </a:lnTo>
                    <a:lnTo>
                      <a:pt x="5211" y="3587"/>
                    </a:lnTo>
                    <a:lnTo>
                      <a:pt x="5099" y="3863"/>
                    </a:lnTo>
                    <a:lnTo>
                      <a:pt x="4954" y="4126"/>
                    </a:lnTo>
                    <a:lnTo>
                      <a:pt x="4777" y="4362"/>
                    </a:lnTo>
                    <a:lnTo>
                      <a:pt x="4580" y="4586"/>
                    </a:lnTo>
                    <a:lnTo>
                      <a:pt x="4363" y="4776"/>
                    </a:lnTo>
                    <a:lnTo>
                      <a:pt x="4126" y="4953"/>
                    </a:lnTo>
                    <a:lnTo>
                      <a:pt x="3863" y="5098"/>
                    </a:lnTo>
                    <a:lnTo>
                      <a:pt x="3587" y="5210"/>
                    </a:lnTo>
                    <a:lnTo>
                      <a:pt x="3298" y="5295"/>
                    </a:lnTo>
                    <a:lnTo>
                      <a:pt x="2996" y="5348"/>
                    </a:lnTo>
                    <a:lnTo>
                      <a:pt x="2687" y="5367"/>
                    </a:lnTo>
                    <a:lnTo>
                      <a:pt x="2372" y="5348"/>
                    </a:lnTo>
                    <a:lnTo>
                      <a:pt x="2070" y="5295"/>
                    </a:lnTo>
                    <a:lnTo>
                      <a:pt x="1780" y="5210"/>
                    </a:lnTo>
                    <a:lnTo>
                      <a:pt x="1504" y="5098"/>
                    </a:lnTo>
                    <a:lnTo>
                      <a:pt x="1248" y="4953"/>
                    </a:lnTo>
                    <a:lnTo>
                      <a:pt x="1005" y="4776"/>
                    </a:lnTo>
                    <a:lnTo>
                      <a:pt x="788" y="4586"/>
                    </a:lnTo>
                    <a:lnTo>
                      <a:pt x="591" y="4362"/>
                    </a:lnTo>
                    <a:lnTo>
                      <a:pt x="420" y="4126"/>
                    </a:lnTo>
                    <a:lnTo>
                      <a:pt x="276" y="3863"/>
                    </a:lnTo>
                    <a:lnTo>
                      <a:pt x="157" y="3587"/>
                    </a:lnTo>
                    <a:lnTo>
                      <a:pt x="72" y="3298"/>
                    </a:lnTo>
                    <a:lnTo>
                      <a:pt x="19" y="2996"/>
                    </a:lnTo>
                    <a:lnTo>
                      <a:pt x="0" y="2687"/>
                    </a:lnTo>
                    <a:lnTo>
                      <a:pt x="19" y="2371"/>
                    </a:lnTo>
                    <a:lnTo>
                      <a:pt x="72" y="2069"/>
                    </a:lnTo>
                    <a:lnTo>
                      <a:pt x="157" y="1780"/>
                    </a:lnTo>
                    <a:lnTo>
                      <a:pt x="276" y="1504"/>
                    </a:lnTo>
                    <a:lnTo>
                      <a:pt x="420" y="1248"/>
                    </a:lnTo>
                    <a:lnTo>
                      <a:pt x="591" y="1005"/>
                    </a:lnTo>
                    <a:lnTo>
                      <a:pt x="788" y="788"/>
                    </a:lnTo>
                    <a:lnTo>
                      <a:pt x="1005" y="591"/>
                    </a:lnTo>
                    <a:lnTo>
                      <a:pt x="1248" y="420"/>
                    </a:lnTo>
                    <a:lnTo>
                      <a:pt x="1504" y="276"/>
                    </a:lnTo>
                    <a:lnTo>
                      <a:pt x="1780" y="157"/>
                    </a:lnTo>
                    <a:lnTo>
                      <a:pt x="2070" y="72"/>
                    </a:lnTo>
                    <a:lnTo>
                      <a:pt x="2372" y="19"/>
                    </a:lnTo>
                    <a:lnTo>
                      <a:pt x="268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6096819" y="1868888"/>
              <a:ext cx="2339760" cy="1994612"/>
              <a:chOff x="6096819" y="1868888"/>
              <a:chExt cx="2339760" cy="1994612"/>
            </a:xfrm>
          </p:grpSpPr>
          <p:sp>
            <p:nvSpPr>
              <p:cNvPr id="159" name="Freeform 158"/>
              <p:cNvSpPr>
                <a:spLocks/>
              </p:cNvSpPr>
              <p:nvPr/>
            </p:nvSpPr>
            <p:spPr bwMode="auto">
              <a:xfrm>
                <a:off x="6096819" y="2400041"/>
                <a:ext cx="1692037" cy="1463459"/>
              </a:xfrm>
              <a:custGeom>
                <a:avLst/>
                <a:gdLst>
                  <a:gd name="T0" fmla="*/ 4245 w 6677"/>
                  <a:gd name="T1" fmla="*/ 0 h 5775"/>
                  <a:gd name="T2" fmla="*/ 6677 w 6677"/>
                  <a:gd name="T3" fmla="*/ 3088 h 5775"/>
                  <a:gd name="T4" fmla="*/ 6098 w 6677"/>
                  <a:gd name="T5" fmla="*/ 3226 h 5775"/>
                  <a:gd name="T6" fmla="*/ 6079 w 6677"/>
                  <a:gd name="T7" fmla="*/ 3226 h 5775"/>
                  <a:gd name="T8" fmla="*/ 6033 w 6677"/>
                  <a:gd name="T9" fmla="*/ 3219 h 5775"/>
                  <a:gd name="T10" fmla="*/ 5954 w 6677"/>
                  <a:gd name="T11" fmla="*/ 3206 h 5775"/>
                  <a:gd name="T12" fmla="*/ 5862 w 6677"/>
                  <a:gd name="T13" fmla="*/ 3199 h 5775"/>
                  <a:gd name="T14" fmla="*/ 5750 w 6677"/>
                  <a:gd name="T15" fmla="*/ 3193 h 5775"/>
                  <a:gd name="T16" fmla="*/ 5632 w 6677"/>
                  <a:gd name="T17" fmla="*/ 3193 h 5775"/>
                  <a:gd name="T18" fmla="*/ 5507 w 6677"/>
                  <a:gd name="T19" fmla="*/ 3199 h 5775"/>
                  <a:gd name="T20" fmla="*/ 5389 w 6677"/>
                  <a:gd name="T21" fmla="*/ 3219 h 5775"/>
                  <a:gd name="T22" fmla="*/ 5277 w 6677"/>
                  <a:gd name="T23" fmla="*/ 3252 h 5775"/>
                  <a:gd name="T24" fmla="*/ 5178 w 6677"/>
                  <a:gd name="T25" fmla="*/ 3291 h 5775"/>
                  <a:gd name="T26" fmla="*/ 5100 w 6677"/>
                  <a:gd name="T27" fmla="*/ 3357 h 5775"/>
                  <a:gd name="T28" fmla="*/ 5047 w 6677"/>
                  <a:gd name="T29" fmla="*/ 3436 h 5775"/>
                  <a:gd name="T30" fmla="*/ 5008 w 6677"/>
                  <a:gd name="T31" fmla="*/ 3561 h 5775"/>
                  <a:gd name="T32" fmla="*/ 4988 w 6677"/>
                  <a:gd name="T33" fmla="*/ 3692 h 5775"/>
                  <a:gd name="T34" fmla="*/ 4975 w 6677"/>
                  <a:gd name="T35" fmla="*/ 3837 h 5775"/>
                  <a:gd name="T36" fmla="*/ 4981 w 6677"/>
                  <a:gd name="T37" fmla="*/ 3988 h 5775"/>
                  <a:gd name="T38" fmla="*/ 4994 w 6677"/>
                  <a:gd name="T39" fmla="*/ 4132 h 5775"/>
                  <a:gd name="T40" fmla="*/ 5008 w 6677"/>
                  <a:gd name="T41" fmla="*/ 4277 h 5775"/>
                  <a:gd name="T42" fmla="*/ 5034 w 6677"/>
                  <a:gd name="T43" fmla="*/ 4402 h 5775"/>
                  <a:gd name="T44" fmla="*/ 5054 w 6677"/>
                  <a:gd name="T45" fmla="*/ 4507 h 5775"/>
                  <a:gd name="T46" fmla="*/ 5073 w 6677"/>
                  <a:gd name="T47" fmla="*/ 4592 h 5775"/>
                  <a:gd name="T48" fmla="*/ 5086 w 6677"/>
                  <a:gd name="T49" fmla="*/ 4645 h 5775"/>
                  <a:gd name="T50" fmla="*/ 5086 w 6677"/>
                  <a:gd name="T51" fmla="*/ 4665 h 5775"/>
                  <a:gd name="T52" fmla="*/ 5086 w 6677"/>
                  <a:gd name="T53" fmla="*/ 4665 h 5775"/>
                  <a:gd name="T54" fmla="*/ 5086 w 6677"/>
                  <a:gd name="T55" fmla="*/ 4665 h 5775"/>
                  <a:gd name="T56" fmla="*/ 0 w 6677"/>
                  <a:gd name="T57" fmla="*/ 5775 h 5775"/>
                  <a:gd name="T58" fmla="*/ 2234 w 6677"/>
                  <a:gd name="T59" fmla="*/ 1090 h 5775"/>
                  <a:gd name="T60" fmla="*/ 2596 w 6677"/>
                  <a:gd name="T61" fmla="*/ 1281 h 5775"/>
                  <a:gd name="T62" fmla="*/ 2734 w 6677"/>
                  <a:gd name="T63" fmla="*/ 1334 h 5775"/>
                  <a:gd name="T64" fmla="*/ 2885 w 6677"/>
                  <a:gd name="T65" fmla="*/ 1393 h 5775"/>
                  <a:gd name="T66" fmla="*/ 3043 w 6677"/>
                  <a:gd name="T67" fmla="*/ 1439 h 5775"/>
                  <a:gd name="T68" fmla="*/ 3194 w 6677"/>
                  <a:gd name="T69" fmla="*/ 1471 h 5775"/>
                  <a:gd name="T70" fmla="*/ 3345 w 6677"/>
                  <a:gd name="T71" fmla="*/ 1485 h 5775"/>
                  <a:gd name="T72" fmla="*/ 3483 w 6677"/>
                  <a:gd name="T73" fmla="*/ 1478 h 5775"/>
                  <a:gd name="T74" fmla="*/ 3575 w 6677"/>
                  <a:gd name="T75" fmla="*/ 1452 h 5775"/>
                  <a:gd name="T76" fmla="*/ 3647 w 6677"/>
                  <a:gd name="T77" fmla="*/ 1399 h 5775"/>
                  <a:gd name="T78" fmla="*/ 3706 w 6677"/>
                  <a:gd name="T79" fmla="*/ 1320 h 5775"/>
                  <a:gd name="T80" fmla="*/ 3759 w 6677"/>
                  <a:gd name="T81" fmla="*/ 1235 h 5775"/>
                  <a:gd name="T82" fmla="*/ 3798 w 6677"/>
                  <a:gd name="T83" fmla="*/ 1136 h 5775"/>
                  <a:gd name="T84" fmla="*/ 3825 w 6677"/>
                  <a:gd name="T85" fmla="*/ 1038 h 5775"/>
                  <a:gd name="T86" fmla="*/ 3844 w 6677"/>
                  <a:gd name="T87" fmla="*/ 939 h 5775"/>
                  <a:gd name="T88" fmla="*/ 3858 w 6677"/>
                  <a:gd name="T89" fmla="*/ 847 h 5775"/>
                  <a:gd name="T90" fmla="*/ 3871 w 6677"/>
                  <a:gd name="T91" fmla="*/ 768 h 5775"/>
                  <a:gd name="T92" fmla="*/ 3871 w 6677"/>
                  <a:gd name="T93" fmla="*/ 703 h 5775"/>
                  <a:gd name="T94" fmla="*/ 3871 w 6677"/>
                  <a:gd name="T95" fmla="*/ 657 h 5775"/>
                  <a:gd name="T96" fmla="*/ 3871 w 6677"/>
                  <a:gd name="T97" fmla="*/ 644 h 5775"/>
                  <a:gd name="T98" fmla="*/ 4245 w 6677"/>
                  <a:gd name="T99" fmla="*/ 0 h 5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77" h="5775">
                    <a:moveTo>
                      <a:pt x="4245" y="0"/>
                    </a:moveTo>
                    <a:lnTo>
                      <a:pt x="6677" y="3088"/>
                    </a:lnTo>
                    <a:lnTo>
                      <a:pt x="6098" y="3226"/>
                    </a:lnTo>
                    <a:lnTo>
                      <a:pt x="6079" y="3226"/>
                    </a:lnTo>
                    <a:lnTo>
                      <a:pt x="6033" y="3219"/>
                    </a:lnTo>
                    <a:lnTo>
                      <a:pt x="5954" y="3206"/>
                    </a:lnTo>
                    <a:lnTo>
                      <a:pt x="5862" y="3199"/>
                    </a:lnTo>
                    <a:lnTo>
                      <a:pt x="5750" y="3193"/>
                    </a:lnTo>
                    <a:lnTo>
                      <a:pt x="5632" y="3193"/>
                    </a:lnTo>
                    <a:lnTo>
                      <a:pt x="5507" y="3199"/>
                    </a:lnTo>
                    <a:lnTo>
                      <a:pt x="5389" y="3219"/>
                    </a:lnTo>
                    <a:lnTo>
                      <a:pt x="5277" y="3252"/>
                    </a:lnTo>
                    <a:lnTo>
                      <a:pt x="5178" y="3291"/>
                    </a:lnTo>
                    <a:lnTo>
                      <a:pt x="5100" y="3357"/>
                    </a:lnTo>
                    <a:lnTo>
                      <a:pt x="5047" y="3436"/>
                    </a:lnTo>
                    <a:lnTo>
                      <a:pt x="5008" y="3561"/>
                    </a:lnTo>
                    <a:lnTo>
                      <a:pt x="4988" y="3692"/>
                    </a:lnTo>
                    <a:lnTo>
                      <a:pt x="4975" y="3837"/>
                    </a:lnTo>
                    <a:lnTo>
                      <a:pt x="4981" y="3988"/>
                    </a:lnTo>
                    <a:lnTo>
                      <a:pt x="4994" y="4132"/>
                    </a:lnTo>
                    <a:lnTo>
                      <a:pt x="5008" y="4277"/>
                    </a:lnTo>
                    <a:lnTo>
                      <a:pt x="5034" y="4402"/>
                    </a:lnTo>
                    <a:lnTo>
                      <a:pt x="5054" y="4507"/>
                    </a:lnTo>
                    <a:lnTo>
                      <a:pt x="5073" y="4592"/>
                    </a:lnTo>
                    <a:lnTo>
                      <a:pt x="5086" y="464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5086" y="4665"/>
                    </a:lnTo>
                    <a:lnTo>
                      <a:pt x="0" y="5775"/>
                    </a:lnTo>
                    <a:lnTo>
                      <a:pt x="2234" y="1090"/>
                    </a:lnTo>
                    <a:lnTo>
                      <a:pt x="2596" y="1281"/>
                    </a:lnTo>
                    <a:lnTo>
                      <a:pt x="2734" y="1334"/>
                    </a:lnTo>
                    <a:lnTo>
                      <a:pt x="2885" y="1393"/>
                    </a:lnTo>
                    <a:lnTo>
                      <a:pt x="3043" y="1439"/>
                    </a:lnTo>
                    <a:lnTo>
                      <a:pt x="3194" y="1471"/>
                    </a:lnTo>
                    <a:lnTo>
                      <a:pt x="3345" y="1485"/>
                    </a:lnTo>
                    <a:lnTo>
                      <a:pt x="3483" y="1478"/>
                    </a:lnTo>
                    <a:lnTo>
                      <a:pt x="3575" y="1452"/>
                    </a:lnTo>
                    <a:lnTo>
                      <a:pt x="3647" y="1399"/>
                    </a:lnTo>
                    <a:lnTo>
                      <a:pt x="3706" y="1320"/>
                    </a:lnTo>
                    <a:lnTo>
                      <a:pt x="3759" y="1235"/>
                    </a:lnTo>
                    <a:lnTo>
                      <a:pt x="3798" y="1136"/>
                    </a:lnTo>
                    <a:lnTo>
                      <a:pt x="3825" y="1038"/>
                    </a:lnTo>
                    <a:lnTo>
                      <a:pt x="3844" y="939"/>
                    </a:lnTo>
                    <a:lnTo>
                      <a:pt x="3858" y="847"/>
                    </a:lnTo>
                    <a:lnTo>
                      <a:pt x="3871" y="768"/>
                    </a:lnTo>
                    <a:lnTo>
                      <a:pt x="3871" y="703"/>
                    </a:lnTo>
                    <a:lnTo>
                      <a:pt x="3871" y="657"/>
                    </a:lnTo>
                    <a:lnTo>
                      <a:pt x="3871" y="644"/>
                    </a:lnTo>
                    <a:lnTo>
                      <a:pt x="424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7077780" y="1868888"/>
                <a:ext cx="1358799" cy="1358546"/>
              </a:xfrm>
              <a:custGeom>
                <a:avLst/>
                <a:gdLst>
                  <a:gd name="T0" fmla="*/ 2576 w 5362"/>
                  <a:gd name="T1" fmla="*/ 0 h 5361"/>
                  <a:gd name="T2" fmla="*/ 2852 w 5362"/>
                  <a:gd name="T3" fmla="*/ 7 h 5361"/>
                  <a:gd name="T4" fmla="*/ 3128 w 5362"/>
                  <a:gd name="T5" fmla="*/ 33 h 5361"/>
                  <a:gd name="T6" fmla="*/ 3397 w 5362"/>
                  <a:gd name="T7" fmla="*/ 92 h 5361"/>
                  <a:gd name="T8" fmla="*/ 3653 w 5362"/>
                  <a:gd name="T9" fmla="*/ 184 h 5361"/>
                  <a:gd name="T10" fmla="*/ 3910 w 5362"/>
                  <a:gd name="T11" fmla="*/ 296 h 5361"/>
                  <a:gd name="T12" fmla="*/ 4153 w 5362"/>
                  <a:gd name="T13" fmla="*/ 434 h 5361"/>
                  <a:gd name="T14" fmla="*/ 4376 w 5362"/>
                  <a:gd name="T15" fmla="*/ 604 h 5361"/>
                  <a:gd name="T16" fmla="*/ 4593 w 5362"/>
                  <a:gd name="T17" fmla="*/ 795 h 5361"/>
                  <a:gd name="T18" fmla="*/ 4784 w 5362"/>
                  <a:gd name="T19" fmla="*/ 1018 h 5361"/>
                  <a:gd name="T20" fmla="*/ 4955 w 5362"/>
                  <a:gd name="T21" fmla="*/ 1255 h 5361"/>
                  <a:gd name="T22" fmla="*/ 5093 w 5362"/>
                  <a:gd name="T23" fmla="*/ 1504 h 5361"/>
                  <a:gd name="T24" fmla="*/ 5204 w 5362"/>
                  <a:gd name="T25" fmla="*/ 1767 h 5361"/>
                  <a:gd name="T26" fmla="*/ 5283 w 5362"/>
                  <a:gd name="T27" fmla="*/ 2030 h 5361"/>
                  <a:gd name="T28" fmla="*/ 5336 w 5362"/>
                  <a:gd name="T29" fmla="*/ 2306 h 5361"/>
                  <a:gd name="T30" fmla="*/ 5362 w 5362"/>
                  <a:gd name="T31" fmla="*/ 2582 h 5361"/>
                  <a:gd name="T32" fmla="*/ 5362 w 5362"/>
                  <a:gd name="T33" fmla="*/ 2851 h 5361"/>
                  <a:gd name="T34" fmla="*/ 5329 w 5362"/>
                  <a:gd name="T35" fmla="*/ 3127 h 5361"/>
                  <a:gd name="T36" fmla="*/ 5270 w 5362"/>
                  <a:gd name="T37" fmla="*/ 3397 h 5361"/>
                  <a:gd name="T38" fmla="*/ 5178 w 5362"/>
                  <a:gd name="T39" fmla="*/ 3659 h 5361"/>
                  <a:gd name="T40" fmla="*/ 5066 w 5362"/>
                  <a:gd name="T41" fmla="*/ 3909 h 5361"/>
                  <a:gd name="T42" fmla="*/ 4928 w 5362"/>
                  <a:gd name="T43" fmla="*/ 4152 h 5361"/>
                  <a:gd name="T44" fmla="*/ 4757 w 5362"/>
                  <a:gd name="T45" fmla="*/ 4382 h 5361"/>
                  <a:gd name="T46" fmla="*/ 4567 w 5362"/>
                  <a:gd name="T47" fmla="*/ 4592 h 5361"/>
                  <a:gd name="T48" fmla="*/ 4343 w 5362"/>
                  <a:gd name="T49" fmla="*/ 4783 h 5361"/>
                  <a:gd name="T50" fmla="*/ 4107 w 5362"/>
                  <a:gd name="T51" fmla="*/ 4954 h 5361"/>
                  <a:gd name="T52" fmla="*/ 3857 w 5362"/>
                  <a:gd name="T53" fmla="*/ 5092 h 5361"/>
                  <a:gd name="T54" fmla="*/ 3594 w 5362"/>
                  <a:gd name="T55" fmla="*/ 5203 h 5361"/>
                  <a:gd name="T56" fmla="*/ 3331 w 5362"/>
                  <a:gd name="T57" fmla="*/ 5289 h 5361"/>
                  <a:gd name="T58" fmla="*/ 3055 w 5362"/>
                  <a:gd name="T59" fmla="*/ 5341 h 5361"/>
                  <a:gd name="T60" fmla="*/ 2779 w 5362"/>
                  <a:gd name="T61" fmla="*/ 5361 h 5361"/>
                  <a:gd name="T62" fmla="*/ 2510 w 5362"/>
                  <a:gd name="T63" fmla="*/ 5361 h 5361"/>
                  <a:gd name="T64" fmla="*/ 2234 w 5362"/>
                  <a:gd name="T65" fmla="*/ 5328 h 5361"/>
                  <a:gd name="T66" fmla="*/ 1965 w 5362"/>
                  <a:gd name="T67" fmla="*/ 5269 h 5361"/>
                  <a:gd name="T68" fmla="*/ 1702 w 5362"/>
                  <a:gd name="T69" fmla="*/ 5184 h 5361"/>
                  <a:gd name="T70" fmla="*/ 1452 w 5362"/>
                  <a:gd name="T71" fmla="*/ 5065 h 5361"/>
                  <a:gd name="T72" fmla="*/ 1209 w 5362"/>
                  <a:gd name="T73" fmla="*/ 4928 h 5361"/>
                  <a:gd name="T74" fmla="*/ 979 w 5362"/>
                  <a:gd name="T75" fmla="*/ 4757 h 5361"/>
                  <a:gd name="T76" fmla="*/ 769 w 5362"/>
                  <a:gd name="T77" fmla="*/ 4566 h 5361"/>
                  <a:gd name="T78" fmla="*/ 578 w 5362"/>
                  <a:gd name="T79" fmla="*/ 4349 h 5361"/>
                  <a:gd name="T80" fmla="*/ 407 w 5362"/>
                  <a:gd name="T81" fmla="*/ 4106 h 5361"/>
                  <a:gd name="T82" fmla="*/ 269 w 5362"/>
                  <a:gd name="T83" fmla="*/ 3857 h 5361"/>
                  <a:gd name="T84" fmla="*/ 157 w 5362"/>
                  <a:gd name="T85" fmla="*/ 3594 h 5361"/>
                  <a:gd name="T86" fmla="*/ 72 w 5362"/>
                  <a:gd name="T87" fmla="*/ 3331 h 5361"/>
                  <a:gd name="T88" fmla="*/ 19 w 5362"/>
                  <a:gd name="T89" fmla="*/ 3055 h 5361"/>
                  <a:gd name="T90" fmla="*/ 0 w 5362"/>
                  <a:gd name="T91" fmla="*/ 2786 h 5361"/>
                  <a:gd name="T92" fmla="*/ 0 w 5362"/>
                  <a:gd name="T93" fmla="*/ 2510 h 5361"/>
                  <a:gd name="T94" fmla="*/ 33 w 5362"/>
                  <a:gd name="T95" fmla="*/ 2234 h 5361"/>
                  <a:gd name="T96" fmla="*/ 92 w 5362"/>
                  <a:gd name="T97" fmla="*/ 1964 h 5361"/>
                  <a:gd name="T98" fmla="*/ 177 w 5362"/>
                  <a:gd name="T99" fmla="*/ 1708 h 5361"/>
                  <a:gd name="T100" fmla="*/ 295 w 5362"/>
                  <a:gd name="T101" fmla="*/ 1452 h 5361"/>
                  <a:gd name="T102" fmla="*/ 433 w 5362"/>
                  <a:gd name="T103" fmla="*/ 1209 h 5361"/>
                  <a:gd name="T104" fmla="*/ 604 w 5362"/>
                  <a:gd name="T105" fmla="*/ 985 h 5361"/>
                  <a:gd name="T106" fmla="*/ 795 w 5362"/>
                  <a:gd name="T107" fmla="*/ 769 h 5361"/>
                  <a:gd name="T108" fmla="*/ 1012 w 5362"/>
                  <a:gd name="T109" fmla="*/ 578 h 5361"/>
                  <a:gd name="T110" fmla="*/ 1255 w 5362"/>
                  <a:gd name="T111" fmla="*/ 407 h 5361"/>
                  <a:gd name="T112" fmla="*/ 1505 w 5362"/>
                  <a:gd name="T113" fmla="*/ 269 h 5361"/>
                  <a:gd name="T114" fmla="*/ 1767 w 5362"/>
                  <a:gd name="T115" fmla="*/ 158 h 5361"/>
                  <a:gd name="T116" fmla="*/ 2030 w 5362"/>
                  <a:gd name="T117" fmla="*/ 79 h 5361"/>
                  <a:gd name="T118" fmla="*/ 2306 w 5362"/>
                  <a:gd name="T119" fmla="*/ 26 h 5361"/>
                  <a:gd name="T120" fmla="*/ 2576 w 5362"/>
                  <a:gd name="T121" fmla="*/ 0 h 5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1">
                    <a:moveTo>
                      <a:pt x="2576" y="0"/>
                    </a:moveTo>
                    <a:lnTo>
                      <a:pt x="2852" y="7"/>
                    </a:lnTo>
                    <a:lnTo>
                      <a:pt x="3128" y="33"/>
                    </a:lnTo>
                    <a:lnTo>
                      <a:pt x="3397" y="92"/>
                    </a:lnTo>
                    <a:lnTo>
                      <a:pt x="3653" y="184"/>
                    </a:lnTo>
                    <a:lnTo>
                      <a:pt x="3910" y="296"/>
                    </a:lnTo>
                    <a:lnTo>
                      <a:pt x="4153" y="434"/>
                    </a:lnTo>
                    <a:lnTo>
                      <a:pt x="4376" y="604"/>
                    </a:lnTo>
                    <a:lnTo>
                      <a:pt x="4593" y="795"/>
                    </a:lnTo>
                    <a:lnTo>
                      <a:pt x="4784" y="1018"/>
                    </a:lnTo>
                    <a:lnTo>
                      <a:pt x="4955" y="1255"/>
                    </a:lnTo>
                    <a:lnTo>
                      <a:pt x="5093" y="1504"/>
                    </a:lnTo>
                    <a:lnTo>
                      <a:pt x="5204" y="1767"/>
                    </a:lnTo>
                    <a:lnTo>
                      <a:pt x="5283" y="2030"/>
                    </a:lnTo>
                    <a:lnTo>
                      <a:pt x="5336" y="2306"/>
                    </a:lnTo>
                    <a:lnTo>
                      <a:pt x="5362" y="2582"/>
                    </a:lnTo>
                    <a:lnTo>
                      <a:pt x="5362" y="2851"/>
                    </a:lnTo>
                    <a:lnTo>
                      <a:pt x="5329" y="3127"/>
                    </a:lnTo>
                    <a:lnTo>
                      <a:pt x="5270" y="3397"/>
                    </a:lnTo>
                    <a:lnTo>
                      <a:pt x="5178" y="3659"/>
                    </a:lnTo>
                    <a:lnTo>
                      <a:pt x="5066" y="3909"/>
                    </a:lnTo>
                    <a:lnTo>
                      <a:pt x="4928" y="4152"/>
                    </a:lnTo>
                    <a:lnTo>
                      <a:pt x="4757" y="4382"/>
                    </a:lnTo>
                    <a:lnTo>
                      <a:pt x="4567" y="4592"/>
                    </a:lnTo>
                    <a:lnTo>
                      <a:pt x="4343" y="4783"/>
                    </a:lnTo>
                    <a:lnTo>
                      <a:pt x="4107" y="4954"/>
                    </a:lnTo>
                    <a:lnTo>
                      <a:pt x="3857" y="5092"/>
                    </a:lnTo>
                    <a:lnTo>
                      <a:pt x="3594" y="5203"/>
                    </a:lnTo>
                    <a:lnTo>
                      <a:pt x="3331" y="5289"/>
                    </a:lnTo>
                    <a:lnTo>
                      <a:pt x="3055" y="5341"/>
                    </a:lnTo>
                    <a:lnTo>
                      <a:pt x="2779" y="5361"/>
                    </a:lnTo>
                    <a:lnTo>
                      <a:pt x="2510" y="5361"/>
                    </a:lnTo>
                    <a:lnTo>
                      <a:pt x="2234" y="5328"/>
                    </a:lnTo>
                    <a:lnTo>
                      <a:pt x="1965" y="5269"/>
                    </a:lnTo>
                    <a:lnTo>
                      <a:pt x="1702" y="5184"/>
                    </a:lnTo>
                    <a:lnTo>
                      <a:pt x="1452" y="5065"/>
                    </a:lnTo>
                    <a:lnTo>
                      <a:pt x="1209" y="4928"/>
                    </a:lnTo>
                    <a:lnTo>
                      <a:pt x="979" y="4757"/>
                    </a:lnTo>
                    <a:lnTo>
                      <a:pt x="769" y="4566"/>
                    </a:lnTo>
                    <a:lnTo>
                      <a:pt x="578" y="4349"/>
                    </a:lnTo>
                    <a:lnTo>
                      <a:pt x="407" y="4106"/>
                    </a:lnTo>
                    <a:lnTo>
                      <a:pt x="269" y="3857"/>
                    </a:lnTo>
                    <a:lnTo>
                      <a:pt x="157" y="3594"/>
                    </a:lnTo>
                    <a:lnTo>
                      <a:pt x="72" y="3331"/>
                    </a:lnTo>
                    <a:lnTo>
                      <a:pt x="19" y="3055"/>
                    </a:lnTo>
                    <a:lnTo>
                      <a:pt x="0" y="2786"/>
                    </a:lnTo>
                    <a:lnTo>
                      <a:pt x="0" y="2510"/>
                    </a:lnTo>
                    <a:lnTo>
                      <a:pt x="33" y="2234"/>
                    </a:lnTo>
                    <a:lnTo>
                      <a:pt x="92" y="1964"/>
                    </a:lnTo>
                    <a:lnTo>
                      <a:pt x="177" y="1708"/>
                    </a:lnTo>
                    <a:lnTo>
                      <a:pt x="295" y="1452"/>
                    </a:lnTo>
                    <a:lnTo>
                      <a:pt x="433" y="1209"/>
                    </a:lnTo>
                    <a:lnTo>
                      <a:pt x="604" y="985"/>
                    </a:lnTo>
                    <a:lnTo>
                      <a:pt x="795" y="769"/>
                    </a:lnTo>
                    <a:lnTo>
                      <a:pt x="1012" y="578"/>
                    </a:lnTo>
                    <a:lnTo>
                      <a:pt x="1255" y="407"/>
                    </a:lnTo>
                    <a:lnTo>
                      <a:pt x="1505" y="269"/>
                    </a:lnTo>
                    <a:lnTo>
                      <a:pt x="1767" y="158"/>
                    </a:lnTo>
                    <a:lnTo>
                      <a:pt x="2030" y="79"/>
                    </a:lnTo>
                    <a:lnTo>
                      <a:pt x="2306" y="26"/>
                    </a:lnTo>
                    <a:lnTo>
                      <a:pt x="25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6096819" y="3582212"/>
              <a:ext cx="2741166" cy="1446733"/>
              <a:chOff x="6096819" y="3582212"/>
              <a:chExt cx="2741166" cy="1446733"/>
            </a:xfrm>
          </p:grpSpPr>
          <p:sp>
            <p:nvSpPr>
              <p:cNvPr id="157" name="Freeform 156"/>
              <p:cNvSpPr>
                <a:spLocks/>
              </p:cNvSpPr>
              <p:nvPr/>
            </p:nvSpPr>
            <p:spPr bwMode="auto">
              <a:xfrm>
                <a:off x="6096819" y="3582212"/>
                <a:ext cx="1815195" cy="1170260"/>
              </a:xfrm>
              <a:custGeom>
                <a:avLst/>
                <a:gdLst>
                  <a:gd name="T0" fmla="*/ 5086 w 7163"/>
                  <a:gd name="T1" fmla="*/ 0 h 4618"/>
                  <a:gd name="T2" fmla="*/ 5093 w 7163"/>
                  <a:gd name="T3" fmla="*/ 6 h 4618"/>
                  <a:gd name="T4" fmla="*/ 5093 w 7163"/>
                  <a:gd name="T5" fmla="*/ 26 h 4618"/>
                  <a:gd name="T6" fmla="*/ 5139 w 7163"/>
                  <a:gd name="T7" fmla="*/ 262 h 4618"/>
                  <a:gd name="T8" fmla="*/ 5172 w 7163"/>
                  <a:gd name="T9" fmla="*/ 407 h 4618"/>
                  <a:gd name="T10" fmla="*/ 5218 w 7163"/>
                  <a:gd name="T11" fmla="*/ 565 h 4618"/>
                  <a:gd name="T12" fmla="*/ 5277 w 7163"/>
                  <a:gd name="T13" fmla="*/ 722 h 4618"/>
                  <a:gd name="T14" fmla="*/ 5349 w 7163"/>
                  <a:gd name="T15" fmla="*/ 873 h 4618"/>
                  <a:gd name="T16" fmla="*/ 5428 w 7163"/>
                  <a:gd name="T17" fmla="*/ 1011 h 4618"/>
                  <a:gd name="T18" fmla="*/ 5527 w 7163"/>
                  <a:gd name="T19" fmla="*/ 1123 h 4618"/>
                  <a:gd name="T20" fmla="*/ 5606 w 7163"/>
                  <a:gd name="T21" fmla="*/ 1176 h 4618"/>
                  <a:gd name="T22" fmla="*/ 5704 w 7163"/>
                  <a:gd name="T23" fmla="*/ 1195 h 4618"/>
                  <a:gd name="T24" fmla="*/ 5803 w 7163"/>
                  <a:gd name="T25" fmla="*/ 1202 h 4618"/>
                  <a:gd name="T26" fmla="*/ 5914 w 7163"/>
                  <a:gd name="T27" fmla="*/ 1182 h 4618"/>
                  <a:gd name="T28" fmla="*/ 6020 w 7163"/>
                  <a:gd name="T29" fmla="*/ 1149 h 4618"/>
                  <a:gd name="T30" fmla="*/ 6125 w 7163"/>
                  <a:gd name="T31" fmla="*/ 1110 h 4618"/>
                  <a:gd name="T32" fmla="*/ 6230 w 7163"/>
                  <a:gd name="T33" fmla="*/ 1057 h 4618"/>
                  <a:gd name="T34" fmla="*/ 6322 w 7163"/>
                  <a:gd name="T35" fmla="*/ 1011 h 4618"/>
                  <a:gd name="T36" fmla="*/ 6394 w 7163"/>
                  <a:gd name="T37" fmla="*/ 965 h 4618"/>
                  <a:gd name="T38" fmla="*/ 6453 w 7163"/>
                  <a:gd name="T39" fmla="*/ 926 h 4618"/>
                  <a:gd name="T40" fmla="*/ 6493 w 7163"/>
                  <a:gd name="T41" fmla="*/ 900 h 4618"/>
                  <a:gd name="T42" fmla="*/ 6506 w 7163"/>
                  <a:gd name="T43" fmla="*/ 893 h 4618"/>
                  <a:gd name="T44" fmla="*/ 7163 w 7163"/>
                  <a:gd name="T45" fmla="*/ 788 h 4618"/>
                  <a:gd name="T46" fmla="*/ 6282 w 7163"/>
                  <a:gd name="T47" fmla="*/ 4618 h 4618"/>
                  <a:gd name="T48" fmla="*/ 5684 w 7163"/>
                  <a:gd name="T49" fmla="*/ 4119 h 4618"/>
                  <a:gd name="T50" fmla="*/ 5678 w 7163"/>
                  <a:gd name="T51" fmla="*/ 4099 h 4618"/>
                  <a:gd name="T52" fmla="*/ 5658 w 7163"/>
                  <a:gd name="T53" fmla="*/ 4060 h 4618"/>
                  <a:gd name="T54" fmla="*/ 5619 w 7163"/>
                  <a:gd name="T55" fmla="*/ 4001 h 4618"/>
                  <a:gd name="T56" fmla="*/ 5573 w 7163"/>
                  <a:gd name="T57" fmla="*/ 3928 h 4618"/>
                  <a:gd name="T58" fmla="*/ 5514 w 7163"/>
                  <a:gd name="T59" fmla="*/ 3843 h 4618"/>
                  <a:gd name="T60" fmla="*/ 5448 w 7163"/>
                  <a:gd name="T61" fmla="*/ 3764 h 4618"/>
                  <a:gd name="T62" fmla="*/ 5369 w 7163"/>
                  <a:gd name="T63" fmla="*/ 3685 h 4618"/>
                  <a:gd name="T64" fmla="*/ 5284 w 7163"/>
                  <a:gd name="T65" fmla="*/ 3626 h 4618"/>
                  <a:gd name="T66" fmla="*/ 5192 w 7163"/>
                  <a:gd name="T67" fmla="*/ 3580 h 4618"/>
                  <a:gd name="T68" fmla="*/ 5093 w 7163"/>
                  <a:gd name="T69" fmla="*/ 3561 h 4618"/>
                  <a:gd name="T70" fmla="*/ 4988 w 7163"/>
                  <a:gd name="T71" fmla="*/ 3567 h 4618"/>
                  <a:gd name="T72" fmla="*/ 4850 w 7163"/>
                  <a:gd name="T73" fmla="*/ 3620 h 4618"/>
                  <a:gd name="T74" fmla="*/ 4718 w 7163"/>
                  <a:gd name="T75" fmla="*/ 3699 h 4618"/>
                  <a:gd name="T76" fmla="*/ 4594 w 7163"/>
                  <a:gd name="T77" fmla="*/ 3797 h 4618"/>
                  <a:gd name="T78" fmla="*/ 4469 w 7163"/>
                  <a:gd name="T79" fmla="*/ 3902 h 4618"/>
                  <a:gd name="T80" fmla="*/ 4364 w 7163"/>
                  <a:gd name="T81" fmla="*/ 4014 h 4618"/>
                  <a:gd name="T82" fmla="*/ 4265 w 7163"/>
                  <a:gd name="T83" fmla="*/ 4119 h 4618"/>
                  <a:gd name="T84" fmla="*/ 4186 w 7163"/>
                  <a:gd name="T85" fmla="*/ 4211 h 4618"/>
                  <a:gd name="T86" fmla="*/ 4088 w 7163"/>
                  <a:gd name="T87" fmla="*/ 4336 h 4618"/>
                  <a:gd name="T88" fmla="*/ 0 w 7163"/>
                  <a:gd name="T89" fmla="*/ 1110 h 4618"/>
                  <a:gd name="T90" fmla="*/ 5086 w 7163"/>
                  <a:gd name="T91" fmla="*/ 0 h 4618"/>
                  <a:gd name="T92" fmla="*/ 5086 w 7163"/>
                  <a:gd name="T93" fmla="*/ 0 h 4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63" h="4618">
                    <a:moveTo>
                      <a:pt x="5086" y="0"/>
                    </a:moveTo>
                    <a:lnTo>
                      <a:pt x="5093" y="6"/>
                    </a:lnTo>
                    <a:lnTo>
                      <a:pt x="5093" y="26"/>
                    </a:lnTo>
                    <a:lnTo>
                      <a:pt x="5139" y="262"/>
                    </a:lnTo>
                    <a:lnTo>
                      <a:pt x="5172" y="407"/>
                    </a:lnTo>
                    <a:lnTo>
                      <a:pt x="5218" y="565"/>
                    </a:lnTo>
                    <a:lnTo>
                      <a:pt x="5277" y="722"/>
                    </a:lnTo>
                    <a:lnTo>
                      <a:pt x="5349" y="873"/>
                    </a:lnTo>
                    <a:lnTo>
                      <a:pt x="5428" y="1011"/>
                    </a:lnTo>
                    <a:lnTo>
                      <a:pt x="5527" y="1123"/>
                    </a:lnTo>
                    <a:lnTo>
                      <a:pt x="5606" y="1176"/>
                    </a:lnTo>
                    <a:lnTo>
                      <a:pt x="5704" y="1195"/>
                    </a:lnTo>
                    <a:lnTo>
                      <a:pt x="5803" y="1202"/>
                    </a:lnTo>
                    <a:lnTo>
                      <a:pt x="5914" y="1182"/>
                    </a:lnTo>
                    <a:lnTo>
                      <a:pt x="6020" y="1149"/>
                    </a:lnTo>
                    <a:lnTo>
                      <a:pt x="6125" y="1110"/>
                    </a:lnTo>
                    <a:lnTo>
                      <a:pt x="6230" y="1057"/>
                    </a:lnTo>
                    <a:lnTo>
                      <a:pt x="6322" y="1011"/>
                    </a:lnTo>
                    <a:lnTo>
                      <a:pt x="6394" y="965"/>
                    </a:lnTo>
                    <a:lnTo>
                      <a:pt x="6453" y="926"/>
                    </a:lnTo>
                    <a:lnTo>
                      <a:pt x="6493" y="900"/>
                    </a:lnTo>
                    <a:lnTo>
                      <a:pt x="6506" y="893"/>
                    </a:lnTo>
                    <a:lnTo>
                      <a:pt x="7163" y="788"/>
                    </a:lnTo>
                    <a:lnTo>
                      <a:pt x="6282" y="4618"/>
                    </a:lnTo>
                    <a:lnTo>
                      <a:pt x="5684" y="4119"/>
                    </a:lnTo>
                    <a:lnTo>
                      <a:pt x="5678" y="4099"/>
                    </a:lnTo>
                    <a:lnTo>
                      <a:pt x="5658" y="4060"/>
                    </a:lnTo>
                    <a:lnTo>
                      <a:pt x="5619" y="4001"/>
                    </a:lnTo>
                    <a:lnTo>
                      <a:pt x="5573" y="3928"/>
                    </a:lnTo>
                    <a:lnTo>
                      <a:pt x="5514" y="3843"/>
                    </a:lnTo>
                    <a:lnTo>
                      <a:pt x="5448" y="3764"/>
                    </a:lnTo>
                    <a:lnTo>
                      <a:pt x="5369" y="3685"/>
                    </a:lnTo>
                    <a:lnTo>
                      <a:pt x="5284" y="3626"/>
                    </a:lnTo>
                    <a:lnTo>
                      <a:pt x="5192" y="3580"/>
                    </a:lnTo>
                    <a:lnTo>
                      <a:pt x="5093" y="3561"/>
                    </a:lnTo>
                    <a:lnTo>
                      <a:pt x="4988" y="3567"/>
                    </a:lnTo>
                    <a:lnTo>
                      <a:pt x="4850" y="3620"/>
                    </a:lnTo>
                    <a:lnTo>
                      <a:pt x="4718" y="3699"/>
                    </a:lnTo>
                    <a:lnTo>
                      <a:pt x="4594" y="3797"/>
                    </a:lnTo>
                    <a:lnTo>
                      <a:pt x="4469" y="3902"/>
                    </a:lnTo>
                    <a:lnTo>
                      <a:pt x="4364" y="4014"/>
                    </a:lnTo>
                    <a:lnTo>
                      <a:pt x="4265" y="4119"/>
                    </a:lnTo>
                    <a:lnTo>
                      <a:pt x="4186" y="4211"/>
                    </a:lnTo>
                    <a:lnTo>
                      <a:pt x="4088" y="4336"/>
                    </a:lnTo>
                    <a:lnTo>
                      <a:pt x="0" y="1110"/>
                    </a:lnTo>
                    <a:lnTo>
                      <a:pt x="5086" y="0"/>
                    </a:lnTo>
                    <a:lnTo>
                      <a:pt x="508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>
                <a:spLocks/>
              </p:cNvSpPr>
              <p:nvPr/>
            </p:nvSpPr>
            <p:spPr bwMode="auto">
              <a:xfrm>
                <a:off x="7477412" y="3668625"/>
                <a:ext cx="1360573" cy="1360320"/>
              </a:xfrm>
              <a:custGeom>
                <a:avLst/>
                <a:gdLst>
                  <a:gd name="T0" fmla="*/ 2688 w 5369"/>
                  <a:gd name="T1" fmla="*/ 0 h 5368"/>
                  <a:gd name="T2" fmla="*/ 2990 w 5369"/>
                  <a:gd name="T3" fmla="*/ 20 h 5368"/>
                  <a:gd name="T4" fmla="*/ 3299 w 5369"/>
                  <a:gd name="T5" fmla="*/ 72 h 5368"/>
                  <a:gd name="T6" fmla="*/ 3601 w 5369"/>
                  <a:gd name="T7" fmla="*/ 164 h 5368"/>
                  <a:gd name="T8" fmla="*/ 3884 w 5369"/>
                  <a:gd name="T9" fmla="*/ 283 h 5368"/>
                  <a:gd name="T10" fmla="*/ 4146 w 5369"/>
                  <a:gd name="T11" fmla="*/ 434 h 5368"/>
                  <a:gd name="T12" fmla="*/ 4390 w 5369"/>
                  <a:gd name="T13" fmla="*/ 611 h 5368"/>
                  <a:gd name="T14" fmla="*/ 4606 w 5369"/>
                  <a:gd name="T15" fmla="*/ 808 h 5368"/>
                  <a:gd name="T16" fmla="*/ 4797 w 5369"/>
                  <a:gd name="T17" fmla="*/ 1032 h 5368"/>
                  <a:gd name="T18" fmla="*/ 4968 w 5369"/>
                  <a:gd name="T19" fmla="*/ 1275 h 5368"/>
                  <a:gd name="T20" fmla="*/ 5112 w 5369"/>
                  <a:gd name="T21" fmla="*/ 1531 h 5368"/>
                  <a:gd name="T22" fmla="*/ 5224 w 5369"/>
                  <a:gd name="T23" fmla="*/ 1800 h 5368"/>
                  <a:gd name="T24" fmla="*/ 5303 w 5369"/>
                  <a:gd name="T25" fmla="*/ 2090 h 5368"/>
                  <a:gd name="T26" fmla="*/ 5356 w 5369"/>
                  <a:gd name="T27" fmla="*/ 2385 h 5368"/>
                  <a:gd name="T28" fmla="*/ 5369 w 5369"/>
                  <a:gd name="T29" fmla="*/ 2687 h 5368"/>
                  <a:gd name="T30" fmla="*/ 5369 w 5369"/>
                  <a:gd name="T31" fmla="*/ 2687 h 5368"/>
                  <a:gd name="T32" fmla="*/ 5349 w 5369"/>
                  <a:gd name="T33" fmla="*/ 2990 h 5368"/>
                  <a:gd name="T34" fmla="*/ 5296 w 5369"/>
                  <a:gd name="T35" fmla="*/ 3298 h 5368"/>
                  <a:gd name="T36" fmla="*/ 5211 w 5369"/>
                  <a:gd name="T37" fmla="*/ 3601 h 5368"/>
                  <a:gd name="T38" fmla="*/ 5086 w 5369"/>
                  <a:gd name="T39" fmla="*/ 3883 h 5368"/>
                  <a:gd name="T40" fmla="*/ 4935 w 5369"/>
                  <a:gd name="T41" fmla="*/ 4146 h 5368"/>
                  <a:gd name="T42" fmla="*/ 4764 w 5369"/>
                  <a:gd name="T43" fmla="*/ 4389 h 5368"/>
                  <a:gd name="T44" fmla="*/ 4560 w 5369"/>
                  <a:gd name="T45" fmla="*/ 4606 h 5368"/>
                  <a:gd name="T46" fmla="*/ 4337 w 5369"/>
                  <a:gd name="T47" fmla="*/ 4796 h 5368"/>
                  <a:gd name="T48" fmla="*/ 4094 w 5369"/>
                  <a:gd name="T49" fmla="*/ 4967 h 5368"/>
                  <a:gd name="T50" fmla="*/ 3838 w 5369"/>
                  <a:gd name="T51" fmla="*/ 5105 h 5368"/>
                  <a:gd name="T52" fmla="*/ 3568 w 5369"/>
                  <a:gd name="T53" fmla="*/ 5217 h 5368"/>
                  <a:gd name="T54" fmla="*/ 3279 w 5369"/>
                  <a:gd name="T55" fmla="*/ 5302 h 5368"/>
                  <a:gd name="T56" fmla="*/ 2983 w 5369"/>
                  <a:gd name="T57" fmla="*/ 5348 h 5368"/>
                  <a:gd name="T58" fmla="*/ 2688 w 5369"/>
                  <a:gd name="T59" fmla="*/ 5368 h 5368"/>
                  <a:gd name="T60" fmla="*/ 2379 w 5369"/>
                  <a:gd name="T61" fmla="*/ 5348 h 5368"/>
                  <a:gd name="T62" fmla="*/ 2070 w 5369"/>
                  <a:gd name="T63" fmla="*/ 5296 h 5368"/>
                  <a:gd name="T64" fmla="*/ 1768 w 5369"/>
                  <a:gd name="T65" fmla="*/ 5204 h 5368"/>
                  <a:gd name="T66" fmla="*/ 1485 w 5369"/>
                  <a:gd name="T67" fmla="*/ 5085 h 5368"/>
                  <a:gd name="T68" fmla="*/ 1222 w 5369"/>
                  <a:gd name="T69" fmla="*/ 4934 h 5368"/>
                  <a:gd name="T70" fmla="*/ 986 w 5369"/>
                  <a:gd name="T71" fmla="*/ 4757 h 5368"/>
                  <a:gd name="T72" fmla="*/ 762 w 5369"/>
                  <a:gd name="T73" fmla="*/ 4560 h 5368"/>
                  <a:gd name="T74" fmla="*/ 572 w 5369"/>
                  <a:gd name="T75" fmla="*/ 4336 h 5368"/>
                  <a:gd name="T76" fmla="*/ 401 w 5369"/>
                  <a:gd name="T77" fmla="*/ 4093 h 5368"/>
                  <a:gd name="T78" fmla="*/ 263 w 5369"/>
                  <a:gd name="T79" fmla="*/ 3837 h 5368"/>
                  <a:gd name="T80" fmla="*/ 151 w 5369"/>
                  <a:gd name="T81" fmla="*/ 3561 h 5368"/>
                  <a:gd name="T82" fmla="*/ 66 w 5369"/>
                  <a:gd name="T83" fmla="*/ 3279 h 5368"/>
                  <a:gd name="T84" fmla="*/ 20 w 5369"/>
                  <a:gd name="T85" fmla="*/ 2983 h 5368"/>
                  <a:gd name="T86" fmla="*/ 0 w 5369"/>
                  <a:gd name="T87" fmla="*/ 2681 h 5368"/>
                  <a:gd name="T88" fmla="*/ 20 w 5369"/>
                  <a:gd name="T89" fmla="*/ 2379 h 5368"/>
                  <a:gd name="T90" fmla="*/ 72 w 5369"/>
                  <a:gd name="T91" fmla="*/ 2070 h 5368"/>
                  <a:gd name="T92" fmla="*/ 164 w 5369"/>
                  <a:gd name="T93" fmla="*/ 1768 h 5368"/>
                  <a:gd name="T94" fmla="*/ 282 w 5369"/>
                  <a:gd name="T95" fmla="*/ 1485 h 5368"/>
                  <a:gd name="T96" fmla="*/ 434 w 5369"/>
                  <a:gd name="T97" fmla="*/ 1222 h 5368"/>
                  <a:gd name="T98" fmla="*/ 611 w 5369"/>
                  <a:gd name="T99" fmla="*/ 979 h 5368"/>
                  <a:gd name="T100" fmla="*/ 808 w 5369"/>
                  <a:gd name="T101" fmla="*/ 762 h 5368"/>
                  <a:gd name="T102" fmla="*/ 1032 w 5369"/>
                  <a:gd name="T103" fmla="*/ 572 h 5368"/>
                  <a:gd name="T104" fmla="*/ 1275 w 5369"/>
                  <a:gd name="T105" fmla="*/ 401 h 5368"/>
                  <a:gd name="T106" fmla="*/ 1531 w 5369"/>
                  <a:gd name="T107" fmla="*/ 263 h 5368"/>
                  <a:gd name="T108" fmla="*/ 1807 w 5369"/>
                  <a:gd name="T109" fmla="*/ 151 h 5368"/>
                  <a:gd name="T110" fmla="*/ 2090 w 5369"/>
                  <a:gd name="T111" fmla="*/ 66 h 5368"/>
                  <a:gd name="T112" fmla="*/ 2385 w 5369"/>
                  <a:gd name="T113" fmla="*/ 13 h 5368"/>
                  <a:gd name="T114" fmla="*/ 2688 w 5369"/>
                  <a:gd name="T115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69" h="5368">
                    <a:moveTo>
                      <a:pt x="2688" y="0"/>
                    </a:moveTo>
                    <a:lnTo>
                      <a:pt x="2990" y="20"/>
                    </a:lnTo>
                    <a:lnTo>
                      <a:pt x="3299" y="72"/>
                    </a:lnTo>
                    <a:lnTo>
                      <a:pt x="3601" y="164"/>
                    </a:lnTo>
                    <a:lnTo>
                      <a:pt x="3884" y="283"/>
                    </a:lnTo>
                    <a:lnTo>
                      <a:pt x="4146" y="434"/>
                    </a:lnTo>
                    <a:lnTo>
                      <a:pt x="4390" y="611"/>
                    </a:lnTo>
                    <a:lnTo>
                      <a:pt x="4606" y="808"/>
                    </a:lnTo>
                    <a:lnTo>
                      <a:pt x="4797" y="1032"/>
                    </a:lnTo>
                    <a:lnTo>
                      <a:pt x="4968" y="1275"/>
                    </a:lnTo>
                    <a:lnTo>
                      <a:pt x="5112" y="1531"/>
                    </a:lnTo>
                    <a:lnTo>
                      <a:pt x="5224" y="1800"/>
                    </a:lnTo>
                    <a:lnTo>
                      <a:pt x="5303" y="2090"/>
                    </a:lnTo>
                    <a:lnTo>
                      <a:pt x="5356" y="2385"/>
                    </a:lnTo>
                    <a:lnTo>
                      <a:pt x="5369" y="2687"/>
                    </a:lnTo>
                    <a:lnTo>
                      <a:pt x="5369" y="2687"/>
                    </a:lnTo>
                    <a:lnTo>
                      <a:pt x="5349" y="2990"/>
                    </a:lnTo>
                    <a:lnTo>
                      <a:pt x="5296" y="3298"/>
                    </a:lnTo>
                    <a:lnTo>
                      <a:pt x="5211" y="3601"/>
                    </a:lnTo>
                    <a:lnTo>
                      <a:pt x="5086" y="3883"/>
                    </a:lnTo>
                    <a:lnTo>
                      <a:pt x="4935" y="4146"/>
                    </a:lnTo>
                    <a:lnTo>
                      <a:pt x="4764" y="4389"/>
                    </a:lnTo>
                    <a:lnTo>
                      <a:pt x="4560" y="4606"/>
                    </a:lnTo>
                    <a:lnTo>
                      <a:pt x="4337" y="4796"/>
                    </a:lnTo>
                    <a:lnTo>
                      <a:pt x="4094" y="4967"/>
                    </a:lnTo>
                    <a:lnTo>
                      <a:pt x="3838" y="5105"/>
                    </a:lnTo>
                    <a:lnTo>
                      <a:pt x="3568" y="5217"/>
                    </a:lnTo>
                    <a:lnTo>
                      <a:pt x="3279" y="5302"/>
                    </a:lnTo>
                    <a:lnTo>
                      <a:pt x="2983" y="5348"/>
                    </a:lnTo>
                    <a:lnTo>
                      <a:pt x="2688" y="5368"/>
                    </a:lnTo>
                    <a:lnTo>
                      <a:pt x="2379" y="5348"/>
                    </a:lnTo>
                    <a:lnTo>
                      <a:pt x="2070" y="5296"/>
                    </a:lnTo>
                    <a:lnTo>
                      <a:pt x="1768" y="5204"/>
                    </a:lnTo>
                    <a:lnTo>
                      <a:pt x="1485" y="5085"/>
                    </a:lnTo>
                    <a:lnTo>
                      <a:pt x="1222" y="4934"/>
                    </a:lnTo>
                    <a:lnTo>
                      <a:pt x="986" y="4757"/>
                    </a:lnTo>
                    <a:lnTo>
                      <a:pt x="762" y="4560"/>
                    </a:lnTo>
                    <a:lnTo>
                      <a:pt x="572" y="4336"/>
                    </a:lnTo>
                    <a:lnTo>
                      <a:pt x="401" y="4093"/>
                    </a:lnTo>
                    <a:lnTo>
                      <a:pt x="263" y="3837"/>
                    </a:lnTo>
                    <a:lnTo>
                      <a:pt x="151" y="3561"/>
                    </a:lnTo>
                    <a:lnTo>
                      <a:pt x="66" y="3279"/>
                    </a:lnTo>
                    <a:lnTo>
                      <a:pt x="20" y="2983"/>
                    </a:lnTo>
                    <a:lnTo>
                      <a:pt x="0" y="2681"/>
                    </a:lnTo>
                    <a:lnTo>
                      <a:pt x="20" y="2379"/>
                    </a:lnTo>
                    <a:lnTo>
                      <a:pt x="72" y="2070"/>
                    </a:lnTo>
                    <a:lnTo>
                      <a:pt x="164" y="1768"/>
                    </a:lnTo>
                    <a:lnTo>
                      <a:pt x="282" y="1485"/>
                    </a:lnTo>
                    <a:lnTo>
                      <a:pt x="434" y="1222"/>
                    </a:lnTo>
                    <a:lnTo>
                      <a:pt x="611" y="979"/>
                    </a:lnTo>
                    <a:lnTo>
                      <a:pt x="808" y="762"/>
                    </a:lnTo>
                    <a:lnTo>
                      <a:pt x="1032" y="572"/>
                    </a:lnTo>
                    <a:lnTo>
                      <a:pt x="1275" y="401"/>
                    </a:lnTo>
                    <a:lnTo>
                      <a:pt x="1531" y="263"/>
                    </a:lnTo>
                    <a:lnTo>
                      <a:pt x="1807" y="151"/>
                    </a:lnTo>
                    <a:lnTo>
                      <a:pt x="2090" y="66"/>
                    </a:lnTo>
                    <a:lnTo>
                      <a:pt x="2385" y="13"/>
                    </a:lnTo>
                    <a:lnTo>
                      <a:pt x="26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096819" y="3863500"/>
              <a:ext cx="1602076" cy="2585571"/>
              <a:chOff x="6096819" y="3863500"/>
              <a:chExt cx="1602076" cy="2585571"/>
            </a:xfrm>
          </p:grpSpPr>
          <p:sp>
            <p:nvSpPr>
              <p:cNvPr id="155" name="Freeform 154"/>
              <p:cNvSpPr>
                <a:spLocks/>
              </p:cNvSpPr>
              <p:nvPr/>
            </p:nvSpPr>
            <p:spPr bwMode="auto">
              <a:xfrm>
                <a:off x="6096819" y="3863500"/>
                <a:ext cx="1203964" cy="1796443"/>
              </a:xfrm>
              <a:custGeom>
                <a:avLst/>
                <a:gdLst>
                  <a:gd name="T0" fmla="*/ 0 w 4751"/>
                  <a:gd name="T1" fmla="*/ 0 h 7089"/>
                  <a:gd name="T2" fmla="*/ 4088 w 4751"/>
                  <a:gd name="T3" fmla="*/ 3226 h 7089"/>
                  <a:gd name="T4" fmla="*/ 3864 w 4751"/>
                  <a:gd name="T5" fmla="*/ 3495 h 7089"/>
                  <a:gd name="T6" fmla="*/ 3779 w 4751"/>
                  <a:gd name="T7" fmla="*/ 3613 h 7089"/>
                  <a:gd name="T8" fmla="*/ 3687 w 4751"/>
                  <a:gd name="T9" fmla="*/ 3745 h 7089"/>
                  <a:gd name="T10" fmla="*/ 3608 w 4751"/>
                  <a:gd name="T11" fmla="*/ 3883 h 7089"/>
                  <a:gd name="T12" fmla="*/ 3536 w 4751"/>
                  <a:gd name="T13" fmla="*/ 4027 h 7089"/>
                  <a:gd name="T14" fmla="*/ 3490 w 4751"/>
                  <a:gd name="T15" fmla="*/ 4165 h 7089"/>
                  <a:gd name="T16" fmla="*/ 3463 w 4751"/>
                  <a:gd name="T17" fmla="*/ 4303 h 7089"/>
                  <a:gd name="T18" fmla="*/ 3476 w 4751"/>
                  <a:gd name="T19" fmla="*/ 4408 h 7089"/>
                  <a:gd name="T20" fmla="*/ 3529 w 4751"/>
                  <a:gd name="T21" fmla="*/ 4500 h 7089"/>
                  <a:gd name="T22" fmla="*/ 3601 w 4751"/>
                  <a:gd name="T23" fmla="*/ 4586 h 7089"/>
                  <a:gd name="T24" fmla="*/ 3700 w 4751"/>
                  <a:gd name="T25" fmla="*/ 4665 h 7089"/>
                  <a:gd name="T26" fmla="*/ 3805 w 4751"/>
                  <a:gd name="T27" fmla="*/ 4730 h 7089"/>
                  <a:gd name="T28" fmla="*/ 3917 w 4751"/>
                  <a:gd name="T29" fmla="*/ 4790 h 7089"/>
                  <a:gd name="T30" fmla="*/ 4022 w 4751"/>
                  <a:gd name="T31" fmla="*/ 4836 h 7089"/>
                  <a:gd name="T32" fmla="*/ 4120 w 4751"/>
                  <a:gd name="T33" fmla="*/ 4875 h 7089"/>
                  <a:gd name="T34" fmla="*/ 4199 w 4751"/>
                  <a:gd name="T35" fmla="*/ 4901 h 7089"/>
                  <a:gd name="T36" fmla="*/ 4252 w 4751"/>
                  <a:gd name="T37" fmla="*/ 4914 h 7089"/>
                  <a:gd name="T38" fmla="*/ 4272 w 4751"/>
                  <a:gd name="T39" fmla="*/ 4921 h 7089"/>
                  <a:gd name="T40" fmla="*/ 4751 w 4751"/>
                  <a:gd name="T41" fmla="*/ 5361 h 7089"/>
                  <a:gd name="T42" fmla="*/ 1222 w 4751"/>
                  <a:gd name="T43" fmla="*/ 7089 h 7089"/>
                  <a:gd name="T44" fmla="*/ 1190 w 4751"/>
                  <a:gd name="T45" fmla="*/ 6412 h 7089"/>
                  <a:gd name="T46" fmla="*/ 1196 w 4751"/>
                  <a:gd name="T47" fmla="*/ 6399 h 7089"/>
                  <a:gd name="T48" fmla="*/ 1216 w 4751"/>
                  <a:gd name="T49" fmla="*/ 6353 h 7089"/>
                  <a:gd name="T50" fmla="*/ 1242 w 4751"/>
                  <a:gd name="T51" fmla="*/ 6288 h 7089"/>
                  <a:gd name="T52" fmla="*/ 1275 w 4751"/>
                  <a:gd name="T53" fmla="*/ 6209 h 7089"/>
                  <a:gd name="T54" fmla="*/ 1301 w 4751"/>
                  <a:gd name="T55" fmla="*/ 6110 h 7089"/>
                  <a:gd name="T56" fmla="*/ 1328 w 4751"/>
                  <a:gd name="T57" fmla="*/ 6005 h 7089"/>
                  <a:gd name="T58" fmla="*/ 1347 w 4751"/>
                  <a:gd name="T59" fmla="*/ 5893 h 7089"/>
                  <a:gd name="T60" fmla="*/ 1360 w 4751"/>
                  <a:gd name="T61" fmla="*/ 5782 h 7089"/>
                  <a:gd name="T62" fmla="*/ 1354 w 4751"/>
                  <a:gd name="T63" fmla="*/ 5676 h 7089"/>
                  <a:gd name="T64" fmla="*/ 1334 w 4751"/>
                  <a:gd name="T65" fmla="*/ 5578 h 7089"/>
                  <a:gd name="T66" fmla="*/ 1288 w 4751"/>
                  <a:gd name="T67" fmla="*/ 5493 h 7089"/>
                  <a:gd name="T68" fmla="*/ 1222 w 4751"/>
                  <a:gd name="T69" fmla="*/ 5420 h 7089"/>
                  <a:gd name="T70" fmla="*/ 1091 w 4751"/>
                  <a:gd name="T71" fmla="*/ 5348 h 7089"/>
                  <a:gd name="T72" fmla="*/ 940 w 4751"/>
                  <a:gd name="T73" fmla="*/ 5295 h 7089"/>
                  <a:gd name="T74" fmla="*/ 776 w 4751"/>
                  <a:gd name="T75" fmla="*/ 5256 h 7089"/>
                  <a:gd name="T76" fmla="*/ 611 w 4751"/>
                  <a:gd name="T77" fmla="*/ 5230 h 7089"/>
                  <a:gd name="T78" fmla="*/ 447 w 4751"/>
                  <a:gd name="T79" fmla="*/ 5210 h 7089"/>
                  <a:gd name="T80" fmla="*/ 296 w 4751"/>
                  <a:gd name="T81" fmla="*/ 5203 h 7089"/>
                  <a:gd name="T82" fmla="*/ 171 w 4751"/>
                  <a:gd name="T83" fmla="*/ 5203 h 7089"/>
                  <a:gd name="T84" fmla="*/ 13 w 4751"/>
                  <a:gd name="T85" fmla="*/ 5203 h 7089"/>
                  <a:gd name="T86" fmla="*/ 0 w 4751"/>
                  <a:gd name="T87" fmla="*/ 0 h 7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51" h="7089">
                    <a:moveTo>
                      <a:pt x="0" y="0"/>
                    </a:moveTo>
                    <a:lnTo>
                      <a:pt x="4088" y="3226"/>
                    </a:lnTo>
                    <a:lnTo>
                      <a:pt x="3864" y="3495"/>
                    </a:lnTo>
                    <a:lnTo>
                      <a:pt x="3779" y="3613"/>
                    </a:lnTo>
                    <a:lnTo>
                      <a:pt x="3687" y="3745"/>
                    </a:lnTo>
                    <a:lnTo>
                      <a:pt x="3608" y="3883"/>
                    </a:lnTo>
                    <a:lnTo>
                      <a:pt x="3536" y="4027"/>
                    </a:lnTo>
                    <a:lnTo>
                      <a:pt x="3490" y="4165"/>
                    </a:lnTo>
                    <a:lnTo>
                      <a:pt x="3463" y="4303"/>
                    </a:lnTo>
                    <a:lnTo>
                      <a:pt x="3476" y="4408"/>
                    </a:lnTo>
                    <a:lnTo>
                      <a:pt x="3529" y="4500"/>
                    </a:lnTo>
                    <a:lnTo>
                      <a:pt x="3601" y="4586"/>
                    </a:lnTo>
                    <a:lnTo>
                      <a:pt x="3700" y="4665"/>
                    </a:lnTo>
                    <a:lnTo>
                      <a:pt x="3805" y="4730"/>
                    </a:lnTo>
                    <a:lnTo>
                      <a:pt x="3917" y="4790"/>
                    </a:lnTo>
                    <a:lnTo>
                      <a:pt x="4022" y="4836"/>
                    </a:lnTo>
                    <a:lnTo>
                      <a:pt x="4120" y="4875"/>
                    </a:lnTo>
                    <a:lnTo>
                      <a:pt x="4199" y="4901"/>
                    </a:lnTo>
                    <a:lnTo>
                      <a:pt x="4252" y="4914"/>
                    </a:lnTo>
                    <a:lnTo>
                      <a:pt x="4272" y="4921"/>
                    </a:lnTo>
                    <a:lnTo>
                      <a:pt x="4751" y="5361"/>
                    </a:lnTo>
                    <a:lnTo>
                      <a:pt x="1222" y="7089"/>
                    </a:lnTo>
                    <a:lnTo>
                      <a:pt x="1190" y="6412"/>
                    </a:lnTo>
                    <a:lnTo>
                      <a:pt x="1196" y="6399"/>
                    </a:lnTo>
                    <a:lnTo>
                      <a:pt x="1216" y="6353"/>
                    </a:lnTo>
                    <a:lnTo>
                      <a:pt x="1242" y="6288"/>
                    </a:lnTo>
                    <a:lnTo>
                      <a:pt x="1275" y="6209"/>
                    </a:lnTo>
                    <a:lnTo>
                      <a:pt x="1301" y="6110"/>
                    </a:lnTo>
                    <a:lnTo>
                      <a:pt x="1328" y="6005"/>
                    </a:lnTo>
                    <a:lnTo>
                      <a:pt x="1347" y="5893"/>
                    </a:lnTo>
                    <a:lnTo>
                      <a:pt x="1360" y="5782"/>
                    </a:lnTo>
                    <a:lnTo>
                      <a:pt x="1354" y="5676"/>
                    </a:lnTo>
                    <a:lnTo>
                      <a:pt x="1334" y="5578"/>
                    </a:lnTo>
                    <a:lnTo>
                      <a:pt x="1288" y="5493"/>
                    </a:lnTo>
                    <a:lnTo>
                      <a:pt x="1222" y="5420"/>
                    </a:lnTo>
                    <a:lnTo>
                      <a:pt x="1091" y="5348"/>
                    </a:lnTo>
                    <a:lnTo>
                      <a:pt x="940" y="5295"/>
                    </a:lnTo>
                    <a:lnTo>
                      <a:pt x="776" y="5256"/>
                    </a:lnTo>
                    <a:lnTo>
                      <a:pt x="611" y="5230"/>
                    </a:lnTo>
                    <a:lnTo>
                      <a:pt x="447" y="5210"/>
                    </a:lnTo>
                    <a:lnTo>
                      <a:pt x="296" y="5203"/>
                    </a:lnTo>
                    <a:lnTo>
                      <a:pt x="171" y="5203"/>
                    </a:lnTo>
                    <a:lnTo>
                      <a:pt x="13" y="52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6" name="Freeform 155"/>
              <p:cNvSpPr>
                <a:spLocks/>
              </p:cNvSpPr>
              <p:nvPr/>
            </p:nvSpPr>
            <p:spPr bwMode="auto">
              <a:xfrm>
                <a:off x="6338322" y="5089004"/>
                <a:ext cx="1360573" cy="1360067"/>
              </a:xfrm>
              <a:custGeom>
                <a:avLst/>
                <a:gdLst>
                  <a:gd name="T0" fmla="*/ 2615 w 5369"/>
                  <a:gd name="T1" fmla="*/ 0 h 5367"/>
                  <a:gd name="T2" fmla="*/ 2891 w 5369"/>
                  <a:gd name="T3" fmla="*/ 6 h 5367"/>
                  <a:gd name="T4" fmla="*/ 3167 w 5369"/>
                  <a:gd name="T5" fmla="*/ 46 h 5367"/>
                  <a:gd name="T6" fmla="*/ 3437 w 5369"/>
                  <a:gd name="T7" fmla="*/ 111 h 5367"/>
                  <a:gd name="T8" fmla="*/ 3693 w 5369"/>
                  <a:gd name="T9" fmla="*/ 197 h 5367"/>
                  <a:gd name="T10" fmla="*/ 3943 w 5369"/>
                  <a:gd name="T11" fmla="*/ 315 h 5367"/>
                  <a:gd name="T12" fmla="*/ 4179 w 5369"/>
                  <a:gd name="T13" fmla="*/ 459 h 5367"/>
                  <a:gd name="T14" fmla="*/ 4403 w 5369"/>
                  <a:gd name="T15" fmla="*/ 624 h 5367"/>
                  <a:gd name="T16" fmla="*/ 4607 w 5369"/>
                  <a:gd name="T17" fmla="*/ 814 h 5367"/>
                  <a:gd name="T18" fmla="*/ 4791 w 5369"/>
                  <a:gd name="T19" fmla="*/ 1024 h 5367"/>
                  <a:gd name="T20" fmla="*/ 4955 w 5369"/>
                  <a:gd name="T21" fmla="*/ 1261 h 5367"/>
                  <a:gd name="T22" fmla="*/ 5099 w 5369"/>
                  <a:gd name="T23" fmla="*/ 1517 h 5367"/>
                  <a:gd name="T24" fmla="*/ 5211 w 5369"/>
                  <a:gd name="T25" fmla="*/ 1787 h 5367"/>
                  <a:gd name="T26" fmla="*/ 5297 w 5369"/>
                  <a:gd name="T27" fmla="*/ 2063 h 5367"/>
                  <a:gd name="T28" fmla="*/ 5343 w 5369"/>
                  <a:gd name="T29" fmla="*/ 2338 h 5367"/>
                  <a:gd name="T30" fmla="*/ 5369 w 5369"/>
                  <a:gd name="T31" fmla="*/ 2621 h 5367"/>
                  <a:gd name="T32" fmla="*/ 5362 w 5369"/>
                  <a:gd name="T33" fmla="*/ 2897 h 5367"/>
                  <a:gd name="T34" fmla="*/ 5323 w 5369"/>
                  <a:gd name="T35" fmla="*/ 3166 h 5367"/>
                  <a:gd name="T36" fmla="*/ 5257 w 5369"/>
                  <a:gd name="T37" fmla="*/ 3436 h 5367"/>
                  <a:gd name="T38" fmla="*/ 5172 w 5369"/>
                  <a:gd name="T39" fmla="*/ 3698 h 5367"/>
                  <a:gd name="T40" fmla="*/ 5053 w 5369"/>
                  <a:gd name="T41" fmla="*/ 3948 h 5367"/>
                  <a:gd name="T42" fmla="*/ 4909 w 5369"/>
                  <a:gd name="T43" fmla="*/ 4185 h 5367"/>
                  <a:gd name="T44" fmla="*/ 4745 w 5369"/>
                  <a:gd name="T45" fmla="*/ 4401 h 5367"/>
                  <a:gd name="T46" fmla="*/ 4554 w 5369"/>
                  <a:gd name="T47" fmla="*/ 4612 h 5367"/>
                  <a:gd name="T48" fmla="*/ 4344 w 5369"/>
                  <a:gd name="T49" fmla="*/ 4796 h 5367"/>
                  <a:gd name="T50" fmla="*/ 4107 w 5369"/>
                  <a:gd name="T51" fmla="*/ 4960 h 5367"/>
                  <a:gd name="T52" fmla="*/ 3851 w 5369"/>
                  <a:gd name="T53" fmla="*/ 5098 h 5367"/>
                  <a:gd name="T54" fmla="*/ 3581 w 5369"/>
                  <a:gd name="T55" fmla="*/ 5216 h 5367"/>
                  <a:gd name="T56" fmla="*/ 3305 w 5369"/>
                  <a:gd name="T57" fmla="*/ 5295 h 5367"/>
                  <a:gd name="T58" fmla="*/ 3029 w 5369"/>
                  <a:gd name="T59" fmla="*/ 5348 h 5367"/>
                  <a:gd name="T60" fmla="*/ 2747 w 5369"/>
                  <a:gd name="T61" fmla="*/ 5367 h 5367"/>
                  <a:gd name="T62" fmla="*/ 2471 w 5369"/>
                  <a:gd name="T63" fmla="*/ 5361 h 5367"/>
                  <a:gd name="T64" fmla="*/ 2201 w 5369"/>
                  <a:gd name="T65" fmla="*/ 5321 h 5367"/>
                  <a:gd name="T66" fmla="*/ 1932 w 5369"/>
                  <a:gd name="T67" fmla="*/ 5262 h 5367"/>
                  <a:gd name="T68" fmla="*/ 1669 w 5369"/>
                  <a:gd name="T69" fmla="*/ 5170 h 5367"/>
                  <a:gd name="T70" fmla="*/ 1419 w 5369"/>
                  <a:gd name="T71" fmla="*/ 5052 h 5367"/>
                  <a:gd name="T72" fmla="*/ 1183 w 5369"/>
                  <a:gd name="T73" fmla="*/ 4914 h 5367"/>
                  <a:gd name="T74" fmla="*/ 966 w 5369"/>
                  <a:gd name="T75" fmla="*/ 4750 h 5367"/>
                  <a:gd name="T76" fmla="*/ 756 w 5369"/>
                  <a:gd name="T77" fmla="*/ 4559 h 5367"/>
                  <a:gd name="T78" fmla="*/ 572 w 5369"/>
                  <a:gd name="T79" fmla="*/ 4342 h 5367"/>
                  <a:gd name="T80" fmla="*/ 407 w 5369"/>
                  <a:gd name="T81" fmla="*/ 4106 h 5367"/>
                  <a:gd name="T82" fmla="*/ 263 w 5369"/>
                  <a:gd name="T83" fmla="*/ 3850 h 5367"/>
                  <a:gd name="T84" fmla="*/ 151 w 5369"/>
                  <a:gd name="T85" fmla="*/ 3580 h 5367"/>
                  <a:gd name="T86" fmla="*/ 72 w 5369"/>
                  <a:gd name="T87" fmla="*/ 3304 h 5367"/>
                  <a:gd name="T88" fmla="*/ 20 w 5369"/>
                  <a:gd name="T89" fmla="*/ 3028 h 5367"/>
                  <a:gd name="T90" fmla="*/ 0 w 5369"/>
                  <a:gd name="T91" fmla="*/ 2752 h 5367"/>
                  <a:gd name="T92" fmla="*/ 7 w 5369"/>
                  <a:gd name="T93" fmla="*/ 2476 h 5367"/>
                  <a:gd name="T94" fmla="*/ 39 w 5369"/>
                  <a:gd name="T95" fmla="*/ 2200 h 5367"/>
                  <a:gd name="T96" fmla="*/ 105 w 5369"/>
                  <a:gd name="T97" fmla="*/ 1931 h 5367"/>
                  <a:gd name="T98" fmla="*/ 197 w 5369"/>
                  <a:gd name="T99" fmla="*/ 1675 h 5367"/>
                  <a:gd name="T100" fmla="*/ 315 w 5369"/>
                  <a:gd name="T101" fmla="*/ 1425 h 5367"/>
                  <a:gd name="T102" fmla="*/ 453 w 5369"/>
                  <a:gd name="T103" fmla="*/ 1189 h 5367"/>
                  <a:gd name="T104" fmla="*/ 618 w 5369"/>
                  <a:gd name="T105" fmla="*/ 965 h 5367"/>
                  <a:gd name="T106" fmla="*/ 808 w 5369"/>
                  <a:gd name="T107" fmla="*/ 762 h 5367"/>
                  <a:gd name="T108" fmla="*/ 1025 w 5369"/>
                  <a:gd name="T109" fmla="*/ 578 h 5367"/>
                  <a:gd name="T110" fmla="*/ 1255 w 5369"/>
                  <a:gd name="T111" fmla="*/ 407 h 5367"/>
                  <a:gd name="T112" fmla="*/ 1518 w 5369"/>
                  <a:gd name="T113" fmla="*/ 269 h 5367"/>
                  <a:gd name="T114" fmla="*/ 1787 w 5369"/>
                  <a:gd name="T115" fmla="*/ 157 h 5367"/>
                  <a:gd name="T116" fmla="*/ 2057 w 5369"/>
                  <a:gd name="T117" fmla="*/ 72 h 5367"/>
                  <a:gd name="T118" fmla="*/ 2339 w 5369"/>
                  <a:gd name="T119" fmla="*/ 26 h 5367"/>
                  <a:gd name="T120" fmla="*/ 2615 w 5369"/>
                  <a:gd name="T121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7">
                    <a:moveTo>
                      <a:pt x="2615" y="0"/>
                    </a:moveTo>
                    <a:lnTo>
                      <a:pt x="2891" y="6"/>
                    </a:lnTo>
                    <a:lnTo>
                      <a:pt x="3167" y="46"/>
                    </a:lnTo>
                    <a:lnTo>
                      <a:pt x="3437" y="111"/>
                    </a:lnTo>
                    <a:lnTo>
                      <a:pt x="3693" y="197"/>
                    </a:lnTo>
                    <a:lnTo>
                      <a:pt x="3943" y="315"/>
                    </a:lnTo>
                    <a:lnTo>
                      <a:pt x="4179" y="459"/>
                    </a:lnTo>
                    <a:lnTo>
                      <a:pt x="4403" y="624"/>
                    </a:lnTo>
                    <a:lnTo>
                      <a:pt x="4607" y="814"/>
                    </a:lnTo>
                    <a:lnTo>
                      <a:pt x="4791" y="1024"/>
                    </a:lnTo>
                    <a:lnTo>
                      <a:pt x="4955" y="1261"/>
                    </a:lnTo>
                    <a:lnTo>
                      <a:pt x="5099" y="1517"/>
                    </a:lnTo>
                    <a:lnTo>
                      <a:pt x="5211" y="1787"/>
                    </a:lnTo>
                    <a:lnTo>
                      <a:pt x="5297" y="2063"/>
                    </a:lnTo>
                    <a:lnTo>
                      <a:pt x="5343" y="2338"/>
                    </a:lnTo>
                    <a:lnTo>
                      <a:pt x="5369" y="2621"/>
                    </a:lnTo>
                    <a:lnTo>
                      <a:pt x="5362" y="2897"/>
                    </a:lnTo>
                    <a:lnTo>
                      <a:pt x="5323" y="3166"/>
                    </a:lnTo>
                    <a:lnTo>
                      <a:pt x="5257" y="3436"/>
                    </a:lnTo>
                    <a:lnTo>
                      <a:pt x="5172" y="3698"/>
                    </a:lnTo>
                    <a:lnTo>
                      <a:pt x="5053" y="3948"/>
                    </a:lnTo>
                    <a:lnTo>
                      <a:pt x="4909" y="4185"/>
                    </a:lnTo>
                    <a:lnTo>
                      <a:pt x="4745" y="4401"/>
                    </a:lnTo>
                    <a:lnTo>
                      <a:pt x="4554" y="4612"/>
                    </a:lnTo>
                    <a:lnTo>
                      <a:pt x="4344" y="4796"/>
                    </a:lnTo>
                    <a:lnTo>
                      <a:pt x="4107" y="4960"/>
                    </a:lnTo>
                    <a:lnTo>
                      <a:pt x="3851" y="5098"/>
                    </a:lnTo>
                    <a:lnTo>
                      <a:pt x="3581" y="5216"/>
                    </a:lnTo>
                    <a:lnTo>
                      <a:pt x="3305" y="5295"/>
                    </a:lnTo>
                    <a:lnTo>
                      <a:pt x="3029" y="5348"/>
                    </a:lnTo>
                    <a:lnTo>
                      <a:pt x="2747" y="5367"/>
                    </a:lnTo>
                    <a:lnTo>
                      <a:pt x="2471" y="5361"/>
                    </a:lnTo>
                    <a:lnTo>
                      <a:pt x="2201" y="5321"/>
                    </a:lnTo>
                    <a:lnTo>
                      <a:pt x="1932" y="5262"/>
                    </a:lnTo>
                    <a:lnTo>
                      <a:pt x="1669" y="5170"/>
                    </a:lnTo>
                    <a:lnTo>
                      <a:pt x="1419" y="5052"/>
                    </a:lnTo>
                    <a:lnTo>
                      <a:pt x="1183" y="4914"/>
                    </a:lnTo>
                    <a:lnTo>
                      <a:pt x="966" y="4750"/>
                    </a:lnTo>
                    <a:lnTo>
                      <a:pt x="756" y="4559"/>
                    </a:lnTo>
                    <a:lnTo>
                      <a:pt x="572" y="4342"/>
                    </a:lnTo>
                    <a:lnTo>
                      <a:pt x="407" y="4106"/>
                    </a:lnTo>
                    <a:lnTo>
                      <a:pt x="263" y="3850"/>
                    </a:lnTo>
                    <a:lnTo>
                      <a:pt x="151" y="3580"/>
                    </a:lnTo>
                    <a:lnTo>
                      <a:pt x="72" y="3304"/>
                    </a:lnTo>
                    <a:lnTo>
                      <a:pt x="20" y="3028"/>
                    </a:lnTo>
                    <a:lnTo>
                      <a:pt x="0" y="2752"/>
                    </a:lnTo>
                    <a:lnTo>
                      <a:pt x="7" y="2476"/>
                    </a:lnTo>
                    <a:lnTo>
                      <a:pt x="39" y="2200"/>
                    </a:lnTo>
                    <a:lnTo>
                      <a:pt x="105" y="1931"/>
                    </a:lnTo>
                    <a:lnTo>
                      <a:pt x="197" y="1675"/>
                    </a:lnTo>
                    <a:lnTo>
                      <a:pt x="315" y="1425"/>
                    </a:lnTo>
                    <a:lnTo>
                      <a:pt x="453" y="1189"/>
                    </a:lnTo>
                    <a:lnTo>
                      <a:pt x="618" y="965"/>
                    </a:lnTo>
                    <a:lnTo>
                      <a:pt x="808" y="762"/>
                    </a:lnTo>
                    <a:lnTo>
                      <a:pt x="1025" y="578"/>
                    </a:lnTo>
                    <a:lnTo>
                      <a:pt x="1255" y="407"/>
                    </a:lnTo>
                    <a:lnTo>
                      <a:pt x="1518" y="269"/>
                    </a:lnTo>
                    <a:lnTo>
                      <a:pt x="1787" y="157"/>
                    </a:lnTo>
                    <a:lnTo>
                      <a:pt x="2057" y="72"/>
                    </a:lnTo>
                    <a:lnTo>
                      <a:pt x="2339" y="26"/>
                    </a:lnTo>
                    <a:lnTo>
                      <a:pt x="261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4504881" y="3863500"/>
              <a:ext cx="1595233" cy="2590639"/>
              <a:chOff x="4504881" y="3863500"/>
              <a:chExt cx="1595233" cy="2590639"/>
            </a:xfrm>
          </p:grpSpPr>
          <p:sp>
            <p:nvSpPr>
              <p:cNvPr id="153" name="Freeform 152"/>
              <p:cNvSpPr>
                <a:spLocks/>
              </p:cNvSpPr>
              <p:nvPr/>
            </p:nvSpPr>
            <p:spPr bwMode="auto">
              <a:xfrm>
                <a:off x="4876130" y="3863500"/>
                <a:ext cx="1223984" cy="1786560"/>
              </a:xfrm>
              <a:custGeom>
                <a:avLst/>
                <a:gdLst>
                  <a:gd name="T0" fmla="*/ 4817 w 4830"/>
                  <a:gd name="T1" fmla="*/ 0 h 7050"/>
                  <a:gd name="T2" fmla="*/ 4830 w 4830"/>
                  <a:gd name="T3" fmla="*/ 5203 h 7050"/>
                  <a:gd name="T4" fmla="*/ 4522 w 4830"/>
                  <a:gd name="T5" fmla="*/ 5190 h 7050"/>
                  <a:gd name="T6" fmla="*/ 4390 w 4830"/>
                  <a:gd name="T7" fmla="*/ 5197 h 7050"/>
                  <a:gd name="T8" fmla="*/ 4246 w 4830"/>
                  <a:gd name="T9" fmla="*/ 5203 h 7050"/>
                  <a:gd name="T10" fmla="*/ 4101 w 4830"/>
                  <a:gd name="T11" fmla="*/ 5223 h 7050"/>
                  <a:gd name="T12" fmla="*/ 3950 w 4830"/>
                  <a:gd name="T13" fmla="*/ 5243 h 7050"/>
                  <a:gd name="T14" fmla="*/ 3812 w 4830"/>
                  <a:gd name="T15" fmla="*/ 5276 h 7050"/>
                  <a:gd name="T16" fmla="*/ 3687 w 4830"/>
                  <a:gd name="T17" fmla="*/ 5328 h 7050"/>
                  <a:gd name="T18" fmla="*/ 3575 w 4830"/>
                  <a:gd name="T19" fmla="*/ 5387 h 7050"/>
                  <a:gd name="T20" fmla="*/ 3510 w 4830"/>
                  <a:gd name="T21" fmla="*/ 5453 h 7050"/>
                  <a:gd name="T22" fmla="*/ 3464 w 4830"/>
                  <a:gd name="T23" fmla="*/ 5532 h 7050"/>
                  <a:gd name="T24" fmla="*/ 3444 w 4830"/>
                  <a:gd name="T25" fmla="*/ 5630 h 7050"/>
                  <a:gd name="T26" fmla="*/ 3444 w 4830"/>
                  <a:gd name="T27" fmla="*/ 5736 h 7050"/>
                  <a:gd name="T28" fmla="*/ 3450 w 4830"/>
                  <a:gd name="T29" fmla="*/ 5841 h 7050"/>
                  <a:gd name="T30" fmla="*/ 3470 w 4830"/>
                  <a:gd name="T31" fmla="*/ 5946 h 7050"/>
                  <a:gd name="T32" fmla="*/ 3496 w 4830"/>
                  <a:gd name="T33" fmla="*/ 6051 h 7050"/>
                  <a:gd name="T34" fmla="*/ 3529 w 4830"/>
                  <a:gd name="T35" fmla="*/ 6143 h 7050"/>
                  <a:gd name="T36" fmla="*/ 3562 w 4830"/>
                  <a:gd name="T37" fmla="*/ 6222 h 7050"/>
                  <a:gd name="T38" fmla="*/ 3588 w 4830"/>
                  <a:gd name="T39" fmla="*/ 6281 h 7050"/>
                  <a:gd name="T40" fmla="*/ 3602 w 4830"/>
                  <a:gd name="T41" fmla="*/ 6327 h 7050"/>
                  <a:gd name="T42" fmla="*/ 3615 w 4830"/>
                  <a:gd name="T43" fmla="*/ 6340 h 7050"/>
                  <a:gd name="T44" fmla="*/ 3542 w 4830"/>
                  <a:gd name="T45" fmla="*/ 7050 h 7050"/>
                  <a:gd name="T46" fmla="*/ 0 w 4830"/>
                  <a:gd name="T47" fmla="*/ 5348 h 7050"/>
                  <a:gd name="T48" fmla="*/ 526 w 4830"/>
                  <a:gd name="T49" fmla="*/ 4947 h 7050"/>
                  <a:gd name="T50" fmla="*/ 546 w 4830"/>
                  <a:gd name="T51" fmla="*/ 4941 h 7050"/>
                  <a:gd name="T52" fmla="*/ 592 w 4830"/>
                  <a:gd name="T53" fmla="*/ 4927 h 7050"/>
                  <a:gd name="T54" fmla="*/ 671 w 4830"/>
                  <a:gd name="T55" fmla="*/ 4895 h 7050"/>
                  <a:gd name="T56" fmla="*/ 763 w 4830"/>
                  <a:gd name="T57" fmla="*/ 4855 h 7050"/>
                  <a:gd name="T58" fmla="*/ 868 w 4830"/>
                  <a:gd name="T59" fmla="*/ 4809 h 7050"/>
                  <a:gd name="T60" fmla="*/ 980 w 4830"/>
                  <a:gd name="T61" fmla="*/ 4750 h 7050"/>
                  <a:gd name="T62" fmla="*/ 1085 w 4830"/>
                  <a:gd name="T63" fmla="*/ 4684 h 7050"/>
                  <a:gd name="T64" fmla="*/ 1177 w 4830"/>
                  <a:gd name="T65" fmla="*/ 4606 h 7050"/>
                  <a:gd name="T66" fmla="*/ 1249 w 4830"/>
                  <a:gd name="T67" fmla="*/ 4520 h 7050"/>
                  <a:gd name="T68" fmla="*/ 1295 w 4830"/>
                  <a:gd name="T69" fmla="*/ 4422 h 7050"/>
                  <a:gd name="T70" fmla="*/ 1308 w 4830"/>
                  <a:gd name="T71" fmla="*/ 4316 h 7050"/>
                  <a:gd name="T72" fmla="*/ 1288 w 4830"/>
                  <a:gd name="T73" fmla="*/ 4165 h 7050"/>
                  <a:gd name="T74" fmla="*/ 1236 w 4830"/>
                  <a:gd name="T75" fmla="*/ 4014 h 7050"/>
                  <a:gd name="T76" fmla="*/ 1164 w 4830"/>
                  <a:gd name="T77" fmla="*/ 3850 h 7050"/>
                  <a:gd name="T78" fmla="*/ 1085 w 4830"/>
                  <a:gd name="T79" fmla="*/ 3699 h 7050"/>
                  <a:gd name="T80" fmla="*/ 993 w 4830"/>
                  <a:gd name="T81" fmla="*/ 3554 h 7050"/>
                  <a:gd name="T82" fmla="*/ 907 w 4830"/>
                  <a:gd name="T83" fmla="*/ 3430 h 7050"/>
                  <a:gd name="T84" fmla="*/ 835 w 4830"/>
                  <a:gd name="T85" fmla="*/ 3324 h 7050"/>
                  <a:gd name="T86" fmla="*/ 743 w 4830"/>
                  <a:gd name="T87" fmla="*/ 3213 h 7050"/>
                  <a:gd name="T88" fmla="*/ 4817 w 4830"/>
                  <a:gd name="T89" fmla="*/ 0 h 7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30" h="7050">
                    <a:moveTo>
                      <a:pt x="4817" y="0"/>
                    </a:moveTo>
                    <a:lnTo>
                      <a:pt x="4830" y="5203"/>
                    </a:lnTo>
                    <a:lnTo>
                      <a:pt x="4522" y="5190"/>
                    </a:lnTo>
                    <a:lnTo>
                      <a:pt x="4390" y="5197"/>
                    </a:lnTo>
                    <a:lnTo>
                      <a:pt x="4246" y="5203"/>
                    </a:lnTo>
                    <a:lnTo>
                      <a:pt x="4101" y="5223"/>
                    </a:lnTo>
                    <a:lnTo>
                      <a:pt x="3950" y="5243"/>
                    </a:lnTo>
                    <a:lnTo>
                      <a:pt x="3812" y="5276"/>
                    </a:lnTo>
                    <a:lnTo>
                      <a:pt x="3687" y="5328"/>
                    </a:lnTo>
                    <a:lnTo>
                      <a:pt x="3575" y="5387"/>
                    </a:lnTo>
                    <a:lnTo>
                      <a:pt x="3510" y="5453"/>
                    </a:lnTo>
                    <a:lnTo>
                      <a:pt x="3464" y="5532"/>
                    </a:lnTo>
                    <a:lnTo>
                      <a:pt x="3444" y="5630"/>
                    </a:lnTo>
                    <a:lnTo>
                      <a:pt x="3444" y="5736"/>
                    </a:lnTo>
                    <a:lnTo>
                      <a:pt x="3450" y="5841"/>
                    </a:lnTo>
                    <a:lnTo>
                      <a:pt x="3470" y="5946"/>
                    </a:lnTo>
                    <a:lnTo>
                      <a:pt x="3496" y="6051"/>
                    </a:lnTo>
                    <a:lnTo>
                      <a:pt x="3529" y="6143"/>
                    </a:lnTo>
                    <a:lnTo>
                      <a:pt x="3562" y="6222"/>
                    </a:lnTo>
                    <a:lnTo>
                      <a:pt x="3588" y="6281"/>
                    </a:lnTo>
                    <a:lnTo>
                      <a:pt x="3602" y="6327"/>
                    </a:lnTo>
                    <a:lnTo>
                      <a:pt x="3615" y="6340"/>
                    </a:lnTo>
                    <a:lnTo>
                      <a:pt x="3542" y="7050"/>
                    </a:lnTo>
                    <a:lnTo>
                      <a:pt x="0" y="5348"/>
                    </a:lnTo>
                    <a:lnTo>
                      <a:pt x="526" y="4947"/>
                    </a:lnTo>
                    <a:lnTo>
                      <a:pt x="546" y="4941"/>
                    </a:lnTo>
                    <a:lnTo>
                      <a:pt x="592" y="4927"/>
                    </a:lnTo>
                    <a:lnTo>
                      <a:pt x="671" y="4895"/>
                    </a:lnTo>
                    <a:lnTo>
                      <a:pt x="763" y="4855"/>
                    </a:lnTo>
                    <a:lnTo>
                      <a:pt x="868" y="4809"/>
                    </a:lnTo>
                    <a:lnTo>
                      <a:pt x="980" y="4750"/>
                    </a:lnTo>
                    <a:lnTo>
                      <a:pt x="1085" y="4684"/>
                    </a:lnTo>
                    <a:lnTo>
                      <a:pt x="1177" y="4606"/>
                    </a:lnTo>
                    <a:lnTo>
                      <a:pt x="1249" y="4520"/>
                    </a:lnTo>
                    <a:lnTo>
                      <a:pt x="1295" y="4422"/>
                    </a:lnTo>
                    <a:lnTo>
                      <a:pt x="1308" y="4316"/>
                    </a:lnTo>
                    <a:lnTo>
                      <a:pt x="1288" y="4165"/>
                    </a:lnTo>
                    <a:lnTo>
                      <a:pt x="1236" y="4014"/>
                    </a:lnTo>
                    <a:lnTo>
                      <a:pt x="1164" y="3850"/>
                    </a:lnTo>
                    <a:lnTo>
                      <a:pt x="1085" y="3699"/>
                    </a:lnTo>
                    <a:lnTo>
                      <a:pt x="993" y="3554"/>
                    </a:lnTo>
                    <a:lnTo>
                      <a:pt x="907" y="3430"/>
                    </a:lnTo>
                    <a:lnTo>
                      <a:pt x="835" y="3324"/>
                    </a:lnTo>
                    <a:lnTo>
                      <a:pt x="743" y="3213"/>
                    </a:lnTo>
                    <a:lnTo>
                      <a:pt x="48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4" name="Freeform 153"/>
              <p:cNvSpPr>
                <a:spLocks/>
              </p:cNvSpPr>
              <p:nvPr/>
            </p:nvSpPr>
            <p:spPr bwMode="auto">
              <a:xfrm>
                <a:off x="4504881" y="5093819"/>
                <a:ext cx="1360573" cy="1360320"/>
              </a:xfrm>
              <a:custGeom>
                <a:avLst/>
                <a:gdLst>
                  <a:gd name="T0" fmla="*/ 2734 w 5369"/>
                  <a:gd name="T1" fmla="*/ 0 h 5368"/>
                  <a:gd name="T2" fmla="*/ 3010 w 5369"/>
                  <a:gd name="T3" fmla="*/ 20 h 5368"/>
                  <a:gd name="T4" fmla="*/ 3292 w 5369"/>
                  <a:gd name="T5" fmla="*/ 72 h 5368"/>
                  <a:gd name="T6" fmla="*/ 3568 w 5369"/>
                  <a:gd name="T7" fmla="*/ 151 h 5368"/>
                  <a:gd name="T8" fmla="*/ 3838 w 5369"/>
                  <a:gd name="T9" fmla="*/ 263 h 5368"/>
                  <a:gd name="T10" fmla="*/ 4094 w 5369"/>
                  <a:gd name="T11" fmla="*/ 401 h 5368"/>
                  <a:gd name="T12" fmla="*/ 4331 w 5369"/>
                  <a:gd name="T13" fmla="*/ 565 h 5368"/>
                  <a:gd name="T14" fmla="*/ 4541 w 5369"/>
                  <a:gd name="T15" fmla="*/ 749 h 5368"/>
                  <a:gd name="T16" fmla="*/ 4738 w 5369"/>
                  <a:gd name="T17" fmla="*/ 953 h 5368"/>
                  <a:gd name="T18" fmla="*/ 4902 w 5369"/>
                  <a:gd name="T19" fmla="*/ 1176 h 5368"/>
                  <a:gd name="T20" fmla="*/ 5047 w 5369"/>
                  <a:gd name="T21" fmla="*/ 1413 h 5368"/>
                  <a:gd name="T22" fmla="*/ 5165 w 5369"/>
                  <a:gd name="T23" fmla="*/ 1662 h 5368"/>
                  <a:gd name="T24" fmla="*/ 5257 w 5369"/>
                  <a:gd name="T25" fmla="*/ 1919 h 5368"/>
                  <a:gd name="T26" fmla="*/ 5316 w 5369"/>
                  <a:gd name="T27" fmla="*/ 2188 h 5368"/>
                  <a:gd name="T28" fmla="*/ 5356 w 5369"/>
                  <a:gd name="T29" fmla="*/ 2457 h 5368"/>
                  <a:gd name="T30" fmla="*/ 5369 w 5369"/>
                  <a:gd name="T31" fmla="*/ 2740 h 5368"/>
                  <a:gd name="T32" fmla="*/ 5343 w 5369"/>
                  <a:gd name="T33" fmla="*/ 3016 h 5368"/>
                  <a:gd name="T34" fmla="*/ 5297 w 5369"/>
                  <a:gd name="T35" fmla="*/ 3292 h 5368"/>
                  <a:gd name="T36" fmla="*/ 5218 w 5369"/>
                  <a:gd name="T37" fmla="*/ 3568 h 5368"/>
                  <a:gd name="T38" fmla="*/ 5106 w 5369"/>
                  <a:gd name="T39" fmla="*/ 3837 h 5368"/>
                  <a:gd name="T40" fmla="*/ 4961 w 5369"/>
                  <a:gd name="T41" fmla="*/ 4100 h 5368"/>
                  <a:gd name="T42" fmla="*/ 4797 w 5369"/>
                  <a:gd name="T43" fmla="*/ 4336 h 5368"/>
                  <a:gd name="T44" fmla="*/ 4613 w 5369"/>
                  <a:gd name="T45" fmla="*/ 4547 h 5368"/>
                  <a:gd name="T46" fmla="*/ 4409 w 5369"/>
                  <a:gd name="T47" fmla="*/ 4737 h 5368"/>
                  <a:gd name="T48" fmla="*/ 4193 w 5369"/>
                  <a:gd name="T49" fmla="*/ 4908 h 5368"/>
                  <a:gd name="T50" fmla="*/ 3956 w 5369"/>
                  <a:gd name="T51" fmla="*/ 5046 h 5368"/>
                  <a:gd name="T52" fmla="*/ 3706 w 5369"/>
                  <a:gd name="T53" fmla="*/ 5164 h 5368"/>
                  <a:gd name="T54" fmla="*/ 3443 w 5369"/>
                  <a:gd name="T55" fmla="*/ 5256 h 5368"/>
                  <a:gd name="T56" fmla="*/ 3181 w 5369"/>
                  <a:gd name="T57" fmla="*/ 5322 h 5368"/>
                  <a:gd name="T58" fmla="*/ 2905 w 5369"/>
                  <a:gd name="T59" fmla="*/ 5361 h 5368"/>
                  <a:gd name="T60" fmla="*/ 2629 w 5369"/>
                  <a:gd name="T61" fmla="*/ 5368 h 5368"/>
                  <a:gd name="T62" fmla="*/ 2353 w 5369"/>
                  <a:gd name="T63" fmla="*/ 5348 h 5368"/>
                  <a:gd name="T64" fmla="*/ 2070 w 5369"/>
                  <a:gd name="T65" fmla="*/ 5296 h 5368"/>
                  <a:gd name="T66" fmla="*/ 1794 w 5369"/>
                  <a:gd name="T67" fmla="*/ 5217 h 5368"/>
                  <a:gd name="T68" fmla="*/ 1525 w 5369"/>
                  <a:gd name="T69" fmla="*/ 5105 h 5368"/>
                  <a:gd name="T70" fmla="*/ 1268 w 5369"/>
                  <a:gd name="T71" fmla="*/ 4967 h 5368"/>
                  <a:gd name="T72" fmla="*/ 1032 w 5369"/>
                  <a:gd name="T73" fmla="*/ 4803 h 5368"/>
                  <a:gd name="T74" fmla="*/ 821 w 5369"/>
                  <a:gd name="T75" fmla="*/ 4619 h 5368"/>
                  <a:gd name="T76" fmla="*/ 631 w 5369"/>
                  <a:gd name="T77" fmla="*/ 4415 h 5368"/>
                  <a:gd name="T78" fmla="*/ 460 w 5369"/>
                  <a:gd name="T79" fmla="*/ 4192 h 5368"/>
                  <a:gd name="T80" fmla="*/ 315 w 5369"/>
                  <a:gd name="T81" fmla="*/ 3955 h 5368"/>
                  <a:gd name="T82" fmla="*/ 197 w 5369"/>
                  <a:gd name="T83" fmla="*/ 3706 h 5368"/>
                  <a:gd name="T84" fmla="*/ 112 w 5369"/>
                  <a:gd name="T85" fmla="*/ 3450 h 5368"/>
                  <a:gd name="T86" fmla="*/ 46 w 5369"/>
                  <a:gd name="T87" fmla="*/ 3180 h 5368"/>
                  <a:gd name="T88" fmla="*/ 7 w 5369"/>
                  <a:gd name="T89" fmla="*/ 2911 h 5368"/>
                  <a:gd name="T90" fmla="*/ 0 w 5369"/>
                  <a:gd name="T91" fmla="*/ 2635 h 5368"/>
                  <a:gd name="T92" fmla="*/ 20 w 5369"/>
                  <a:gd name="T93" fmla="*/ 2352 h 5368"/>
                  <a:gd name="T94" fmla="*/ 66 w 5369"/>
                  <a:gd name="T95" fmla="*/ 2076 h 5368"/>
                  <a:gd name="T96" fmla="*/ 145 w 5369"/>
                  <a:gd name="T97" fmla="*/ 1800 h 5368"/>
                  <a:gd name="T98" fmla="*/ 256 w 5369"/>
                  <a:gd name="T99" fmla="*/ 1531 h 5368"/>
                  <a:gd name="T100" fmla="*/ 401 w 5369"/>
                  <a:gd name="T101" fmla="*/ 1275 h 5368"/>
                  <a:gd name="T102" fmla="*/ 565 w 5369"/>
                  <a:gd name="T103" fmla="*/ 1038 h 5368"/>
                  <a:gd name="T104" fmla="*/ 749 w 5369"/>
                  <a:gd name="T105" fmla="*/ 821 h 5368"/>
                  <a:gd name="T106" fmla="*/ 953 w 5369"/>
                  <a:gd name="T107" fmla="*/ 631 h 5368"/>
                  <a:gd name="T108" fmla="*/ 1176 w 5369"/>
                  <a:gd name="T109" fmla="*/ 467 h 5368"/>
                  <a:gd name="T110" fmla="*/ 1406 w 5369"/>
                  <a:gd name="T111" fmla="*/ 322 h 5368"/>
                  <a:gd name="T112" fmla="*/ 1656 w 5369"/>
                  <a:gd name="T113" fmla="*/ 204 h 5368"/>
                  <a:gd name="T114" fmla="*/ 1919 w 5369"/>
                  <a:gd name="T115" fmla="*/ 112 h 5368"/>
                  <a:gd name="T116" fmla="*/ 2182 w 5369"/>
                  <a:gd name="T117" fmla="*/ 46 h 5368"/>
                  <a:gd name="T118" fmla="*/ 2458 w 5369"/>
                  <a:gd name="T119" fmla="*/ 13 h 5368"/>
                  <a:gd name="T120" fmla="*/ 2734 w 5369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9" h="5368">
                    <a:moveTo>
                      <a:pt x="2734" y="0"/>
                    </a:moveTo>
                    <a:lnTo>
                      <a:pt x="3010" y="20"/>
                    </a:lnTo>
                    <a:lnTo>
                      <a:pt x="3292" y="72"/>
                    </a:lnTo>
                    <a:lnTo>
                      <a:pt x="3568" y="151"/>
                    </a:lnTo>
                    <a:lnTo>
                      <a:pt x="3838" y="263"/>
                    </a:lnTo>
                    <a:lnTo>
                      <a:pt x="4094" y="401"/>
                    </a:lnTo>
                    <a:lnTo>
                      <a:pt x="4331" y="565"/>
                    </a:lnTo>
                    <a:lnTo>
                      <a:pt x="4541" y="749"/>
                    </a:lnTo>
                    <a:lnTo>
                      <a:pt x="4738" y="953"/>
                    </a:lnTo>
                    <a:lnTo>
                      <a:pt x="4902" y="1176"/>
                    </a:lnTo>
                    <a:lnTo>
                      <a:pt x="5047" y="1413"/>
                    </a:lnTo>
                    <a:lnTo>
                      <a:pt x="5165" y="1662"/>
                    </a:lnTo>
                    <a:lnTo>
                      <a:pt x="5257" y="1919"/>
                    </a:lnTo>
                    <a:lnTo>
                      <a:pt x="5316" y="2188"/>
                    </a:lnTo>
                    <a:lnTo>
                      <a:pt x="5356" y="2457"/>
                    </a:lnTo>
                    <a:lnTo>
                      <a:pt x="5369" y="2740"/>
                    </a:lnTo>
                    <a:lnTo>
                      <a:pt x="5343" y="3016"/>
                    </a:lnTo>
                    <a:lnTo>
                      <a:pt x="5297" y="3292"/>
                    </a:lnTo>
                    <a:lnTo>
                      <a:pt x="5218" y="3568"/>
                    </a:lnTo>
                    <a:lnTo>
                      <a:pt x="5106" y="3837"/>
                    </a:lnTo>
                    <a:lnTo>
                      <a:pt x="4961" y="4100"/>
                    </a:lnTo>
                    <a:lnTo>
                      <a:pt x="4797" y="4336"/>
                    </a:lnTo>
                    <a:lnTo>
                      <a:pt x="4613" y="4547"/>
                    </a:lnTo>
                    <a:lnTo>
                      <a:pt x="4409" y="4737"/>
                    </a:lnTo>
                    <a:lnTo>
                      <a:pt x="4193" y="4908"/>
                    </a:lnTo>
                    <a:lnTo>
                      <a:pt x="3956" y="5046"/>
                    </a:lnTo>
                    <a:lnTo>
                      <a:pt x="3706" y="5164"/>
                    </a:lnTo>
                    <a:lnTo>
                      <a:pt x="3443" y="5256"/>
                    </a:lnTo>
                    <a:lnTo>
                      <a:pt x="3181" y="5322"/>
                    </a:lnTo>
                    <a:lnTo>
                      <a:pt x="2905" y="5361"/>
                    </a:lnTo>
                    <a:lnTo>
                      <a:pt x="2629" y="5368"/>
                    </a:lnTo>
                    <a:lnTo>
                      <a:pt x="2353" y="5348"/>
                    </a:lnTo>
                    <a:lnTo>
                      <a:pt x="2070" y="5296"/>
                    </a:lnTo>
                    <a:lnTo>
                      <a:pt x="1794" y="5217"/>
                    </a:lnTo>
                    <a:lnTo>
                      <a:pt x="1525" y="5105"/>
                    </a:lnTo>
                    <a:lnTo>
                      <a:pt x="1268" y="4967"/>
                    </a:lnTo>
                    <a:lnTo>
                      <a:pt x="1032" y="4803"/>
                    </a:lnTo>
                    <a:lnTo>
                      <a:pt x="821" y="4619"/>
                    </a:lnTo>
                    <a:lnTo>
                      <a:pt x="631" y="4415"/>
                    </a:lnTo>
                    <a:lnTo>
                      <a:pt x="460" y="4192"/>
                    </a:lnTo>
                    <a:lnTo>
                      <a:pt x="315" y="3955"/>
                    </a:lnTo>
                    <a:lnTo>
                      <a:pt x="197" y="3706"/>
                    </a:lnTo>
                    <a:lnTo>
                      <a:pt x="112" y="3450"/>
                    </a:lnTo>
                    <a:lnTo>
                      <a:pt x="46" y="3180"/>
                    </a:lnTo>
                    <a:lnTo>
                      <a:pt x="7" y="2911"/>
                    </a:lnTo>
                    <a:lnTo>
                      <a:pt x="0" y="2635"/>
                    </a:lnTo>
                    <a:lnTo>
                      <a:pt x="20" y="2352"/>
                    </a:lnTo>
                    <a:lnTo>
                      <a:pt x="66" y="2076"/>
                    </a:lnTo>
                    <a:lnTo>
                      <a:pt x="145" y="1800"/>
                    </a:lnTo>
                    <a:lnTo>
                      <a:pt x="256" y="1531"/>
                    </a:lnTo>
                    <a:lnTo>
                      <a:pt x="401" y="1275"/>
                    </a:lnTo>
                    <a:lnTo>
                      <a:pt x="565" y="1038"/>
                    </a:lnTo>
                    <a:lnTo>
                      <a:pt x="749" y="821"/>
                    </a:lnTo>
                    <a:lnTo>
                      <a:pt x="953" y="631"/>
                    </a:lnTo>
                    <a:lnTo>
                      <a:pt x="1176" y="467"/>
                    </a:lnTo>
                    <a:lnTo>
                      <a:pt x="1406" y="322"/>
                    </a:lnTo>
                    <a:lnTo>
                      <a:pt x="1656" y="204"/>
                    </a:lnTo>
                    <a:lnTo>
                      <a:pt x="1919" y="112"/>
                    </a:lnTo>
                    <a:lnTo>
                      <a:pt x="2182" y="46"/>
                    </a:lnTo>
                    <a:lnTo>
                      <a:pt x="2458" y="13"/>
                    </a:ln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3350839" y="3575369"/>
              <a:ext cx="2745980" cy="1436852"/>
              <a:chOff x="3350839" y="3575369"/>
              <a:chExt cx="2745980" cy="1436852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4275035" y="3575369"/>
                <a:ext cx="1821784" cy="1155562"/>
              </a:xfrm>
              <a:custGeom>
                <a:avLst/>
                <a:gdLst>
                  <a:gd name="T0" fmla="*/ 2136 w 7189"/>
                  <a:gd name="T1" fmla="*/ 0 h 4560"/>
                  <a:gd name="T2" fmla="*/ 7189 w 7189"/>
                  <a:gd name="T3" fmla="*/ 1137 h 4560"/>
                  <a:gd name="T4" fmla="*/ 3115 w 7189"/>
                  <a:gd name="T5" fmla="*/ 4350 h 4560"/>
                  <a:gd name="T6" fmla="*/ 2951 w 7189"/>
                  <a:gd name="T7" fmla="*/ 4126 h 4560"/>
                  <a:gd name="T8" fmla="*/ 2852 w 7189"/>
                  <a:gd name="T9" fmla="*/ 4015 h 4560"/>
                  <a:gd name="T10" fmla="*/ 2740 w 7189"/>
                  <a:gd name="T11" fmla="*/ 3896 h 4560"/>
                  <a:gd name="T12" fmla="*/ 2616 w 7189"/>
                  <a:gd name="T13" fmla="*/ 3785 h 4560"/>
                  <a:gd name="T14" fmla="*/ 2484 w 7189"/>
                  <a:gd name="T15" fmla="*/ 3680 h 4560"/>
                  <a:gd name="T16" fmla="*/ 2346 w 7189"/>
                  <a:gd name="T17" fmla="*/ 3601 h 4560"/>
                  <a:gd name="T18" fmla="*/ 2208 w 7189"/>
                  <a:gd name="T19" fmla="*/ 3542 h 4560"/>
                  <a:gd name="T20" fmla="*/ 2116 w 7189"/>
                  <a:gd name="T21" fmla="*/ 3528 h 4560"/>
                  <a:gd name="T22" fmla="*/ 2018 w 7189"/>
                  <a:gd name="T23" fmla="*/ 3548 h 4560"/>
                  <a:gd name="T24" fmla="*/ 1926 w 7189"/>
                  <a:gd name="T25" fmla="*/ 3588 h 4560"/>
                  <a:gd name="T26" fmla="*/ 1840 w 7189"/>
                  <a:gd name="T27" fmla="*/ 3653 h 4560"/>
                  <a:gd name="T28" fmla="*/ 1761 w 7189"/>
                  <a:gd name="T29" fmla="*/ 3726 h 4560"/>
                  <a:gd name="T30" fmla="*/ 1682 w 7189"/>
                  <a:gd name="T31" fmla="*/ 3804 h 4560"/>
                  <a:gd name="T32" fmla="*/ 1617 w 7189"/>
                  <a:gd name="T33" fmla="*/ 3890 h 4560"/>
                  <a:gd name="T34" fmla="*/ 1558 w 7189"/>
                  <a:gd name="T35" fmla="*/ 3975 h 4560"/>
                  <a:gd name="T36" fmla="*/ 1512 w 7189"/>
                  <a:gd name="T37" fmla="*/ 4047 h 4560"/>
                  <a:gd name="T38" fmla="*/ 1472 w 7189"/>
                  <a:gd name="T39" fmla="*/ 4107 h 4560"/>
                  <a:gd name="T40" fmla="*/ 1452 w 7189"/>
                  <a:gd name="T41" fmla="*/ 4146 h 4560"/>
                  <a:gd name="T42" fmla="*/ 1446 w 7189"/>
                  <a:gd name="T43" fmla="*/ 4159 h 4560"/>
                  <a:gd name="T44" fmla="*/ 887 w 7189"/>
                  <a:gd name="T45" fmla="*/ 4560 h 4560"/>
                  <a:gd name="T46" fmla="*/ 0 w 7189"/>
                  <a:gd name="T47" fmla="*/ 730 h 4560"/>
                  <a:gd name="T48" fmla="*/ 690 w 7189"/>
                  <a:gd name="T49" fmla="*/ 874 h 4560"/>
                  <a:gd name="T50" fmla="*/ 703 w 7189"/>
                  <a:gd name="T51" fmla="*/ 881 h 4560"/>
                  <a:gd name="T52" fmla="*/ 736 w 7189"/>
                  <a:gd name="T53" fmla="*/ 907 h 4560"/>
                  <a:gd name="T54" fmla="*/ 795 w 7189"/>
                  <a:gd name="T55" fmla="*/ 946 h 4560"/>
                  <a:gd name="T56" fmla="*/ 868 w 7189"/>
                  <a:gd name="T57" fmla="*/ 992 h 4560"/>
                  <a:gd name="T58" fmla="*/ 946 w 7189"/>
                  <a:gd name="T59" fmla="*/ 1038 h 4560"/>
                  <a:gd name="T60" fmla="*/ 1045 w 7189"/>
                  <a:gd name="T61" fmla="*/ 1084 h 4560"/>
                  <a:gd name="T62" fmla="*/ 1144 w 7189"/>
                  <a:gd name="T63" fmla="*/ 1130 h 4560"/>
                  <a:gd name="T64" fmla="*/ 1249 w 7189"/>
                  <a:gd name="T65" fmla="*/ 1163 h 4560"/>
                  <a:gd name="T66" fmla="*/ 1354 w 7189"/>
                  <a:gd name="T67" fmla="*/ 1176 h 4560"/>
                  <a:gd name="T68" fmla="*/ 1452 w 7189"/>
                  <a:gd name="T69" fmla="*/ 1176 h 4560"/>
                  <a:gd name="T70" fmla="*/ 1544 w 7189"/>
                  <a:gd name="T71" fmla="*/ 1157 h 4560"/>
                  <a:gd name="T72" fmla="*/ 1623 w 7189"/>
                  <a:gd name="T73" fmla="*/ 1104 h 4560"/>
                  <a:gd name="T74" fmla="*/ 1722 w 7189"/>
                  <a:gd name="T75" fmla="*/ 1006 h 4560"/>
                  <a:gd name="T76" fmla="*/ 1807 w 7189"/>
                  <a:gd name="T77" fmla="*/ 881 h 4560"/>
                  <a:gd name="T78" fmla="*/ 1880 w 7189"/>
                  <a:gd name="T79" fmla="*/ 743 h 4560"/>
                  <a:gd name="T80" fmla="*/ 1945 w 7189"/>
                  <a:gd name="T81" fmla="*/ 598 h 4560"/>
                  <a:gd name="T82" fmla="*/ 2004 w 7189"/>
                  <a:gd name="T83" fmla="*/ 460 h 4560"/>
                  <a:gd name="T84" fmla="*/ 2050 w 7189"/>
                  <a:gd name="T85" fmla="*/ 322 h 4560"/>
                  <a:gd name="T86" fmla="*/ 2083 w 7189"/>
                  <a:gd name="T87" fmla="*/ 204 h 4560"/>
                  <a:gd name="T88" fmla="*/ 2110 w 7189"/>
                  <a:gd name="T89" fmla="*/ 105 h 4560"/>
                  <a:gd name="T90" fmla="*/ 2129 w 7189"/>
                  <a:gd name="T91" fmla="*/ 40 h 4560"/>
                  <a:gd name="T92" fmla="*/ 2136 w 7189"/>
                  <a:gd name="T93" fmla="*/ 0 h 4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89" h="4560">
                    <a:moveTo>
                      <a:pt x="2136" y="0"/>
                    </a:moveTo>
                    <a:lnTo>
                      <a:pt x="7189" y="1137"/>
                    </a:lnTo>
                    <a:lnTo>
                      <a:pt x="3115" y="4350"/>
                    </a:lnTo>
                    <a:lnTo>
                      <a:pt x="2951" y="4126"/>
                    </a:lnTo>
                    <a:lnTo>
                      <a:pt x="2852" y="4015"/>
                    </a:lnTo>
                    <a:lnTo>
                      <a:pt x="2740" y="3896"/>
                    </a:lnTo>
                    <a:lnTo>
                      <a:pt x="2616" y="3785"/>
                    </a:lnTo>
                    <a:lnTo>
                      <a:pt x="2484" y="3680"/>
                    </a:lnTo>
                    <a:lnTo>
                      <a:pt x="2346" y="3601"/>
                    </a:lnTo>
                    <a:lnTo>
                      <a:pt x="2208" y="3542"/>
                    </a:lnTo>
                    <a:lnTo>
                      <a:pt x="2116" y="3528"/>
                    </a:lnTo>
                    <a:lnTo>
                      <a:pt x="2018" y="3548"/>
                    </a:lnTo>
                    <a:lnTo>
                      <a:pt x="1926" y="3588"/>
                    </a:lnTo>
                    <a:lnTo>
                      <a:pt x="1840" y="3653"/>
                    </a:lnTo>
                    <a:lnTo>
                      <a:pt x="1761" y="3726"/>
                    </a:lnTo>
                    <a:lnTo>
                      <a:pt x="1682" y="3804"/>
                    </a:lnTo>
                    <a:lnTo>
                      <a:pt x="1617" y="3890"/>
                    </a:lnTo>
                    <a:lnTo>
                      <a:pt x="1558" y="3975"/>
                    </a:lnTo>
                    <a:lnTo>
                      <a:pt x="1512" y="4047"/>
                    </a:lnTo>
                    <a:lnTo>
                      <a:pt x="1472" y="4107"/>
                    </a:lnTo>
                    <a:lnTo>
                      <a:pt x="1452" y="4146"/>
                    </a:lnTo>
                    <a:lnTo>
                      <a:pt x="1446" y="4159"/>
                    </a:lnTo>
                    <a:lnTo>
                      <a:pt x="887" y="4560"/>
                    </a:lnTo>
                    <a:lnTo>
                      <a:pt x="0" y="730"/>
                    </a:lnTo>
                    <a:lnTo>
                      <a:pt x="690" y="874"/>
                    </a:lnTo>
                    <a:lnTo>
                      <a:pt x="703" y="881"/>
                    </a:lnTo>
                    <a:lnTo>
                      <a:pt x="736" y="907"/>
                    </a:lnTo>
                    <a:lnTo>
                      <a:pt x="795" y="946"/>
                    </a:lnTo>
                    <a:lnTo>
                      <a:pt x="868" y="992"/>
                    </a:lnTo>
                    <a:lnTo>
                      <a:pt x="946" y="1038"/>
                    </a:lnTo>
                    <a:lnTo>
                      <a:pt x="1045" y="1084"/>
                    </a:lnTo>
                    <a:lnTo>
                      <a:pt x="1144" y="1130"/>
                    </a:lnTo>
                    <a:lnTo>
                      <a:pt x="1249" y="1163"/>
                    </a:lnTo>
                    <a:lnTo>
                      <a:pt x="1354" y="1176"/>
                    </a:lnTo>
                    <a:lnTo>
                      <a:pt x="1452" y="1176"/>
                    </a:lnTo>
                    <a:lnTo>
                      <a:pt x="1544" y="1157"/>
                    </a:lnTo>
                    <a:lnTo>
                      <a:pt x="1623" y="1104"/>
                    </a:lnTo>
                    <a:lnTo>
                      <a:pt x="1722" y="1006"/>
                    </a:lnTo>
                    <a:lnTo>
                      <a:pt x="1807" y="881"/>
                    </a:lnTo>
                    <a:lnTo>
                      <a:pt x="1880" y="743"/>
                    </a:lnTo>
                    <a:lnTo>
                      <a:pt x="1945" y="598"/>
                    </a:lnTo>
                    <a:lnTo>
                      <a:pt x="2004" y="460"/>
                    </a:lnTo>
                    <a:lnTo>
                      <a:pt x="2050" y="322"/>
                    </a:lnTo>
                    <a:lnTo>
                      <a:pt x="2083" y="204"/>
                    </a:lnTo>
                    <a:lnTo>
                      <a:pt x="2110" y="105"/>
                    </a:lnTo>
                    <a:lnTo>
                      <a:pt x="2129" y="40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Freeform 151"/>
              <p:cNvSpPr>
                <a:spLocks/>
              </p:cNvSpPr>
              <p:nvPr/>
            </p:nvSpPr>
            <p:spPr bwMode="auto">
              <a:xfrm>
                <a:off x="3350839" y="3652154"/>
                <a:ext cx="1360573" cy="1360067"/>
              </a:xfrm>
              <a:custGeom>
                <a:avLst/>
                <a:gdLst>
                  <a:gd name="T0" fmla="*/ 2707 w 5369"/>
                  <a:gd name="T1" fmla="*/ 0 h 5367"/>
                  <a:gd name="T2" fmla="*/ 3010 w 5369"/>
                  <a:gd name="T3" fmla="*/ 19 h 5367"/>
                  <a:gd name="T4" fmla="*/ 3299 w 5369"/>
                  <a:gd name="T5" fmla="*/ 72 h 5367"/>
                  <a:gd name="T6" fmla="*/ 3588 w 5369"/>
                  <a:gd name="T7" fmla="*/ 157 h 5367"/>
                  <a:gd name="T8" fmla="*/ 3857 w 5369"/>
                  <a:gd name="T9" fmla="*/ 269 h 5367"/>
                  <a:gd name="T10" fmla="*/ 4114 w 5369"/>
                  <a:gd name="T11" fmla="*/ 413 h 5367"/>
                  <a:gd name="T12" fmla="*/ 4357 w 5369"/>
                  <a:gd name="T13" fmla="*/ 584 h 5367"/>
                  <a:gd name="T14" fmla="*/ 4574 w 5369"/>
                  <a:gd name="T15" fmla="*/ 781 h 5367"/>
                  <a:gd name="T16" fmla="*/ 4771 w 5369"/>
                  <a:gd name="T17" fmla="*/ 998 h 5367"/>
                  <a:gd name="T18" fmla="*/ 4948 w 5369"/>
                  <a:gd name="T19" fmla="*/ 1241 h 5367"/>
                  <a:gd name="T20" fmla="*/ 5099 w 5369"/>
                  <a:gd name="T21" fmla="*/ 1504 h 5367"/>
                  <a:gd name="T22" fmla="*/ 5218 w 5369"/>
                  <a:gd name="T23" fmla="*/ 1787 h 5367"/>
                  <a:gd name="T24" fmla="*/ 5303 w 5369"/>
                  <a:gd name="T25" fmla="*/ 2089 h 5367"/>
                  <a:gd name="T26" fmla="*/ 5356 w 5369"/>
                  <a:gd name="T27" fmla="*/ 2398 h 5367"/>
                  <a:gd name="T28" fmla="*/ 5369 w 5369"/>
                  <a:gd name="T29" fmla="*/ 2706 h 5367"/>
                  <a:gd name="T30" fmla="*/ 5349 w 5369"/>
                  <a:gd name="T31" fmla="*/ 3009 h 5367"/>
                  <a:gd name="T32" fmla="*/ 5297 w 5369"/>
                  <a:gd name="T33" fmla="*/ 3304 h 5367"/>
                  <a:gd name="T34" fmla="*/ 5211 w 5369"/>
                  <a:gd name="T35" fmla="*/ 3587 h 5367"/>
                  <a:gd name="T36" fmla="*/ 5099 w 5369"/>
                  <a:gd name="T37" fmla="*/ 3856 h 5367"/>
                  <a:gd name="T38" fmla="*/ 4955 w 5369"/>
                  <a:gd name="T39" fmla="*/ 4112 h 5367"/>
                  <a:gd name="T40" fmla="*/ 4784 w 5369"/>
                  <a:gd name="T41" fmla="*/ 4355 h 5367"/>
                  <a:gd name="T42" fmla="*/ 4593 w 5369"/>
                  <a:gd name="T43" fmla="*/ 4579 h 5367"/>
                  <a:gd name="T44" fmla="*/ 4370 w 5369"/>
                  <a:gd name="T45" fmla="*/ 4776 h 5367"/>
                  <a:gd name="T46" fmla="*/ 4127 w 5369"/>
                  <a:gd name="T47" fmla="*/ 4947 h 5367"/>
                  <a:gd name="T48" fmla="*/ 3864 w 5369"/>
                  <a:gd name="T49" fmla="*/ 5098 h 5367"/>
                  <a:gd name="T50" fmla="*/ 3581 w 5369"/>
                  <a:gd name="T51" fmla="*/ 5216 h 5367"/>
                  <a:gd name="T52" fmla="*/ 3279 w 5369"/>
                  <a:gd name="T53" fmla="*/ 5302 h 5367"/>
                  <a:gd name="T54" fmla="*/ 2970 w 5369"/>
                  <a:gd name="T55" fmla="*/ 5354 h 5367"/>
                  <a:gd name="T56" fmla="*/ 2661 w 5369"/>
                  <a:gd name="T57" fmla="*/ 5367 h 5367"/>
                  <a:gd name="T58" fmla="*/ 2366 w 5369"/>
                  <a:gd name="T59" fmla="*/ 5354 h 5367"/>
                  <a:gd name="T60" fmla="*/ 2070 w 5369"/>
                  <a:gd name="T61" fmla="*/ 5302 h 5367"/>
                  <a:gd name="T62" fmla="*/ 1787 w 5369"/>
                  <a:gd name="T63" fmla="*/ 5216 h 5367"/>
                  <a:gd name="T64" fmla="*/ 1511 w 5369"/>
                  <a:gd name="T65" fmla="*/ 5098 h 5367"/>
                  <a:gd name="T66" fmla="*/ 1255 w 5369"/>
                  <a:gd name="T67" fmla="*/ 4960 h 5367"/>
                  <a:gd name="T68" fmla="*/ 1012 w 5369"/>
                  <a:gd name="T69" fmla="*/ 4789 h 5367"/>
                  <a:gd name="T70" fmla="*/ 795 w 5369"/>
                  <a:gd name="T71" fmla="*/ 4592 h 5367"/>
                  <a:gd name="T72" fmla="*/ 598 w 5369"/>
                  <a:gd name="T73" fmla="*/ 4369 h 5367"/>
                  <a:gd name="T74" fmla="*/ 421 w 5369"/>
                  <a:gd name="T75" fmla="*/ 4132 h 5367"/>
                  <a:gd name="T76" fmla="*/ 276 w 5369"/>
                  <a:gd name="T77" fmla="*/ 3863 h 5367"/>
                  <a:gd name="T78" fmla="*/ 158 w 5369"/>
                  <a:gd name="T79" fmla="*/ 3580 h 5367"/>
                  <a:gd name="T80" fmla="*/ 66 w 5369"/>
                  <a:gd name="T81" fmla="*/ 3285 h 5367"/>
                  <a:gd name="T82" fmla="*/ 13 w 5369"/>
                  <a:gd name="T83" fmla="*/ 2969 h 5367"/>
                  <a:gd name="T84" fmla="*/ 0 w 5369"/>
                  <a:gd name="T85" fmla="*/ 2667 h 5367"/>
                  <a:gd name="T86" fmla="*/ 20 w 5369"/>
                  <a:gd name="T87" fmla="*/ 2365 h 5367"/>
                  <a:gd name="T88" fmla="*/ 72 w 5369"/>
                  <a:gd name="T89" fmla="*/ 2069 h 5367"/>
                  <a:gd name="T90" fmla="*/ 158 w 5369"/>
                  <a:gd name="T91" fmla="*/ 1787 h 5367"/>
                  <a:gd name="T92" fmla="*/ 269 w 5369"/>
                  <a:gd name="T93" fmla="*/ 1517 h 5367"/>
                  <a:gd name="T94" fmla="*/ 414 w 5369"/>
                  <a:gd name="T95" fmla="*/ 1254 h 5367"/>
                  <a:gd name="T96" fmla="*/ 585 w 5369"/>
                  <a:gd name="T97" fmla="*/ 1018 h 5367"/>
                  <a:gd name="T98" fmla="*/ 782 w 5369"/>
                  <a:gd name="T99" fmla="*/ 794 h 5367"/>
                  <a:gd name="T100" fmla="*/ 999 w 5369"/>
                  <a:gd name="T101" fmla="*/ 597 h 5367"/>
                  <a:gd name="T102" fmla="*/ 1242 w 5369"/>
                  <a:gd name="T103" fmla="*/ 420 h 5367"/>
                  <a:gd name="T104" fmla="*/ 1505 w 5369"/>
                  <a:gd name="T105" fmla="*/ 275 h 5367"/>
                  <a:gd name="T106" fmla="*/ 1787 w 5369"/>
                  <a:gd name="T107" fmla="*/ 157 h 5367"/>
                  <a:gd name="T108" fmla="*/ 2090 w 5369"/>
                  <a:gd name="T109" fmla="*/ 72 h 5367"/>
                  <a:gd name="T110" fmla="*/ 2399 w 5369"/>
                  <a:gd name="T111" fmla="*/ 19 h 5367"/>
                  <a:gd name="T112" fmla="*/ 2707 w 5369"/>
                  <a:gd name="T113" fmla="*/ 0 h 5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9" h="5367">
                    <a:moveTo>
                      <a:pt x="2707" y="0"/>
                    </a:moveTo>
                    <a:lnTo>
                      <a:pt x="3010" y="19"/>
                    </a:lnTo>
                    <a:lnTo>
                      <a:pt x="3299" y="72"/>
                    </a:lnTo>
                    <a:lnTo>
                      <a:pt x="3588" y="157"/>
                    </a:lnTo>
                    <a:lnTo>
                      <a:pt x="3857" y="269"/>
                    </a:lnTo>
                    <a:lnTo>
                      <a:pt x="4114" y="413"/>
                    </a:lnTo>
                    <a:lnTo>
                      <a:pt x="4357" y="584"/>
                    </a:lnTo>
                    <a:lnTo>
                      <a:pt x="4574" y="781"/>
                    </a:lnTo>
                    <a:lnTo>
                      <a:pt x="4771" y="998"/>
                    </a:lnTo>
                    <a:lnTo>
                      <a:pt x="4948" y="1241"/>
                    </a:lnTo>
                    <a:lnTo>
                      <a:pt x="5099" y="1504"/>
                    </a:lnTo>
                    <a:lnTo>
                      <a:pt x="5218" y="1787"/>
                    </a:lnTo>
                    <a:lnTo>
                      <a:pt x="5303" y="2089"/>
                    </a:lnTo>
                    <a:lnTo>
                      <a:pt x="5356" y="2398"/>
                    </a:lnTo>
                    <a:lnTo>
                      <a:pt x="5369" y="2706"/>
                    </a:lnTo>
                    <a:lnTo>
                      <a:pt x="5349" y="3009"/>
                    </a:lnTo>
                    <a:lnTo>
                      <a:pt x="5297" y="3304"/>
                    </a:lnTo>
                    <a:lnTo>
                      <a:pt x="5211" y="3587"/>
                    </a:lnTo>
                    <a:lnTo>
                      <a:pt x="5099" y="3856"/>
                    </a:lnTo>
                    <a:lnTo>
                      <a:pt x="4955" y="4112"/>
                    </a:lnTo>
                    <a:lnTo>
                      <a:pt x="4784" y="4355"/>
                    </a:lnTo>
                    <a:lnTo>
                      <a:pt x="4593" y="4579"/>
                    </a:lnTo>
                    <a:lnTo>
                      <a:pt x="4370" y="4776"/>
                    </a:lnTo>
                    <a:lnTo>
                      <a:pt x="4127" y="4947"/>
                    </a:lnTo>
                    <a:lnTo>
                      <a:pt x="3864" y="5098"/>
                    </a:lnTo>
                    <a:lnTo>
                      <a:pt x="3581" y="5216"/>
                    </a:lnTo>
                    <a:lnTo>
                      <a:pt x="3279" y="5302"/>
                    </a:lnTo>
                    <a:lnTo>
                      <a:pt x="2970" y="5354"/>
                    </a:lnTo>
                    <a:lnTo>
                      <a:pt x="2661" y="5367"/>
                    </a:lnTo>
                    <a:lnTo>
                      <a:pt x="2366" y="5354"/>
                    </a:lnTo>
                    <a:lnTo>
                      <a:pt x="2070" y="5302"/>
                    </a:lnTo>
                    <a:lnTo>
                      <a:pt x="1787" y="5216"/>
                    </a:lnTo>
                    <a:lnTo>
                      <a:pt x="1511" y="5098"/>
                    </a:lnTo>
                    <a:lnTo>
                      <a:pt x="1255" y="4960"/>
                    </a:lnTo>
                    <a:lnTo>
                      <a:pt x="1012" y="4789"/>
                    </a:lnTo>
                    <a:lnTo>
                      <a:pt x="795" y="4592"/>
                    </a:lnTo>
                    <a:lnTo>
                      <a:pt x="598" y="4369"/>
                    </a:lnTo>
                    <a:lnTo>
                      <a:pt x="421" y="4132"/>
                    </a:lnTo>
                    <a:lnTo>
                      <a:pt x="276" y="3863"/>
                    </a:lnTo>
                    <a:lnTo>
                      <a:pt x="158" y="3580"/>
                    </a:lnTo>
                    <a:lnTo>
                      <a:pt x="66" y="3285"/>
                    </a:lnTo>
                    <a:lnTo>
                      <a:pt x="13" y="2969"/>
                    </a:lnTo>
                    <a:lnTo>
                      <a:pt x="0" y="2667"/>
                    </a:lnTo>
                    <a:lnTo>
                      <a:pt x="20" y="2365"/>
                    </a:lnTo>
                    <a:lnTo>
                      <a:pt x="72" y="2069"/>
                    </a:lnTo>
                    <a:lnTo>
                      <a:pt x="158" y="1787"/>
                    </a:lnTo>
                    <a:lnTo>
                      <a:pt x="269" y="1517"/>
                    </a:lnTo>
                    <a:lnTo>
                      <a:pt x="414" y="1254"/>
                    </a:lnTo>
                    <a:lnTo>
                      <a:pt x="585" y="1018"/>
                    </a:lnTo>
                    <a:lnTo>
                      <a:pt x="782" y="794"/>
                    </a:lnTo>
                    <a:lnTo>
                      <a:pt x="999" y="597"/>
                    </a:lnTo>
                    <a:lnTo>
                      <a:pt x="1242" y="420"/>
                    </a:lnTo>
                    <a:lnTo>
                      <a:pt x="1505" y="275"/>
                    </a:lnTo>
                    <a:lnTo>
                      <a:pt x="1787" y="157"/>
                    </a:lnTo>
                    <a:lnTo>
                      <a:pt x="2090" y="72"/>
                    </a:lnTo>
                    <a:lnTo>
                      <a:pt x="2399" y="19"/>
                    </a:lnTo>
                    <a:lnTo>
                      <a:pt x="270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3762128" y="1860525"/>
              <a:ext cx="2334691" cy="2002975"/>
              <a:chOff x="3762128" y="1860525"/>
              <a:chExt cx="2334691" cy="2002975"/>
            </a:xfrm>
          </p:grpSpPr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4414919" y="2374953"/>
                <a:ext cx="1681900" cy="1488547"/>
              </a:xfrm>
              <a:custGeom>
                <a:avLst/>
                <a:gdLst>
                  <a:gd name="T0" fmla="*/ 2438 w 6637"/>
                  <a:gd name="T1" fmla="*/ 0 h 5874"/>
                  <a:gd name="T2" fmla="*/ 2793 w 6637"/>
                  <a:gd name="T3" fmla="*/ 638 h 5874"/>
                  <a:gd name="T4" fmla="*/ 2793 w 6637"/>
                  <a:gd name="T5" fmla="*/ 657 h 5874"/>
                  <a:gd name="T6" fmla="*/ 2793 w 6637"/>
                  <a:gd name="T7" fmla="*/ 697 h 5874"/>
                  <a:gd name="T8" fmla="*/ 2793 w 6637"/>
                  <a:gd name="T9" fmla="*/ 762 h 5874"/>
                  <a:gd name="T10" fmla="*/ 2800 w 6637"/>
                  <a:gd name="T11" fmla="*/ 848 h 5874"/>
                  <a:gd name="T12" fmla="*/ 2813 w 6637"/>
                  <a:gd name="T13" fmla="*/ 946 h 5874"/>
                  <a:gd name="T14" fmla="*/ 2826 w 6637"/>
                  <a:gd name="T15" fmla="*/ 1045 h 5874"/>
                  <a:gd name="T16" fmla="*/ 2852 w 6637"/>
                  <a:gd name="T17" fmla="*/ 1150 h 5874"/>
                  <a:gd name="T18" fmla="*/ 2892 w 6637"/>
                  <a:gd name="T19" fmla="*/ 1249 h 5874"/>
                  <a:gd name="T20" fmla="*/ 2938 w 6637"/>
                  <a:gd name="T21" fmla="*/ 1341 h 5874"/>
                  <a:gd name="T22" fmla="*/ 2997 w 6637"/>
                  <a:gd name="T23" fmla="*/ 1413 h 5874"/>
                  <a:gd name="T24" fmla="*/ 3069 w 6637"/>
                  <a:gd name="T25" fmla="*/ 1472 h 5874"/>
                  <a:gd name="T26" fmla="*/ 3161 w 6637"/>
                  <a:gd name="T27" fmla="*/ 1505 h 5874"/>
                  <a:gd name="T28" fmla="*/ 3299 w 6637"/>
                  <a:gd name="T29" fmla="*/ 1518 h 5874"/>
                  <a:gd name="T30" fmla="*/ 3450 w 6637"/>
                  <a:gd name="T31" fmla="*/ 1505 h 5874"/>
                  <a:gd name="T32" fmla="*/ 3608 w 6637"/>
                  <a:gd name="T33" fmla="*/ 1479 h 5874"/>
                  <a:gd name="T34" fmla="*/ 3766 w 6637"/>
                  <a:gd name="T35" fmla="*/ 1446 h 5874"/>
                  <a:gd name="T36" fmla="*/ 3917 w 6637"/>
                  <a:gd name="T37" fmla="*/ 1400 h 5874"/>
                  <a:gd name="T38" fmla="*/ 4055 w 6637"/>
                  <a:gd name="T39" fmla="*/ 1354 h 5874"/>
                  <a:gd name="T40" fmla="*/ 4173 w 6637"/>
                  <a:gd name="T41" fmla="*/ 1308 h 5874"/>
                  <a:gd name="T42" fmla="*/ 4265 w 6637"/>
                  <a:gd name="T43" fmla="*/ 1275 h 5874"/>
                  <a:gd name="T44" fmla="*/ 4324 w 6637"/>
                  <a:gd name="T45" fmla="*/ 1242 h 5874"/>
                  <a:gd name="T46" fmla="*/ 6637 w 6637"/>
                  <a:gd name="T47" fmla="*/ 5874 h 5874"/>
                  <a:gd name="T48" fmla="*/ 1584 w 6637"/>
                  <a:gd name="T49" fmla="*/ 4737 h 5874"/>
                  <a:gd name="T50" fmla="*/ 1597 w 6637"/>
                  <a:gd name="T51" fmla="*/ 4685 h 5874"/>
                  <a:gd name="T52" fmla="*/ 1617 w 6637"/>
                  <a:gd name="T53" fmla="*/ 4606 h 5874"/>
                  <a:gd name="T54" fmla="*/ 1636 w 6637"/>
                  <a:gd name="T55" fmla="*/ 4494 h 5874"/>
                  <a:gd name="T56" fmla="*/ 1656 w 6637"/>
                  <a:gd name="T57" fmla="*/ 4363 h 5874"/>
                  <a:gd name="T58" fmla="*/ 1669 w 6637"/>
                  <a:gd name="T59" fmla="*/ 4218 h 5874"/>
                  <a:gd name="T60" fmla="*/ 1682 w 6637"/>
                  <a:gd name="T61" fmla="*/ 4067 h 5874"/>
                  <a:gd name="T62" fmla="*/ 1682 w 6637"/>
                  <a:gd name="T63" fmla="*/ 3909 h 5874"/>
                  <a:gd name="T64" fmla="*/ 1676 w 6637"/>
                  <a:gd name="T65" fmla="*/ 3752 h 5874"/>
                  <a:gd name="T66" fmla="*/ 1656 w 6637"/>
                  <a:gd name="T67" fmla="*/ 3607 h 5874"/>
                  <a:gd name="T68" fmla="*/ 1617 w 6637"/>
                  <a:gd name="T69" fmla="*/ 3482 h 5874"/>
                  <a:gd name="T70" fmla="*/ 1571 w 6637"/>
                  <a:gd name="T71" fmla="*/ 3397 h 5874"/>
                  <a:gd name="T72" fmla="*/ 1498 w 6637"/>
                  <a:gd name="T73" fmla="*/ 3338 h 5874"/>
                  <a:gd name="T74" fmla="*/ 1406 w 6637"/>
                  <a:gd name="T75" fmla="*/ 3292 h 5874"/>
                  <a:gd name="T76" fmla="*/ 1308 w 6637"/>
                  <a:gd name="T77" fmla="*/ 3266 h 5874"/>
                  <a:gd name="T78" fmla="*/ 1203 w 6637"/>
                  <a:gd name="T79" fmla="*/ 3246 h 5874"/>
                  <a:gd name="T80" fmla="*/ 1091 w 6637"/>
                  <a:gd name="T81" fmla="*/ 3239 h 5874"/>
                  <a:gd name="T82" fmla="*/ 986 w 6637"/>
                  <a:gd name="T83" fmla="*/ 3239 h 5874"/>
                  <a:gd name="T84" fmla="*/ 887 w 6637"/>
                  <a:gd name="T85" fmla="*/ 3246 h 5874"/>
                  <a:gd name="T86" fmla="*/ 802 w 6637"/>
                  <a:gd name="T87" fmla="*/ 3252 h 5874"/>
                  <a:gd name="T88" fmla="*/ 736 w 6637"/>
                  <a:gd name="T89" fmla="*/ 3266 h 5874"/>
                  <a:gd name="T90" fmla="*/ 690 w 6637"/>
                  <a:gd name="T91" fmla="*/ 3272 h 5874"/>
                  <a:gd name="T92" fmla="*/ 677 w 6637"/>
                  <a:gd name="T93" fmla="*/ 3272 h 5874"/>
                  <a:gd name="T94" fmla="*/ 0 w 6637"/>
                  <a:gd name="T95" fmla="*/ 3082 h 5874"/>
                  <a:gd name="T96" fmla="*/ 2438 w 6637"/>
                  <a:gd name="T97" fmla="*/ 0 h 5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637" h="5874">
                    <a:moveTo>
                      <a:pt x="2438" y="0"/>
                    </a:moveTo>
                    <a:lnTo>
                      <a:pt x="2793" y="638"/>
                    </a:lnTo>
                    <a:lnTo>
                      <a:pt x="2793" y="657"/>
                    </a:lnTo>
                    <a:lnTo>
                      <a:pt x="2793" y="697"/>
                    </a:lnTo>
                    <a:lnTo>
                      <a:pt x="2793" y="762"/>
                    </a:lnTo>
                    <a:lnTo>
                      <a:pt x="2800" y="848"/>
                    </a:lnTo>
                    <a:lnTo>
                      <a:pt x="2813" y="946"/>
                    </a:lnTo>
                    <a:lnTo>
                      <a:pt x="2826" y="1045"/>
                    </a:lnTo>
                    <a:lnTo>
                      <a:pt x="2852" y="1150"/>
                    </a:lnTo>
                    <a:lnTo>
                      <a:pt x="2892" y="1249"/>
                    </a:lnTo>
                    <a:lnTo>
                      <a:pt x="2938" y="1341"/>
                    </a:lnTo>
                    <a:lnTo>
                      <a:pt x="2997" y="1413"/>
                    </a:lnTo>
                    <a:lnTo>
                      <a:pt x="3069" y="1472"/>
                    </a:lnTo>
                    <a:lnTo>
                      <a:pt x="3161" y="1505"/>
                    </a:lnTo>
                    <a:lnTo>
                      <a:pt x="3299" y="1518"/>
                    </a:lnTo>
                    <a:lnTo>
                      <a:pt x="3450" y="1505"/>
                    </a:lnTo>
                    <a:lnTo>
                      <a:pt x="3608" y="1479"/>
                    </a:lnTo>
                    <a:lnTo>
                      <a:pt x="3766" y="1446"/>
                    </a:lnTo>
                    <a:lnTo>
                      <a:pt x="3917" y="1400"/>
                    </a:lnTo>
                    <a:lnTo>
                      <a:pt x="4055" y="1354"/>
                    </a:lnTo>
                    <a:lnTo>
                      <a:pt x="4173" y="1308"/>
                    </a:lnTo>
                    <a:lnTo>
                      <a:pt x="4265" y="1275"/>
                    </a:lnTo>
                    <a:lnTo>
                      <a:pt x="4324" y="1242"/>
                    </a:lnTo>
                    <a:lnTo>
                      <a:pt x="6637" y="5874"/>
                    </a:lnTo>
                    <a:lnTo>
                      <a:pt x="1584" y="4737"/>
                    </a:lnTo>
                    <a:lnTo>
                      <a:pt x="1597" y="4685"/>
                    </a:lnTo>
                    <a:lnTo>
                      <a:pt x="1617" y="4606"/>
                    </a:lnTo>
                    <a:lnTo>
                      <a:pt x="1636" y="4494"/>
                    </a:lnTo>
                    <a:lnTo>
                      <a:pt x="1656" y="4363"/>
                    </a:lnTo>
                    <a:lnTo>
                      <a:pt x="1669" y="4218"/>
                    </a:lnTo>
                    <a:lnTo>
                      <a:pt x="1682" y="4067"/>
                    </a:lnTo>
                    <a:lnTo>
                      <a:pt x="1682" y="3909"/>
                    </a:lnTo>
                    <a:lnTo>
                      <a:pt x="1676" y="3752"/>
                    </a:lnTo>
                    <a:lnTo>
                      <a:pt x="1656" y="3607"/>
                    </a:lnTo>
                    <a:lnTo>
                      <a:pt x="1617" y="3482"/>
                    </a:lnTo>
                    <a:lnTo>
                      <a:pt x="1571" y="3397"/>
                    </a:lnTo>
                    <a:lnTo>
                      <a:pt x="1498" y="3338"/>
                    </a:lnTo>
                    <a:lnTo>
                      <a:pt x="1406" y="3292"/>
                    </a:lnTo>
                    <a:lnTo>
                      <a:pt x="1308" y="3266"/>
                    </a:lnTo>
                    <a:lnTo>
                      <a:pt x="1203" y="3246"/>
                    </a:lnTo>
                    <a:lnTo>
                      <a:pt x="1091" y="3239"/>
                    </a:lnTo>
                    <a:lnTo>
                      <a:pt x="986" y="3239"/>
                    </a:lnTo>
                    <a:lnTo>
                      <a:pt x="887" y="3246"/>
                    </a:lnTo>
                    <a:lnTo>
                      <a:pt x="802" y="3252"/>
                    </a:lnTo>
                    <a:lnTo>
                      <a:pt x="736" y="3266"/>
                    </a:lnTo>
                    <a:lnTo>
                      <a:pt x="690" y="3272"/>
                    </a:lnTo>
                    <a:lnTo>
                      <a:pt x="677" y="3272"/>
                    </a:lnTo>
                    <a:lnTo>
                      <a:pt x="0" y="3082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0" name="Freeform 149"/>
              <p:cNvSpPr>
                <a:spLocks/>
              </p:cNvSpPr>
              <p:nvPr/>
            </p:nvSpPr>
            <p:spPr bwMode="auto">
              <a:xfrm>
                <a:off x="3762128" y="1860525"/>
                <a:ext cx="1358799" cy="1360320"/>
              </a:xfrm>
              <a:custGeom>
                <a:avLst/>
                <a:gdLst>
                  <a:gd name="T0" fmla="*/ 2800 w 5362"/>
                  <a:gd name="T1" fmla="*/ 0 h 5368"/>
                  <a:gd name="T2" fmla="*/ 3069 w 5362"/>
                  <a:gd name="T3" fmla="*/ 26 h 5368"/>
                  <a:gd name="T4" fmla="*/ 3345 w 5362"/>
                  <a:gd name="T5" fmla="*/ 79 h 5368"/>
                  <a:gd name="T6" fmla="*/ 3608 w 5362"/>
                  <a:gd name="T7" fmla="*/ 164 h 5368"/>
                  <a:gd name="T8" fmla="*/ 3871 w 5362"/>
                  <a:gd name="T9" fmla="*/ 276 h 5368"/>
                  <a:gd name="T10" fmla="*/ 4120 w 5362"/>
                  <a:gd name="T11" fmla="*/ 414 h 5368"/>
                  <a:gd name="T12" fmla="*/ 4357 w 5362"/>
                  <a:gd name="T13" fmla="*/ 585 h 5368"/>
                  <a:gd name="T14" fmla="*/ 4580 w 5362"/>
                  <a:gd name="T15" fmla="*/ 782 h 5368"/>
                  <a:gd name="T16" fmla="*/ 4771 w 5362"/>
                  <a:gd name="T17" fmla="*/ 992 h 5368"/>
                  <a:gd name="T18" fmla="*/ 4935 w 5362"/>
                  <a:gd name="T19" fmla="*/ 1222 h 5368"/>
                  <a:gd name="T20" fmla="*/ 5073 w 5362"/>
                  <a:gd name="T21" fmla="*/ 1465 h 5368"/>
                  <a:gd name="T22" fmla="*/ 5185 w 5362"/>
                  <a:gd name="T23" fmla="*/ 1721 h 5368"/>
                  <a:gd name="T24" fmla="*/ 5270 w 5362"/>
                  <a:gd name="T25" fmla="*/ 1984 h 5368"/>
                  <a:gd name="T26" fmla="*/ 5330 w 5362"/>
                  <a:gd name="T27" fmla="*/ 2247 h 5368"/>
                  <a:gd name="T28" fmla="*/ 5362 w 5362"/>
                  <a:gd name="T29" fmla="*/ 2523 h 5368"/>
                  <a:gd name="T30" fmla="*/ 5362 w 5362"/>
                  <a:gd name="T31" fmla="*/ 2799 h 5368"/>
                  <a:gd name="T32" fmla="*/ 5336 w 5362"/>
                  <a:gd name="T33" fmla="*/ 3075 h 5368"/>
                  <a:gd name="T34" fmla="*/ 5284 w 5362"/>
                  <a:gd name="T35" fmla="*/ 3344 h 5368"/>
                  <a:gd name="T36" fmla="*/ 5205 w 5362"/>
                  <a:gd name="T37" fmla="*/ 3614 h 5368"/>
                  <a:gd name="T38" fmla="*/ 5093 w 5362"/>
                  <a:gd name="T39" fmla="*/ 3870 h 5368"/>
                  <a:gd name="T40" fmla="*/ 4948 w 5362"/>
                  <a:gd name="T41" fmla="*/ 4120 h 5368"/>
                  <a:gd name="T42" fmla="*/ 4778 w 5362"/>
                  <a:gd name="T43" fmla="*/ 4356 h 5368"/>
                  <a:gd name="T44" fmla="*/ 4587 w 5362"/>
                  <a:gd name="T45" fmla="*/ 4579 h 5368"/>
                  <a:gd name="T46" fmla="*/ 4370 w 5362"/>
                  <a:gd name="T47" fmla="*/ 4770 h 5368"/>
                  <a:gd name="T48" fmla="*/ 4140 w 5362"/>
                  <a:gd name="T49" fmla="*/ 4934 h 5368"/>
                  <a:gd name="T50" fmla="*/ 3904 w 5362"/>
                  <a:gd name="T51" fmla="*/ 5079 h 5368"/>
                  <a:gd name="T52" fmla="*/ 3647 w 5362"/>
                  <a:gd name="T53" fmla="*/ 5190 h 5368"/>
                  <a:gd name="T54" fmla="*/ 3384 w 5362"/>
                  <a:gd name="T55" fmla="*/ 5276 h 5368"/>
                  <a:gd name="T56" fmla="*/ 3115 w 5362"/>
                  <a:gd name="T57" fmla="*/ 5335 h 5368"/>
                  <a:gd name="T58" fmla="*/ 2846 w 5362"/>
                  <a:gd name="T59" fmla="*/ 5361 h 5368"/>
                  <a:gd name="T60" fmla="*/ 2570 w 5362"/>
                  <a:gd name="T61" fmla="*/ 5368 h 5368"/>
                  <a:gd name="T62" fmla="*/ 2294 w 5362"/>
                  <a:gd name="T63" fmla="*/ 5342 h 5368"/>
                  <a:gd name="T64" fmla="*/ 2024 w 5362"/>
                  <a:gd name="T65" fmla="*/ 5282 h 5368"/>
                  <a:gd name="T66" fmla="*/ 1755 w 5362"/>
                  <a:gd name="T67" fmla="*/ 5204 h 5368"/>
                  <a:gd name="T68" fmla="*/ 1492 w 5362"/>
                  <a:gd name="T69" fmla="*/ 5092 h 5368"/>
                  <a:gd name="T70" fmla="*/ 1242 w 5362"/>
                  <a:gd name="T71" fmla="*/ 4947 h 5368"/>
                  <a:gd name="T72" fmla="*/ 1006 w 5362"/>
                  <a:gd name="T73" fmla="*/ 4777 h 5368"/>
                  <a:gd name="T74" fmla="*/ 789 w 5362"/>
                  <a:gd name="T75" fmla="*/ 4586 h 5368"/>
                  <a:gd name="T76" fmla="*/ 598 w 5362"/>
                  <a:gd name="T77" fmla="*/ 4369 h 5368"/>
                  <a:gd name="T78" fmla="*/ 427 w 5362"/>
                  <a:gd name="T79" fmla="*/ 4146 h 5368"/>
                  <a:gd name="T80" fmla="*/ 289 w 5362"/>
                  <a:gd name="T81" fmla="*/ 3903 h 5368"/>
                  <a:gd name="T82" fmla="*/ 178 w 5362"/>
                  <a:gd name="T83" fmla="*/ 3646 h 5368"/>
                  <a:gd name="T84" fmla="*/ 92 w 5362"/>
                  <a:gd name="T85" fmla="*/ 3384 h 5368"/>
                  <a:gd name="T86" fmla="*/ 33 w 5362"/>
                  <a:gd name="T87" fmla="*/ 3114 h 5368"/>
                  <a:gd name="T88" fmla="*/ 0 w 5362"/>
                  <a:gd name="T89" fmla="*/ 2845 h 5368"/>
                  <a:gd name="T90" fmla="*/ 0 w 5362"/>
                  <a:gd name="T91" fmla="*/ 2569 h 5368"/>
                  <a:gd name="T92" fmla="*/ 26 w 5362"/>
                  <a:gd name="T93" fmla="*/ 2293 h 5368"/>
                  <a:gd name="T94" fmla="*/ 79 w 5362"/>
                  <a:gd name="T95" fmla="*/ 2024 h 5368"/>
                  <a:gd name="T96" fmla="*/ 164 w 5362"/>
                  <a:gd name="T97" fmla="*/ 1754 h 5368"/>
                  <a:gd name="T98" fmla="*/ 276 w 5362"/>
                  <a:gd name="T99" fmla="*/ 1498 h 5368"/>
                  <a:gd name="T100" fmla="*/ 414 w 5362"/>
                  <a:gd name="T101" fmla="*/ 1248 h 5368"/>
                  <a:gd name="T102" fmla="*/ 585 w 5362"/>
                  <a:gd name="T103" fmla="*/ 1005 h 5368"/>
                  <a:gd name="T104" fmla="*/ 782 w 5362"/>
                  <a:gd name="T105" fmla="*/ 788 h 5368"/>
                  <a:gd name="T106" fmla="*/ 992 w 5362"/>
                  <a:gd name="T107" fmla="*/ 598 h 5368"/>
                  <a:gd name="T108" fmla="*/ 1222 w 5362"/>
                  <a:gd name="T109" fmla="*/ 434 h 5368"/>
                  <a:gd name="T110" fmla="*/ 1466 w 5362"/>
                  <a:gd name="T111" fmla="*/ 289 h 5368"/>
                  <a:gd name="T112" fmla="*/ 1715 w 5362"/>
                  <a:gd name="T113" fmla="*/ 177 h 5368"/>
                  <a:gd name="T114" fmla="*/ 1978 w 5362"/>
                  <a:gd name="T115" fmla="*/ 92 h 5368"/>
                  <a:gd name="T116" fmla="*/ 2248 w 5362"/>
                  <a:gd name="T117" fmla="*/ 33 h 5368"/>
                  <a:gd name="T118" fmla="*/ 2524 w 5362"/>
                  <a:gd name="T119" fmla="*/ 7 h 5368"/>
                  <a:gd name="T120" fmla="*/ 2800 w 5362"/>
                  <a:gd name="T121" fmla="*/ 0 h 5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62" h="5368">
                    <a:moveTo>
                      <a:pt x="2800" y="0"/>
                    </a:moveTo>
                    <a:lnTo>
                      <a:pt x="3069" y="26"/>
                    </a:lnTo>
                    <a:lnTo>
                      <a:pt x="3345" y="79"/>
                    </a:lnTo>
                    <a:lnTo>
                      <a:pt x="3608" y="164"/>
                    </a:lnTo>
                    <a:lnTo>
                      <a:pt x="3871" y="276"/>
                    </a:lnTo>
                    <a:lnTo>
                      <a:pt x="4120" y="414"/>
                    </a:lnTo>
                    <a:lnTo>
                      <a:pt x="4357" y="585"/>
                    </a:lnTo>
                    <a:lnTo>
                      <a:pt x="4580" y="782"/>
                    </a:lnTo>
                    <a:lnTo>
                      <a:pt x="4771" y="992"/>
                    </a:lnTo>
                    <a:lnTo>
                      <a:pt x="4935" y="1222"/>
                    </a:lnTo>
                    <a:lnTo>
                      <a:pt x="5073" y="1465"/>
                    </a:lnTo>
                    <a:lnTo>
                      <a:pt x="5185" y="1721"/>
                    </a:lnTo>
                    <a:lnTo>
                      <a:pt x="5270" y="1984"/>
                    </a:lnTo>
                    <a:lnTo>
                      <a:pt x="5330" y="2247"/>
                    </a:lnTo>
                    <a:lnTo>
                      <a:pt x="5362" y="2523"/>
                    </a:lnTo>
                    <a:lnTo>
                      <a:pt x="5362" y="2799"/>
                    </a:lnTo>
                    <a:lnTo>
                      <a:pt x="5336" y="3075"/>
                    </a:lnTo>
                    <a:lnTo>
                      <a:pt x="5284" y="3344"/>
                    </a:lnTo>
                    <a:lnTo>
                      <a:pt x="5205" y="3614"/>
                    </a:lnTo>
                    <a:lnTo>
                      <a:pt x="5093" y="3870"/>
                    </a:lnTo>
                    <a:lnTo>
                      <a:pt x="4948" y="4120"/>
                    </a:lnTo>
                    <a:lnTo>
                      <a:pt x="4778" y="4356"/>
                    </a:lnTo>
                    <a:lnTo>
                      <a:pt x="4587" y="4579"/>
                    </a:lnTo>
                    <a:lnTo>
                      <a:pt x="4370" y="4770"/>
                    </a:lnTo>
                    <a:lnTo>
                      <a:pt x="4140" y="4934"/>
                    </a:lnTo>
                    <a:lnTo>
                      <a:pt x="3904" y="5079"/>
                    </a:lnTo>
                    <a:lnTo>
                      <a:pt x="3647" y="5190"/>
                    </a:lnTo>
                    <a:lnTo>
                      <a:pt x="3384" y="5276"/>
                    </a:lnTo>
                    <a:lnTo>
                      <a:pt x="3115" y="5335"/>
                    </a:lnTo>
                    <a:lnTo>
                      <a:pt x="2846" y="5361"/>
                    </a:lnTo>
                    <a:lnTo>
                      <a:pt x="2570" y="5368"/>
                    </a:lnTo>
                    <a:lnTo>
                      <a:pt x="2294" y="5342"/>
                    </a:lnTo>
                    <a:lnTo>
                      <a:pt x="2024" y="5282"/>
                    </a:lnTo>
                    <a:lnTo>
                      <a:pt x="1755" y="5204"/>
                    </a:lnTo>
                    <a:lnTo>
                      <a:pt x="1492" y="5092"/>
                    </a:lnTo>
                    <a:lnTo>
                      <a:pt x="1242" y="4947"/>
                    </a:lnTo>
                    <a:lnTo>
                      <a:pt x="1006" y="4777"/>
                    </a:lnTo>
                    <a:lnTo>
                      <a:pt x="789" y="4586"/>
                    </a:lnTo>
                    <a:lnTo>
                      <a:pt x="598" y="4369"/>
                    </a:lnTo>
                    <a:lnTo>
                      <a:pt x="427" y="4146"/>
                    </a:lnTo>
                    <a:lnTo>
                      <a:pt x="289" y="3903"/>
                    </a:lnTo>
                    <a:lnTo>
                      <a:pt x="178" y="3646"/>
                    </a:lnTo>
                    <a:lnTo>
                      <a:pt x="92" y="3384"/>
                    </a:lnTo>
                    <a:lnTo>
                      <a:pt x="33" y="3114"/>
                    </a:lnTo>
                    <a:lnTo>
                      <a:pt x="0" y="2845"/>
                    </a:lnTo>
                    <a:lnTo>
                      <a:pt x="0" y="2569"/>
                    </a:lnTo>
                    <a:lnTo>
                      <a:pt x="26" y="2293"/>
                    </a:lnTo>
                    <a:lnTo>
                      <a:pt x="79" y="2024"/>
                    </a:lnTo>
                    <a:lnTo>
                      <a:pt x="164" y="1754"/>
                    </a:lnTo>
                    <a:lnTo>
                      <a:pt x="276" y="1498"/>
                    </a:lnTo>
                    <a:lnTo>
                      <a:pt x="414" y="1248"/>
                    </a:lnTo>
                    <a:lnTo>
                      <a:pt x="585" y="1005"/>
                    </a:lnTo>
                    <a:lnTo>
                      <a:pt x="782" y="788"/>
                    </a:lnTo>
                    <a:lnTo>
                      <a:pt x="992" y="598"/>
                    </a:lnTo>
                    <a:lnTo>
                      <a:pt x="1222" y="434"/>
                    </a:lnTo>
                    <a:lnTo>
                      <a:pt x="1466" y="289"/>
                    </a:lnTo>
                    <a:lnTo>
                      <a:pt x="1715" y="177"/>
                    </a:lnTo>
                    <a:lnTo>
                      <a:pt x="1978" y="92"/>
                    </a:lnTo>
                    <a:lnTo>
                      <a:pt x="2248" y="33"/>
                    </a:lnTo>
                    <a:lnTo>
                      <a:pt x="2524" y="7"/>
                    </a:lnTo>
                    <a:lnTo>
                      <a:pt x="2800" y="0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63" name="Oval 162"/>
          <p:cNvSpPr/>
          <p:nvPr/>
        </p:nvSpPr>
        <p:spPr>
          <a:xfrm>
            <a:off x="3113545" y="1167327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4774665" y="1970646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175184" y="37712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4036094" y="519152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2202653" y="5196464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1048611" y="3754672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1459013" y="1963170"/>
            <a:ext cx="1155030" cy="1155030"/>
          </a:xfrm>
          <a:prstGeom prst="ellipse">
            <a:avLst/>
          </a:prstGeom>
          <a:gradFill>
            <a:gsLst>
              <a:gs pos="37000">
                <a:schemeClr val="bg1"/>
              </a:gs>
              <a:gs pos="100000">
                <a:schemeClr val="bg1">
                  <a:lumMod val="93000"/>
                </a:schemeClr>
              </a:gs>
            </a:gsLst>
            <a:lin ang="18900000" scaled="1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0" name="Oval 169"/>
          <p:cNvSpPr/>
          <p:nvPr/>
        </p:nvSpPr>
        <p:spPr>
          <a:xfrm rot="20822862">
            <a:off x="3616411" y="359231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1" name="Group 170"/>
          <p:cNvGrpSpPr/>
          <p:nvPr/>
        </p:nvGrpSpPr>
        <p:grpSpPr>
          <a:xfrm rot="354289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2" name="Group 171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 rot="18008114">
            <a:off x="2871373" y="3025423"/>
            <a:ext cx="1637462" cy="1637462"/>
            <a:chOff x="5276374" y="2977923"/>
            <a:chExt cx="1637462" cy="1637462"/>
          </a:xfrm>
        </p:grpSpPr>
        <p:grpSp>
          <p:nvGrpSpPr>
            <p:cNvPr id="179" name="Group 178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79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3086924" y="2731974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195" name="Oval 194"/>
          <p:cNvSpPr/>
          <p:nvPr/>
        </p:nvSpPr>
        <p:spPr>
          <a:xfrm rot="2272215">
            <a:off x="3437364" y="4619142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6" name="Oval 195"/>
          <p:cNvSpPr/>
          <p:nvPr/>
        </p:nvSpPr>
        <p:spPr>
          <a:xfrm rot="5400000">
            <a:off x="2467610" y="4796828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7" name="Oval 196"/>
          <p:cNvSpPr/>
          <p:nvPr/>
        </p:nvSpPr>
        <p:spPr>
          <a:xfrm rot="8450957">
            <a:off x="1715475" y="444252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8" name="Oval 197"/>
          <p:cNvSpPr/>
          <p:nvPr/>
        </p:nvSpPr>
        <p:spPr>
          <a:xfrm rot="11486832">
            <a:off x="1514997" y="3632225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9" name="Oval 198"/>
          <p:cNvSpPr/>
          <p:nvPr/>
        </p:nvSpPr>
        <p:spPr>
          <a:xfrm rot="14627623">
            <a:off x="1965170" y="283560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0" name="Oval 199"/>
          <p:cNvSpPr/>
          <p:nvPr/>
        </p:nvSpPr>
        <p:spPr>
          <a:xfrm rot="6914072">
            <a:off x="2887864" y="2941497"/>
            <a:ext cx="2446898" cy="4571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1" name="Freeform 200"/>
          <p:cNvSpPr>
            <a:spLocks/>
          </p:cNvSpPr>
          <p:nvPr/>
        </p:nvSpPr>
        <p:spPr bwMode="auto">
          <a:xfrm>
            <a:off x="3687334" y="3853781"/>
            <a:ext cx="5544" cy="4158"/>
          </a:xfrm>
          <a:custGeom>
            <a:avLst/>
            <a:gdLst>
              <a:gd name="T0" fmla="*/ 0 w 4"/>
              <a:gd name="T1" fmla="*/ 0 h 3"/>
              <a:gd name="T2" fmla="*/ 4 w 4"/>
              <a:gd name="T3" fmla="*/ 0 h 3"/>
              <a:gd name="T4" fmla="*/ 1 w 4"/>
              <a:gd name="T5" fmla="*/ 3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4" y="0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44C6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Freeform 201"/>
          <p:cNvSpPr>
            <a:spLocks/>
          </p:cNvSpPr>
          <p:nvPr/>
        </p:nvSpPr>
        <p:spPr bwMode="auto">
          <a:xfrm>
            <a:off x="2728301" y="2891976"/>
            <a:ext cx="1922224" cy="1924996"/>
          </a:xfrm>
          <a:custGeom>
            <a:avLst/>
            <a:gdLst>
              <a:gd name="T0" fmla="*/ 764 w 1387"/>
              <a:gd name="T1" fmla="*/ 4 h 1389"/>
              <a:gd name="T2" fmla="*/ 899 w 1387"/>
              <a:gd name="T3" fmla="*/ 32 h 1389"/>
              <a:gd name="T4" fmla="*/ 1024 w 1387"/>
              <a:gd name="T5" fmla="*/ 84 h 1389"/>
              <a:gd name="T6" fmla="*/ 1135 w 1387"/>
              <a:gd name="T7" fmla="*/ 159 h 1389"/>
              <a:gd name="T8" fmla="*/ 1229 w 1387"/>
              <a:gd name="T9" fmla="*/ 253 h 1389"/>
              <a:gd name="T10" fmla="*/ 1303 w 1387"/>
              <a:gd name="T11" fmla="*/ 364 h 1389"/>
              <a:gd name="T12" fmla="*/ 1356 w 1387"/>
              <a:gd name="T13" fmla="*/ 488 h 1389"/>
              <a:gd name="T14" fmla="*/ 1384 w 1387"/>
              <a:gd name="T15" fmla="*/ 624 h 1389"/>
              <a:gd name="T16" fmla="*/ 1384 w 1387"/>
              <a:gd name="T17" fmla="*/ 765 h 1389"/>
              <a:gd name="T18" fmla="*/ 1356 w 1387"/>
              <a:gd name="T19" fmla="*/ 901 h 1389"/>
              <a:gd name="T20" fmla="*/ 1303 w 1387"/>
              <a:gd name="T21" fmla="*/ 1025 h 1389"/>
              <a:gd name="T22" fmla="*/ 1229 w 1387"/>
              <a:gd name="T23" fmla="*/ 1136 h 1389"/>
              <a:gd name="T24" fmla="*/ 1135 w 1387"/>
              <a:gd name="T25" fmla="*/ 1230 h 1389"/>
              <a:gd name="T26" fmla="*/ 1024 w 1387"/>
              <a:gd name="T27" fmla="*/ 1305 h 1389"/>
              <a:gd name="T28" fmla="*/ 899 w 1387"/>
              <a:gd name="T29" fmla="*/ 1357 h 1389"/>
              <a:gd name="T30" fmla="*/ 764 w 1387"/>
              <a:gd name="T31" fmla="*/ 1385 h 1389"/>
              <a:gd name="T32" fmla="*/ 622 w 1387"/>
              <a:gd name="T33" fmla="*/ 1385 h 1389"/>
              <a:gd name="T34" fmla="*/ 487 w 1387"/>
              <a:gd name="T35" fmla="*/ 1357 h 1389"/>
              <a:gd name="T36" fmla="*/ 363 w 1387"/>
              <a:gd name="T37" fmla="*/ 1305 h 1389"/>
              <a:gd name="T38" fmla="*/ 253 w 1387"/>
              <a:gd name="T39" fmla="*/ 1230 h 1389"/>
              <a:gd name="T40" fmla="*/ 159 w 1387"/>
              <a:gd name="T41" fmla="*/ 1136 h 1389"/>
              <a:gd name="T42" fmla="*/ 83 w 1387"/>
              <a:gd name="T43" fmla="*/ 1025 h 1389"/>
              <a:gd name="T44" fmla="*/ 31 w 1387"/>
              <a:gd name="T45" fmla="*/ 901 h 1389"/>
              <a:gd name="T46" fmla="*/ 4 w 1387"/>
              <a:gd name="T47" fmla="*/ 765 h 1389"/>
              <a:gd name="T48" fmla="*/ 4 w 1387"/>
              <a:gd name="T49" fmla="*/ 624 h 1389"/>
              <a:gd name="T50" fmla="*/ 31 w 1387"/>
              <a:gd name="T51" fmla="*/ 488 h 1389"/>
              <a:gd name="T52" fmla="*/ 83 w 1387"/>
              <a:gd name="T53" fmla="*/ 364 h 1389"/>
              <a:gd name="T54" fmla="*/ 159 w 1387"/>
              <a:gd name="T55" fmla="*/ 253 h 1389"/>
              <a:gd name="T56" fmla="*/ 253 w 1387"/>
              <a:gd name="T57" fmla="*/ 159 h 1389"/>
              <a:gd name="T58" fmla="*/ 363 w 1387"/>
              <a:gd name="T59" fmla="*/ 84 h 1389"/>
              <a:gd name="T60" fmla="*/ 487 w 1387"/>
              <a:gd name="T61" fmla="*/ 32 h 1389"/>
              <a:gd name="T62" fmla="*/ 622 w 1387"/>
              <a:gd name="T63" fmla="*/ 4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7" h="1389">
                <a:moveTo>
                  <a:pt x="693" y="0"/>
                </a:moveTo>
                <a:lnTo>
                  <a:pt x="764" y="4"/>
                </a:lnTo>
                <a:lnTo>
                  <a:pt x="833" y="15"/>
                </a:lnTo>
                <a:lnTo>
                  <a:pt x="899" y="32"/>
                </a:lnTo>
                <a:lnTo>
                  <a:pt x="964" y="55"/>
                </a:lnTo>
                <a:lnTo>
                  <a:pt x="1024" y="84"/>
                </a:lnTo>
                <a:lnTo>
                  <a:pt x="1081" y="120"/>
                </a:lnTo>
                <a:lnTo>
                  <a:pt x="1135" y="159"/>
                </a:lnTo>
                <a:lnTo>
                  <a:pt x="1184" y="204"/>
                </a:lnTo>
                <a:lnTo>
                  <a:pt x="1229" y="253"/>
                </a:lnTo>
                <a:lnTo>
                  <a:pt x="1269" y="306"/>
                </a:lnTo>
                <a:lnTo>
                  <a:pt x="1303" y="364"/>
                </a:lnTo>
                <a:lnTo>
                  <a:pt x="1333" y="425"/>
                </a:lnTo>
                <a:lnTo>
                  <a:pt x="1356" y="488"/>
                </a:lnTo>
                <a:lnTo>
                  <a:pt x="1373" y="554"/>
                </a:lnTo>
                <a:lnTo>
                  <a:pt x="1384" y="624"/>
                </a:lnTo>
                <a:lnTo>
                  <a:pt x="1387" y="694"/>
                </a:lnTo>
                <a:lnTo>
                  <a:pt x="1384" y="765"/>
                </a:lnTo>
                <a:lnTo>
                  <a:pt x="1373" y="835"/>
                </a:lnTo>
                <a:lnTo>
                  <a:pt x="1356" y="901"/>
                </a:lnTo>
                <a:lnTo>
                  <a:pt x="1333" y="964"/>
                </a:lnTo>
                <a:lnTo>
                  <a:pt x="1303" y="1025"/>
                </a:lnTo>
                <a:lnTo>
                  <a:pt x="1269" y="1082"/>
                </a:lnTo>
                <a:lnTo>
                  <a:pt x="1229" y="1136"/>
                </a:lnTo>
                <a:lnTo>
                  <a:pt x="1184" y="1185"/>
                </a:lnTo>
                <a:lnTo>
                  <a:pt x="1135" y="1230"/>
                </a:lnTo>
                <a:lnTo>
                  <a:pt x="1081" y="1270"/>
                </a:lnTo>
                <a:lnTo>
                  <a:pt x="1024" y="1305"/>
                </a:lnTo>
                <a:lnTo>
                  <a:pt x="964" y="1334"/>
                </a:lnTo>
                <a:lnTo>
                  <a:pt x="899" y="1357"/>
                </a:lnTo>
                <a:lnTo>
                  <a:pt x="833" y="1374"/>
                </a:lnTo>
                <a:lnTo>
                  <a:pt x="764" y="1385"/>
                </a:lnTo>
                <a:lnTo>
                  <a:pt x="693" y="1389"/>
                </a:lnTo>
                <a:lnTo>
                  <a:pt x="622" y="1385"/>
                </a:lnTo>
                <a:lnTo>
                  <a:pt x="554" y="1374"/>
                </a:lnTo>
                <a:lnTo>
                  <a:pt x="487" y="1357"/>
                </a:lnTo>
                <a:lnTo>
                  <a:pt x="424" y="1334"/>
                </a:lnTo>
                <a:lnTo>
                  <a:pt x="363" y="1305"/>
                </a:lnTo>
                <a:lnTo>
                  <a:pt x="305" y="1270"/>
                </a:lnTo>
                <a:lnTo>
                  <a:pt x="253" y="1230"/>
                </a:lnTo>
                <a:lnTo>
                  <a:pt x="203" y="1185"/>
                </a:lnTo>
                <a:lnTo>
                  <a:pt x="159" y="1136"/>
                </a:lnTo>
                <a:lnTo>
                  <a:pt x="119" y="1082"/>
                </a:lnTo>
                <a:lnTo>
                  <a:pt x="83" y="1025"/>
                </a:lnTo>
                <a:lnTo>
                  <a:pt x="54" y="964"/>
                </a:lnTo>
                <a:lnTo>
                  <a:pt x="31" y="901"/>
                </a:lnTo>
                <a:lnTo>
                  <a:pt x="14" y="835"/>
                </a:lnTo>
                <a:lnTo>
                  <a:pt x="4" y="765"/>
                </a:lnTo>
                <a:lnTo>
                  <a:pt x="0" y="694"/>
                </a:lnTo>
                <a:lnTo>
                  <a:pt x="4" y="624"/>
                </a:lnTo>
                <a:lnTo>
                  <a:pt x="14" y="554"/>
                </a:lnTo>
                <a:lnTo>
                  <a:pt x="31" y="488"/>
                </a:lnTo>
                <a:lnTo>
                  <a:pt x="54" y="425"/>
                </a:lnTo>
                <a:lnTo>
                  <a:pt x="83" y="364"/>
                </a:lnTo>
                <a:lnTo>
                  <a:pt x="119" y="306"/>
                </a:lnTo>
                <a:lnTo>
                  <a:pt x="159" y="253"/>
                </a:lnTo>
                <a:lnTo>
                  <a:pt x="203" y="204"/>
                </a:lnTo>
                <a:lnTo>
                  <a:pt x="253" y="159"/>
                </a:lnTo>
                <a:lnTo>
                  <a:pt x="305" y="120"/>
                </a:lnTo>
                <a:lnTo>
                  <a:pt x="363" y="84"/>
                </a:lnTo>
                <a:lnTo>
                  <a:pt x="424" y="55"/>
                </a:lnTo>
                <a:lnTo>
                  <a:pt x="487" y="32"/>
                </a:lnTo>
                <a:lnTo>
                  <a:pt x="554" y="15"/>
                </a:lnTo>
                <a:lnTo>
                  <a:pt x="622" y="4"/>
                </a:lnTo>
                <a:lnTo>
                  <a:pt x="69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>
            <a:off x="2791579" y="2955082"/>
            <a:ext cx="1795672" cy="1798785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>
            <a:off x="2865765" y="3029040"/>
            <a:ext cx="1641317" cy="1644162"/>
          </a:xfrm>
          <a:custGeom>
            <a:avLst/>
            <a:gdLst>
              <a:gd name="T0" fmla="*/ 576 w 1153"/>
              <a:gd name="T1" fmla="*/ 0 h 1155"/>
              <a:gd name="T2" fmla="*/ 643 w 1153"/>
              <a:gd name="T3" fmla="*/ 5 h 1155"/>
              <a:gd name="T4" fmla="*/ 709 w 1153"/>
              <a:gd name="T5" fmla="*/ 16 h 1155"/>
              <a:gd name="T6" fmla="*/ 771 w 1153"/>
              <a:gd name="T7" fmla="*/ 34 h 1155"/>
              <a:gd name="T8" fmla="*/ 830 w 1153"/>
              <a:gd name="T9" fmla="*/ 59 h 1155"/>
              <a:gd name="T10" fmla="*/ 886 w 1153"/>
              <a:gd name="T11" fmla="*/ 90 h 1155"/>
              <a:gd name="T12" fmla="*/ 937 w 1153"/>
              <a:gd name="T13" fmla="*/ 127 h 1155"/>
              <a:gd name="T14" fmla="*/ 985 w 1153"/>
              <a:gd name="T15" fmla="*/ 170 h 1155"/>
              <a:gd name="T16" fmla="*/ 1026 w 1153"/>
              <a:gd name="T17" fmla="*/ 216 h 1155"/>
              <a:gd name="T18" fmla="*/ 1063 w 1153"/>
              <a:gd name="T19" fmla="*/ 269 h 1155"/>
              <a:gd name="T20" fmla="*/ 1095 w 1153"/>
              <a:gd name="T21" fmla="*/ 324 h 1155"/>
              <a:gd name="T22" fmla="*/ 1119 w 1153"/>
              <a:gd name="T23" fmla="*/ 383 h 1155"/>
              <a:gd name="T24" fmla="*/ 1137 w 1153"/>
              <a:gd name="T25" fmla="*/ 446 h 1155"/>
              <a:gd name="T26" fmla="*/ 1150 w 1153"/>
              <a:gd name="T27" fmla="*/ 510 h 1155"/>
              <a:gd name="T28" fmla="*/ 1153 w 1153"/>
              <a:gd name="T29" fmla="*/ 577 h 1155"/>
              <a:gd name="T30" fmla="*/ 1150 w 1153"/>
              <a:gd name="T31" fmla="*/ 645 h 1155"/>
              <a:gd name="T32" fmla="*/ 1137 w 1153"/>
              <a:gd name="T33" fmla="*/ 709 h 1155"/>
              <a:gd name="T34" fmla="*/ 1119 w 1153"/>
              <a:gd name="T35" fmla="*/ 771 h 1155"/>
              <a:gd name="T36" fmla="*/ 1095 w 1153"/>
              <a:gd name="T37" fmla="*/ 831 h 1155"/>
              <a:gd name="T38" fmla="*/ 1063 w 1153"/>
              <a:gd name="T39" fmla="*/ 886 h 1155"/>
              <a:gd name="T40" fmla="*/ 1026 w 1153"/>
              <a:gd name="T41" fmla="*/ 939 h 1155"/>
              <a:gd name="T42" fmla="*/ 985 w 1153"/>
              <a:gd name="T43" fmla="*/ 985 h 1155"/>
              <a:gd name="T44" fmla="*/ 937 w 1153"/>
              <a:gd name="T45" fmla="*/ 1028 h 1155"/>
              <a:gd name="T46" fmla="*/ 886 w 1153"/>
              <a:gd name="T47" fmla="*/ 1064 h 1155"/>
              <a:gd name="T48" fmla="*/ 830 w 1153"/>
              <a:gd name="T49" fmla="*/ 1096 h 1155"/>
              <a:gd name="T50" fmla="*/ 771 w 1153"/>
              <a:gd name="T51" fmla="*/ 1120 h 1155"/>
              <a:gd name="T52" fmla="*/ 709 w 1153"/>
              <a:gd name="T53" fmla="*/ 1139 h 1155"/>
              <a:gd name="T54" fmla="*/ 643 w 1153"/>
              <a:gd name="T55" fmla="*/ 1151 h 1155"/>
              <a:gd name="T56" fmla="*/ 576 w 1153"/>
              <a:gd name="T57" fmla="*/ 1155 h 1155"/>
              <a:gd name="T58" fmla="*/ 509 w 1153"/>
              <a:gd name="T59" fmla="*/ 1151 h 1155"/>
              <a:gd name="T60" fmla="*/ 444 w 1153"/>
              <a:gd name="T61" fmla="*/ 1139 h 1155"/>
              <a:gd name="T62" fmla="*/ 382 w 1153"/>
              <a:gd name="T63" fmla="*/ 1120 h 1155"/>
              <a:gd name="T64" fmla="*/ 322 w 1153"/>
              <a:gd name="T65" fmla="*/ 1096 h 1155"/>
              <a:gd name="T66" fmla="*/ 267 w 1153"/>
              <a:gd name="T67" fmla="*/ 1064 h 1155"/>
              <a:gd name="T68" fmla="*/ 216 w 1153"/>
              <a:gd name="T69" fmla="*/ 1028 h 1155"/>
              <a:gd name="T70" fmla="*/ 169 w 1153"/>
              <a:gd name="T71" fmla="*/ 985 h 1155"/>
              <a:gd name="T72" fmla="*/ 126 w 1153"/>
              <a:gd name="T73" fmla="*/ 939 h 1155"/>
              <a:gd name="T74" fmla="*/ 89 w 1153"/>
              <a:gd name="T75" fmla="*/ 886 h 1155"/>
              <a:gd name="T76" fmla="*/ 59 w 1153"/>
              <a:gd name="T77" fmla="*/ 831 h 1155"/>
              <a:gd name="T78" fmla="*/ 33 w 1153"/>
              <a:gd name="T79" fmla="*/ 771 h 1155"/>
              <a:gd name="T80" fmla="*/ 15 w 1153"/>
              <a:gd name="T81" fmla="*/ 709 h 1155"/>
              <a:gd name="T82" fmla="*/ 4 w 1153"/>
              <a:gd name="T83" fmla="*/ 645 h 1155"/>
              <a:gd name="T84" fmla="*/ 0 w 1153"/>
              <a:gd name="T85" fmla="*/ 577 h 1155"/>
              <a:gd name="T86" fmla="*/ 4 w 1153"/>
              <a:gd name="T87" fmla="*/ 510 h 1155"/>
              <a:gd name="T88" fmla="*/ 15 w 1153"/>
              <a:gd name="T89" fmla="*/ 446 h 1155"/>
              <a:gd name="T90" fmla="*/ 33 w 1153"/>
              <a:gd name="T91" fmla="*/ 383 h 1155"/>
              <a:gd name="T92" fmla="*/ 59 w 1153"/>
              <a:gd name="T93" fmla="*/ 324 h 1155"/>
              <a:gd name="T94" fmla="*/ 89 w 1153"/>
              <a:gd name="T95" fmla="*/ 269 h 1155"/>
              <a:gd name="T96" fmla="*/ 126 w 1153"/>
              <a:gd name="T97" fmla="*/ 216 h 1155"/>
              <a:gd name="T98" fmla="*/ 169 w 1153"/>
              <a:gd name="T99" fmla="*/ 170 h 1155"/>
              <a:gd name="T100" fmla="*/ 216 w 1153"/>
              <a:gd name="T101" fmla="*/ 127 h 1155"/>
              <a:gd name="T102" fmla="*/ 267 w 1153"/>
              <a:gd name="T103" fmla="*/ 90 h 1155"/>
              <a:gd name="T104" fmla="*/ 322 w 1153"/>
              <a:gd name="T105" fmla="*/ 59 h 1155"/>
              <a:gd name="T106" fmla="*/ 382 w 1153"/>
              <a:gd name="T107" fmla="*/ 34 h 1155"/>
              <a:gd name="T108" fmla="*/ 444 w 1153"/>
              <a:gd name="T109" fmla="*/ 16 h 1155"/>
              <a:gd name="T110" fmla="*/ 509 w 1153"/>
              <a:gd name="T111" fmla="*/ 5 h 1155"/>
              <a:gd name="T112" fmla="*/ 576 w 1153"/>
              <a:gd name="T113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3" h="1155">
                <a:moveTo>
                  <a:pt x="576" y="0"/>
                </a:moveTo>
                <a:lnTo>
                  <a:pt x="643" y="5"/>
                </a:lnTo>
                <a:lnTo>
                  <a:pt x="709" y="16"/>
                </a:lnTo>
                <a:lnTo>
                  <a:pt x="771" y="34"/>
                </a:lnTo>
                <a:lnTo>
                  <a:pt x="830" y="59"/>
                </a:lnTo>
                <a:lnTo>
                  <a:pt x="886" y="90"/>
                </a:lnTo>
                <a:lnTo>
                  <a:pt x="937" y="127"/>
                </a:lnTo>
                <a:lnTo>
                  <a:pt x="985" y="170"/>
                </a:lnTo>
                <a:lnTo>
                  <a:pt x="1026" y="216"/>
                </a:lnTo>
                <a:lnTo>
                  <a:pt x="1063" y="269"/>
                </a:lnTo>
                <a:lnTo>
                  <a:pt x="1095" y="324"/>
                </a:lnTo>
                <a:lnTo>
                  <a:pt x="1119" y="383"/>
                </a:lnTo>
                <a:lnTo>
                  <a:pt x="1137" y="446"/>
                </a:lnTo>
                <a:lnTo>
                  <a:pt x="1150" y="510"/>
                </a:lnTo>
                <a:lnTo>
                  <a:pt x="1153" y="577"/>
                </a:lnTo>
                <a:lnTo>
                  <a:pt x="1150" y="645"/>
                </a:lnTo>
                <a:lnTo>
                  <a:pt x="1137" y="709"/>
                </a:lnTo>
                <a:lnTo>
                  <a:pt x="1119" y="771"/>
                </a:lnTo>
                <a:lnTo>
                  <a:pt x="1095" y="831"/>
                </a:lnTo>
                <a:lnTo>
                  <a:pt x="1063" y="886"/>
                </a:lnTo>
                <a:lnTo>
                  <a:pt x="1026" y="939"/>
                </a:lnTo>
                <a:lnTo>
                  <a:pt x="985" y="985"/>
                </a:lnTo>
                <a:lnTo>
                  <a:pt x="937" y="1028"/>
                </a:lnTo>
                <a:lnTo>
                  <a:pt x="886" y="1064"/>
                </a:lnTo>
                <a:lnTo>
                  <a:pt x="830" y="1096"/>
                </a:lnTo>
                <a:lnTo>
                  <a:pt x="771" y="1120"/>
                </a:lnTo>
                <a:lnTo>
                  <a:pt x="709" y="1139"/>
                </a:lnTo>
                <a:lnTo>
                  <a:pt x="643" y="1151"/>
                </a:lnTo>
                <a:lnTo>
                  <a:pt x="576" y="1155"/>
                </a:lnTo>
                <a:lnTo>
                  <a:pt x="509" y="1151"/>
                </a:lnTo>
                <a:lnTo>
                  <a:pt x="444" y="1139"/>
                </a:lnTo>
                <a:lnTo>
                  <a:pt x="382" y="1120"/>
                </a:lnTo>
                <a:lnTo>
                  <a:pt x="322" y="1096"/>
                </a:lnTo>
                <a:lnTo>
                  <a:pt x="267" y="1064"/>
                </a:lnTo>
                <a:lnTo>
                  <a:pt x="216" y="1028"/>
                </a:lnTo>
                <a:lnTo>
                  <a:pt x="169" y="985"/>
                </a:lnTo>
                <a:lnTo>
                  <a:pt x="126" y="939"/>
                </a:lnTo>
                <a:lnTo>
                  <a:pt x="89" y="886"/>
                </a:lnTo>
                <a:lnTo>
                  <a:pt x="59" y="831"/>
                </a:lnTo>
                <a:lnTo>
                  <a:pt x="33" y="771"/>
                </a:lnTo>
                <a:lnTo>
                  <a:pt x="15" y="709"/>
                </a:lnTo>
                <a:lnTo>
                  <a:pt x="4" y="645"/>
                </a:lnTo>
                <a:lnTo>
                  <a:pt x="0" y="577"/>
                </a:lnTo>
                <a:lnTo>
                  <a:pt x="4" y="510"/>
                </a:lnTo>
                <a:lnTo>
                  <a:pt x="15" y="446"/>
                </a:lnTo>
                <a:lnTo>
                  <a:pt x="33" y="383"/>
                </a:lnTo>
                <a:lnTo>
                  <a:pt x="59" y="324"/>
                </a:lnTo>
                <a:lnTo>
                  <a:pt x="89" y="269"/>
                </a:lnTo>
                <a:lnTo>
                  <a:pt x="126" y="216"/>
                </a:lnTo>
                <a:lnTo>
                  <a:pt x="169" y="170"/>
                </a:lnTo>
                <a:lnTo>
                  <a:pt x="216" y="127"/>
                </a:lnTo>
                <a:lnTo>
                  <a:pt x="267" y="90"/>
                </a:lnTo>
                <a:lnTo>
                  <a:pt x="322" y="59"/>
                </a:lnTo>
                <a:lnTo>
                  <a:pt x="382" y="34"/>
                </a:lnTo>
                <a:lnTo>
                  <a:pt x="444" y="16"/>
                </a:lnTo>
                <a:lnTo>
                  <a:pt x="509" y="5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27000">
              <a:prstClr val="black">
                <a:alpha val="19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2869989" y="3029040"/>
            <a:ext cx="1637462" cy="1637462"/>
            <a:chOff x="5276374" y="2977923"/>
            <a:chExt cx="1637462" cy="1637462"/>
          </a:xfrm>
        </p:grpSpPr>
        <p:grpSp>
          <p:nvGrpSpPr>
            <p:cNvPr id="206" name="Group 205"/>
            <p:cNvGrpSpPr/>
            <p:nvPr/>
          </p:nvGrpSpPr>
          <p:grpSpPr>
            <a:xfrm>
              <a:off x="6099263" y="2977923"/>
              <a:ext cx="0" cy="1637462"/>
              <a:chOff x="6099263" y="2977923"/>
              <a:chExt cx="0" cy="1637462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" name="Group 206"/>
            <p:cNvGrpSpPr/>
            <p:nvPr/>
          </p:nvGrpSpPr>
          <p:grpSpPr>
            <a:xfrm rot="16200000">
              <a:off x="6095105" y="2977923"/>
              <a:ext cx="0" cy="1637462"/>
              <a:chOff x="6099263" y="2977923"/>
              <a:chExt cx="0" cy="1637462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6099263" y="2977923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6099263" y="4530259"/>
                <a:ext cx="0" cy="85126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" name="Group 211"/>
          <p:cNvGrpSpPr/>
          <p:nvPr/>
        </p:nvGrpSpPr>
        <p:grpSpPr>
          <a:xfrm rot="8219482">
            <a:off x="3041879" y="3201413"/>
            <a:ext cx="1299424" cy="1299416"/>
            <a:chOff x="5356805" y="3058837"/>
            <a:chExt cx="1482342" cy="1482334"/>
          </a:xfrm>
        </p:grpSpPr>
        <p:sp>
          <p:nvSpPr>
            <p:cNvPr id="213" name="Isosceles Triangle 33"/>
            <p:cNvSpPr/>
            <p:nvPr/>
          </p:nvSpPr>
          <p:spPr>
            <a:xfrm>
              <a:off x="6063404" y="3283518"/>
              <a:ext cx="65424" cy="5266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56805" y="3058837"/>
              <a:ext cx="1482342" cy="14823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5" name="Group 214"/>
          <p:cNvGrpSpPr/>
          <p:nvPr/>
        </p:nvGrpSpPr>
        <p:grpSpPr>
          <a:xfrm rot="10800000">
            <a:off x="3062539" y="3222069"/>
            <a:ext cx="1258104" cy="1258104"/>
            <a:chOff x="5380373" y="3082401"/>
            <a:chExt cx="1435206" cy="1435206"/>
          </a:xfrm>
        </p:grpSpPr>
        <p:sp>
          <p:nvSpPr>
            <p:cNvPr id="216" name="Isosceles Triangle 33"/>
            <p:cNvSpPr/>
            <p:nvPr/>
          </p:nvSpPr>
          <p:spPr>
            <a:xfrm>
              <a:off x="6067228" y="3119753"/>
              <a:ext cx="68788" cy="679046"/>
            </a:xfrm>
            <a:custGeom>
              <a:avLst/>
              <a:gdLst>
                <a:gd name="connsiteX0" fmla="*/ 0 w 80762"/>
                <a:gd name="connsiteY0" fmla="*/ 570554 h 570554"/>
                <a:gd name="connsiteX1" fmla="*/ 40381 w 80762"/>
                <a:gd name="connsiteY1" fmla="*/ 0 h 570554"/>
                <a:gd name="connsiteX2" fmla="*/ 80762 w 80762"/>
                <a:gd name="connsiteY2" fmla="*/ 570554 h 570554"/>
                <a:gd name="connsiteX3" fmla="*/ 0 w 80762"/>
                <a:gd name="connsiteY3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80762 w 80762"/>
                <a:gd name="connsiteY3" fmla="*/ 570554 h 570554"/>
                <a:gd name="connsiteX4" fmla="*/ 0 w 80762"/>
                <a:gd name="connsiteY4" fmla="*/ 570554 h 570554"/>
                <a:gd name="connsiteX0" fmla="*/ 0 w 80762"/>
                <a:gd name="connsiteY0" fmla="*/ 570554 h 570554"/>
                <a:gd name="connsiteX1" fmla="*/ 19817 w 80762"/>
                <a:gd name="connsiteY1" fmla="*/ 283617 h 570554"/>
                <a:gd name="connsiteX2" fmla="*/ 40381 w 80762"/>
                <a:gd name="connsiteY2" fmla="*/ 0 h 570554"/>
                <a:gd name="connsiteX3" fmla="*/ 59689 w 80762"/>
                <a:gd name="connsiteY3" fmla="*/ 286275 h 570554"/>
                <a:gd name="connsiteX4" fmla="*/ 80762 w 80762"/>
                <a:gd name="connsiteY4" fmla="*/ 570554 h 570554"/>
                <a:gd name="connsiteX5" fmla="*/ 0 w 80762"/>
                <a:gd name="connsiteY5" fmla="*/ 570554 h 570554"/>
                <a:gd name="connsiteX0" fmla="*/ 0 w 83612"/>
                <a:gd name="connsiteY0" fmla="*/ 570554 h 570554"/>
                <a:gd name="connsiteX1" fmla="*/ 19817 w 83612"/>
                <a:gd name="connsiteY1" fmla="*/ 283617 h 570554"/>
                <a:gd name="connsiteX2" fmla="*/ 40381 w 83612"/>
                <a:gd name="connsiteY2" fmla="*/ 0 h 570554"/>
                <a:gd name="connsiteX3" fmla="*/ 83612 w 83612"/>
                <a:gd name="connsiteY3" fmla="*/ 291591 h 570554"/>
                <a:gd name="connsiteX4" fmla="*/ 80762 w 83612"/>
                <a:gd name="connsiteY4" fmla="*/ 570554 h 570554"/>
                <a:gd name="connsiteX5" fmla="*/ 0 w 83612"/>
                <a:gd name="connsiteY5" fmla="*/ 570554 h 570554"/>
                <a:gd name="connsiteX0" fmla="*/ 1448 w 85060"/>
                <a:gd name="connsiteY0" fmla="*/ 570554 h 570554"/>
                <a:gd name="connsiteX1" fmla="*/ 0 w 85060"/>
                <a:gd name="connsiteY1" fmla="*/ 280959 h 570554"/>
                <a:gd name="connsiteX2" fmla="*/ 41829 w 85060"/>
                <a:gd name="connsiteY2" fmla="*/ 0 h 570554"/>
                <a:gd name="connsiteX3" fmla="*/ 85060 w 85060"/>
                <a:gd name="connsiteY3" fmla="*/ 291591 h 570554"/>
                <a:gd name="connsiteX4" fmla="*/ 82210 w 85060"/>
                <a:gd name="connsiteY4" fmla="*/ 570554 h 570554"/>
                <a:gd name="connsiteX5" fmla="*/ 1448 w 85060"/>
                <a:gd name="connsiteY5" fmla="*/ 570554 h 570554"/>
                <a:gd name="connsiteX0" fmla="*/ 25372 w 108984"/>
                <a:gd name="connsiteY0" fmla="*/ 570554 h 570554"/>
                <a:gd name="connsiteX1" fmla="*/ 0 w 108984"/>
                <a:gd name="connsiteY1" fmla="*/ 291591 h 570554"/>
                <a:gd name="connsiteX2" fmla="*/ 65753 w 108984"/>
                <a:gd name="connsiteY2" fmla="*/ 0 h 570554"/>
                <a:gd name="connsiteX3" fmla="*/ 108984 w 108984"/>
                <a:gd name="connsiteY3" fmla="*/ 291591 h 570554"/>
                <a:gd name="connsiteX4" fmla="*/ 106134 w 108984"/>
                <a:gd name="connsiteY4" fmla="*/ 570554 h 570554"/>
                <a:gd name="connsiteX5" fmla="*/ 25372 w 108984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  <a:gd name="connsiteX0" fmla="*/ 25372 w 132023"/>
                <a:gd name="connsiteY0" fmla="*/ 570554 h 570554"/>
                <a:gd name="connsiteX1" fmla="*/ 0 w 132023"/>
                <a:gd name="connsiteY1" fmla="*/ 291591 h 570554"/>
                <a:gd name="connsiteX2" fmla="*/ 65753 w 132023"/>
                <a:gd name="connsiteY2" fmla="*/ 0 h 570554"/>
                <a:gd name="connsiteX3" fmla="*/ 130249 w 132023"/>
                <a:gd name="connsiteY3" fmla="*/ 291591 h 570554"/>
                <a:gd name="connsiteX4" fmla="*/ 106134 w 132023"/>
                <a:gd name="connsiteY4" fmla="*/ 570554 h 570554"/>
                <a:gd name="connsiteX5" fmla="*/ 25372 w 132023"/>
                <a:gd name="connsiteY5" fmla="*/ 570554 h 570554"/>
                <a:gd name="connsiteX0" fmla="*/ 25372 w 130249"/>
                <a:gd name="connsiteY0" fmla="*/ 570554 h 570554"/>
                <a:gd name="connsiteX1" fmla="*/ 0 w 130249"/>
                <a:gd name="connsiteY1" fmla="*/ 291591 h 570554"/>
                <a:gd name="connsiteX2" fmla="*/ 65753 w 130249"/>
                <a:gd name="connsiteY2" fmla="*/ 0 h 570554"/>
                <a:gd name="connsiteX3" fmla="*/ 130249 w 130249"/>
                <a:gd name="connsiteY3" fmla="*/ 291591 h 570554"/>
                <a:gd name="connsiteX4" fmla="*/ 106134 w 130249"/>
                <a:gd name="connsiteY4" fmla="*/ 570554 h 570554"/>
                <a:gd name="connsiteX5" fmla="*/ 25372 w 130249"/>
                <a:gd name="connsiteY5" fmla="*/ 570554 h 57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49" h="570554">
                  <a:moveTo>
                    <a:pt x="25372" y="570554"/>
                  </a:moveTo>
                  <a:lnTo>
                    <a:pt x="0" y="291591"/>
                  </a:lnTo>
                  <a:lnTo>
                    <a:pt x="65753" y="0"/>
                  </a:lnTo>
                  <a:lnTo>
                    <a:pt x="130249" y="291591"/>
                  </a:lnTo>
                  <a:lnTo>
                    <a:pt x="106134" y="570554"/>
                  </a:lnTo>
                  <a:lnTo>
                    <a:pt x="25372" y="5705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5380373" y="3082401"/>
              <a:ext cx="1435206" cy="14352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8" name="Oval 217"/>
          <p:cNvSpPr/>
          <p:nvPr/>
        </p:nvSpPr>
        <p:spPr>
          <a:xfrm>
            <a:off x="3615908" y="3783198"/>
            <a:ext cx="141726" cy="141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3523227" y="3068237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562500" y="435147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3869861" y="426694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4092698" y="403642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4177223" y="3713697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4092698" y="337560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872671" y="3166761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3239771" y="4266946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3024619" y="4051794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2940094" y="3721380"/>
            <a:ext cx="26321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2993030" y="3398651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223551" y="3168130"/>
            <a:ext cx="341760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170710" y="1705916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Introduction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4838643" y="2511266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Execute Experiments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5240979" y="430349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Custos Security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40949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Analysis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2266131" y="5766530"/>
            <a:ext cx="103191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Extending Airavata</a:t>
            </a:r>
          </a:p>
        </p:txBody>
      </p:sp>
      <p:grpSp>
        <p:nvGrpSpPr>
          <p:cNvPr id="236" name="Group 235"/>
          <p:cNvGrpSpPr/>
          <p:nvPr/>
        </p:nvGrpSpPr>
        <p:grpSpPr>
          <a:xfrm>
            <a:off x="1861333" y="2160384"/>
            <a:ext cx="257960" cy="256182"/>
            <a:chOff x="-5765801" y="3260726"/>
            <a:chExt cx="4151313" cy="4122738"/>
          </a:xfrm>
          <a:solidFill>
            <a:schemeClr val="bg2"/>
          </a:solidFill>
        </p:grpSpPr>
        <p:sp>
          <p:nvSpPr>
            <p:cNvPr id="237" name="Freeform 12"/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8" name="Freeform 13"/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9" name="Rectangle 238"/>
          <p:cNvSpPr/>
          <p:nvPr/>
        </p:nvSpPr>
        <p:spPr>
          <a:xfrm>
            <a:off x="1107891" y="4303490"/>
            <a:ext cx="103191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Brain Trust</a:t>
            </a:r>
          </a:p>
        </p:txBody>
      </p:sp>
      <p:sp>
        <p:nvSpPr>
          <p:cNvPr id="246" name="TextBox 245"/>
          <p:cNvSpPr txBox="1"/>
          <p:nvPr/>
        </p:nvSpPr>
        <p:spPr>
          <a:xfrm rot="3022689">
            <a:off x="3738919" y="3042017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7" name="TextBox 246"/>
          <p:cNvSpPr txBox="1"/>
          <p:nvPr/>
        </p:nvSpPr>
        <p:spPr>
          <a:xfrm rot="16825416">
            <a:off x="3937161" y="3732805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48" name="TextBox 247"/>
          <p:cNvSpPr txBox="1"/>
          <p:nvPr/>
        </p:nvSpPr>
        <p:spPr>
          <a:xfrm rot="20056219">
            <a:off x="3478541" y="433678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Hands-On</a:t>
            </a:r>
          </a:p>
        </p:txBody>
      </p:sp>
      <p:sp>
        <p:nvSpPr>
          <p:cNvPr id="249" name="TextBox 248"/>
          <p:cNvSpPr txBox="1"/>
          <p:nvPr/>
        </p:nvSpPr>
        <p:spPr>
          <a:xfrm rot="1447737">
            <a:off x="2680872" y="433060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Discuss</a:t>
            </a:r>
          </a:p>
        </p:txBody>
      </p:sp>
      <p:sp>
        <p:nvSpPr>
          <p:cNvPr id="250" name="TextBox 249"/>
          <p:cNvSpPr txBox="1"/>
          <p:nvPr/>
        </p:nvSpPr>
        <p:spPr>
          <a:xfrm rot="4660245">
            <a:off x="2201915" y="3764583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Think</a:t>
            </a:r>
          </a:p>
        </p:txBody>
      </p:sp>
      <p:sp>
        <p:nvSpPr>
          <p:cNvPr id="251" name="TextBox 250"/>
          <p:cNvSpPr txBox="1"/>
          <p:nvPr/>
        </p:nvSpPr>
        <p:spPr>
          <a:xfrm rot="18532626">
            <a:off x="2502301" y="3061090"/>
            <a:ext cx="1194348" cy="6264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Call to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Action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29DAA40-0734-C547-BB12-80152DAFDB1B}"/>
              </a:ext>
            </a:extLst>
          </p:cNvPr>
          <p:cNvGrpSpPr/>
          <p:nvPr/>
        </p:nvGrpSpPr>
        <p:grpSpPr>
          <a:xfrm>
            <a:off x="8905004" y="2116689"/>
            <a:ext cx="571504" cy="567564"/>
            <a:chOff x="-5765801" y="3260726"/>
            <a:chExt cx="4151313" cy="4122738"/>
          </a:xfrm>
          <a:solidFill>
            <a:schemeClr val="bg1"/>
          </a:solidFill>
        </p:grpSpPr>
        <p:sp>
          <p:nvSpPr>
            <p:cNvPr id="127" name="Freeform 12">
              <a:extLst>
                <a:ext uri="{FF2B5EF4-FFF2-40B4-BE49-F238E27FC236}">
                  <a16:creationId xmlns:a16="http://schemas.microsoft.com/office/drawing/2014/main" id="{43513968-28E7-6A41-9ED2-52567FCA8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1" y="3260726"/>
              <a:ext cx="1863725" cy="2184400"/>
            </a:xfrm>
            <a:custGeom>
              <a:avLst/>
              <a:gdLst>
                <a:gd name="T0" fmla="*/ 1251 w 2347"/>
                <a:gd name="T1" fmla="*/ 1 h 2752"/>
                <a:gd name="T2" fmla="*/ 1401 w 2347"/>
                <a:gd name="T3" fmla="*/ 14 h 2752"/>
                <a:gd name="T4" fmla="*/ 1544 w 2347"/>
                <a:gd name="T5" fmla="*/ 41 h 2752"/>
                <a:gd name="T6" fmla="*/ 1680 w 2347"/>
                <a:gd name="T7" fmla="*/ 84 h 2752"/>
                <a:gd name="T8" fmla="*/ 1807 w 2347"/>
                <a:gd name="T9" fmla="*/ 144 h 2752"/>
                <a:gd name="T10" fmla="*/ 1924 w 2347"/>
                <a:gd name="T11" fmla="*/ 222 h 2752"/>
                <a:gd name="T12" fmla="*/ 2029 w 2347"/>
                <a:gd name="T13" fmla="*/ 318 h 2752"/>
                <a:gd name="T14" fmla="*/ 2121 w 2347"/>
                <a:gd name="T15" fmla="*/ 436 h 2752"/>
                <a:gd name="T16" fmla="*/ 2199 w 2347"/>
                <a:gd name="T17" fmla="*/ 576 h 2752"/>
                <a:gd name="T18" fmla="*/ 2261 w 2347"/>
                <a:gd name="T19" fmla="*/ 738 h 2752"/>
                <a:gd name="T20" fmla="*/ 2309 w 2347"/>
                <a:gd name="T21" fmla="*/ 924 h 2752"/>
                <a:gd name="T22" fmla="*/ 2337 w 2347"/>
                <a:gd name="T23" fmla="*/ 1136 h 2752"/>
                <a:gd name="T24" fmla="*/ 2347 w 2347"/>
                <a:gd name="T25" fmla="*/ 1375 h 2752"/>
                <a:gd name="T26" fmla="*/ 2330 w 2347"/>
                <a:gd name="T27" fmla="*/ 1611 h 2752"/>
                <a:gd name="T28" fmla="*/ 2280 w 2347"/>
                <a:gd name="T29" fmla="*/ 1832 h 2752"/>
                <a:gd name="T30" fmla="*/ 2202 w 2347"/>
                <a:gd name="T31" fmla="*/ 2037 h 2752"/>
                <a:gd name="T32" fmla="*/ 2097 w 2347"/>
                <a:gd name="T33" fmla="*/ 2223 h 2752"/>
                <a:gd name="T34" fmla="*/ 1969 w 2347"/>
                <a:gd name="T35" fmla="*/ 2387 h 2752"/>
                <a:gd name="T36" fmla="*/ 1819 w 2347"/>
                <a:gd name="T37" fmla="*/ 2524 h 2752"/>
                <a:gd name="T38" fmla="*/ 1653 w 2347"/>
                <a:gd name="T39" fmla="*/ 2633 h 2752"/>
                <a:gd name="T40" fmla="*/ 1470 w 2347"/>
                <a:gd name="T41" fmla="*/ 2707 h 2752"/>
                <a:gd name="T42" fmla="*/ 1274 w 2347"/>
                <a:gd name="T43" fmla="*/ 2746 h 2752"/>
                <a:gd name="T44" fmla="*/ 1073 w 2347"/>
                <a:gd name="T45" fmla="*/ 2746 h 2752"/>
                <a:gd name="T46" fmla="*/ 877 w 2347"/>
                <a:gd name="T47" fmla="*/ 2707 h 2752"/>
                <a:gd name="T48" fmla="*/ 694 w 2347"/>
                <a:gd name="T49" fmla="*/ 2633 h 2752"/>
                <a:gd name="T50" fmla="*/ 527 w 2347"/>
                <a:gd name="T51" fmla="*/ 2524 h 2752"/>
                <a:gd name="T52" fmla="*/ 378 w 2347"/>
                <a:gd name="T53" fmla="*/ 2387 h 2752"/>
                <a:gd name="T54" fmla="*/ 249 w 2347"/>
                <a:gd name="T55" fmla="*/ 2223 h 2752"/>
                <a:gd name="T56" fmla="*/ 145 w 2347"/>
                <a:gd name="T57" fmla="*/ 2037 h 2752"/>
                <a:gd name="T58" fmla="*/ 67 w 2347"/>
                <a:gd name="T59" fmla="*/ 1832 h 2752"/>
                <a:gd name="T60" fmla="*/ 17 w 2347"/>
                <a:gd name="T61" fmla="*/ 1611 h 2752"/>
                <a:gd name="T62" fmla="*/ 0 w 2347"/>
                <a:gd name="T63" fmla="*/ 1375 h 2752"/>
                <a:gd name="T64" fmla="*/ 9 w 2347"/>
                <a:gd name="T65" fmla="*/ 1136 h 2752"/>
                <a:gd name="T66" fmla="*/ 40 w 2347"/>
                <a:gd name="T67" fmla="*/ 924 h 2752"/>
                <a:gd name="T68" fmla="*/ 86 w 2347"/>
                <a:gd name="T69" fmla="*/ 738 h 2752"/>
                <a:gd name="T70" fmla="*/ 148 w 2347"/>
                <a:gd name="T71" fmla="*/ 576 h 2752"/>
                <a:gd name="T72" fmla="*/ 227 w 2347"/>
                <a:gd name="T73" fmla="*/ 436 h 2752"/>
                <a:gd name="T74" fmla="*/ 319 w 2347"/>
                <a:gd name="T75" fmla="*/ 318 h 2752"/>
                <a:gd name="T76" fmla="*/ 424 w 2347"/>
                <a:gd name="T77" fmla="*/ 222 h 2752"/>
                <a:gd name="T78" fmla="*/ 540 w 2347"/>
                <a:gd name="T79" fmla="*/ 144 h 2752"/>
                <a:gd name="T80" fmla="*/ 667 w 2347"/>
                <a:gd name="T81" fmla="*/ 84 h 2752"/>
                <a:gd name="T82" fmla="*/ 802 w 2347"/>
                <a:gd name="T83" fmla="*/ 41 h 2752"/>
                <a:gd name="T84" fmla="*/ 947 w 2347"/>
                <a:gd name="T85" fmla="*/ 14 h 2752"/>
                <a:gd name="T86" fmla="*/ 1096 w 2347"/>
                <a:gd name="T87" fmla="*/ 1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47" h="2752">
                  <a:moveTo>
                    <a:pt x="1174" y="0"/>
                  </a:moveTo>
                  <a:lnTo>
                    <a:pt x="1251" y="1"/>
                  </a:lnTo>
                  <a:lnTo>
                    <a:pt x="1327" y="6"/>
                  </a:lnTo>
                  <a:lnTo>
                    <a:pt x="1401" y="14"/>
                  </a:lnTo>
                  <a:lnTo>
                    <a:pt x="1473" y="27"/>
                  </a:lnTo>
                  <a:lnTo>
                    <a:pt x="1544" y="41"/>
                  </a:lnTo>
                  <a:lnTo>
                    <a:pt x="1613" y="62"/>
                  </a:lnTo>
                  <a:lnTo>
                    <a:pt x="1680" y="84"/>
                  </a:lnTo>
                  <a:lnTo>
                    <a:pt x="1745" y="113"/>
                  </a:lnTo>
                  <a:lnTo>
                    <a:pt x="1807" y="144"/>
                  </a:lnTo>
                  <a:lnTo>
                    <a:pt x="1867" y="181"/>
                  </a:lnTo>
                  <a:lnTo>
                    <a:pt x="1924" y="222"/>
                  </a:lnTo>
                  <a:lnTo>
                    <a:pt x="1977" y="267"/>
                  </a:lnTo>
                  <a:lnTo>
                    <a:pt x="2029" y="318"/>
                  </a:lnTo>
                  <a:lnTo>
                    <a:pt x="2077" y="375"/>
                  </a:lnTo>
                  <a:lnTo>
                    <a:pt x="2121" y="436"/>
                  </a:lnTo>
                  <a:lnTo>
                    <a:pt x="2161" y="503"/>
                  </a:lnTo>
                  <a:lnTo>
                    <a:pt x="2199" y="576"/>
                  </a:lnTo>
                  <a:lnTo>
                    <a:pt x="2233" y="654"/>
                  </a:lnTo>
                  <a:lnTo>
                    <a:pt x="2261" y="738"/>
                  </a:lnTo>
                  <a:lnTo>
                    <a:pt x="2287" y="827"/>
                  </a:lnTo>
                  <a:lnTo>
                    <a:pt x="2309" y="924"/>
                  </a:lnTo>
                  <a:lnTo>
                    <a:pt x="2325" y="1028"/>
                  </a:lnTo>
                  <a:lnTo>
                    <a:pt x="2337" y="1136"/>
                  </a:lnTo>
                  <a:lnTo>
                    <a:pt x="2344" y="1252"/>
                  </a:lnTo>
                  <a:lnTo>
                    <a:pt x="2347" y="1375"/>
                  </a:lnTo>
                  <a:lnTo>
                    <a:pt x="2342" y="1494"/>
                  </a:lnTo>
                  <a:lnTo>
                    <a:pt x="2330" y="1611"/>
                  </a:lnTo>
                  <a:lnTo>
                    <a:pt x="2309" y="1724"/>
                  </a:lnTo>
                  <a:lnTo>
                    <a:pt x="2280" y="1832"/>
                  </a:lnTo>
                  <a:lnTo>
                    <a:pt x="2245" y="1937"/>
                  </a:lnTo>
                  <a:lnTo>
                    <a:pt x="2202" y="2037"/>
                  </a:lnTo>
                  <a:lnTo>
                    <a:pt x="2153" y="2133"/>
                  </a:lnTo>
                  <a:lnTo>
                    <a:pt x="2097" y="2223"/>
                  </a:lnTo>
                  <a:lnTo>
                    <a:pt x="2036" y="2308"/>
                  </a:lnTo>
                  <a:lnTo>
                    <a:pt x="1969" y="2387"/>
                  </a:lnTo>
                  <a:lnTo>
                    <a:pt x="1897" y="2459"/>
                  </a:lnTo>
                  <a:lnTo>
                    <a:pt x="1819" y="2524"/>
                  </a:lnTo>
                  <a:lnTo>
                    <a:pt x="1738" y="2582"/>
                  </a:lnTo>
                  <a:lnTo>
                    <a:pt x="1653" y="2633"/>
                  </a:lnTo>
                  <a:lnTo>
                    <a:pt x="1564" y="2674"/>
                  </a:lnTo>
                  <a:lnTo>
                    <a:pt x="1470" y="2707"/>
                  </a:lnTo>
                  <a:lnTo>
                    <a:pt x="1374" y="2731"/>
                  </a:lnTo>
                  <a:lnTo>
                    <a:pt x="1274" y="2746"/>
                  </a:lnTo>
                  <a:lnTo>
                    <a:pt x="1174" y="2752"/>
                  </a:lnTo>
                  <a:lnTo>
                    <a:pt x="1073" y="2746"/>
                  </a:lnTo>
                  <a:lnTo>
                    <a:pt x="974" y="2731"/>
                  </a:lnTo>
                  <a:lnTo>
                    <a:pt x="877" y="2707"/>
                  </a:lnTo>
                  <a:lnTo>
                    <a:pt x="785" y="2674"/>
                  </a:lnTo>
                  <a:lnTo>
                    <a:pt x="694" y="2633"/>
                  </a:lnTo>
                  <a:lnTo>
                    <a:pt x="609" y="2582"/>
                  </a:lnTo>
                  <a:lnTo>
                    <a:pt x="527" y="2524"/>
                  </a:lnTo>
                  <a:lnTo>
                    <a:pt x="450" y="2459"/>
                  </a:lnTo>
                  <a:lnTo>
                    <a:pt x="378" y="2387"/>
                  </a:lnTo>
                  <a:lnTo>
                    <a:pt x="311" y="2308"/>
                  </a:lnTo>
                  <a:lnTo>
                    <a:pt x="249" y="2223"/>
                  </a:lnTo>
                  <a:lnTo>
                    <a:pt x="194" y="2133"/>
                  </a:lnTo>
                  <a:lnTo>
                    <a:pt x="145" y="2037"/>
                  </a:lnTo>
                  <a:lnTo>
                    <a:pt x="102" y="1937"/>
                  </a:lnTo>
                  <a:lnTo>
                    <a:pt x="67" y="1832"/>
                  </a:lnTo>
                  <a:lnTo>
                    <a:pt x="38" y="1724"/>
                  </a:lnTo>
                  <a:lnTo>
                    <a:pt x="17" y="1611"/>
                  </a:lnTo>
                  <a:lnTo>
                    <a:pt x="5" y="1494"/>
                  </a:lnTo>
                  <a:lnTo>
                    <a:pt x="0" y="1375"/>
                  </a:lnTo>
                  <a:lnTo>
                    <a:pt x="3" y="1252"/>
                  </a:lnTo>
                  <a:lnTo>
                    <a:pt x="9" y="1136"/>
                  </a:lnTo>
                  <a:lnTo>
                    <a:pt x="22" y="1028"/>
                  </a:lnTo>
                  <a:lnTo>
                    <a:pt x="40" y="924"/>
                  </a:lnTo>
                  <a:lnTo>
                    <a:pt x="60" y="827"/>
                  </a:lnTo>
                  <a:lnTo>
                    <a:pt x="86" y="738"/>
                  </a:lnTo>
                  <a:lnTo>
                    <a:pt x="114" y="654"/>
                  </a:lnTo>
                  <a:lnTo>
                    <a:pt x="148" y="576"/>
                  </a:lnTo>
                  <a:lnTo>
                    <a:pt x="186" y="503"/>
                  </a:lnTo>
                  <a:lnTo>
                    <a:pt x="227" y="436"/>
                  </a:lnTo>
                  <a:lnTo>
                    <a:pt x="272" y="375"/>
                  </a:lnTo>
                  <a:lnTo>
                    <a:pt x="319" y="318"/>
                  </a:lnTo>
                  <a:lnTo>
                    <a:pt x="370" y="267"/>
                  </a:lnTo>
                  <a:lnTo>
                    <a:pt x="424" y="222"/>
                  </a:lnTo>
                  <a:lnTo>
                    <a:pt x="481" y="181"/>
                  </a:lnTo>
                  <a:lnTo>
                    <a:pt x="540" y="144"/>
                  </a:lnTo>
                  <a:lnTo>
                    <a:pt x="602" y="113"/>
                  </a:lnTo>
                  <a:lnTo>
                    <a:pt x="667" y="84"/>
                  </a:lnTo>
                  <a:lnTo>
                    <a:pt x="734" y="62"/>
                  </a:lnTo>
                  <a:lnTo>
                    <a:pt x="802" y="41"/>
                  </a:lnTo>
                  <a:lnTo>
                    <a:pt x="874" y="27"/>
                  </a:lnTo>
                  <a:lnTo>
                    <a:pt x="947" y="14"/>
                  </a:lnTo>
                  <a:lnTo>
                    <a:pt x="1020" y="6"/>
                  </a:lnTo>
                  <a:lnTo>
                    <a:pt x="1096" y="1"/>
                  </a:lnTo>
                  <a:lnTo>
                    <a:pt x="1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Freeform 13">
              <a:extLst>
                <a:ext uri="{FF2B5EF4-FFF2-40B4-BE49-F238E27FC236}">
                  <a16:creationId xmlns:a16="http://schemas.microsoft.com/office/drawing/2014/main" id="{A67D199F-996B-7145-BC66-B1C3352B9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5801" y="5492751"/>
              <a:ext cx="4151313" cy="1890713"/>
            </a:xfrm>
            <a:custGeom>
              <a:avLst/>
              <a:gdLst>
                <a:gd name="T0" fmla="*/ 3540 w 5231"/>
                <a:gd name="T1" fmla="*/ 0 h 2382"/>
                <a:gd name="T2" fmla="*/ 3561 w 5231"/>
                <a:gd name="T3" fmla="*/ 7 h 2382"/>
                <a:gd name="T4" fmla="*/ 4479 w 5231"/>
                <a:gd name="T5" fmla="*/ 486 h 2382"/>
                <a:gd name="T6" fmla="*/ 4522 w 5231"/>
                <a:gd name="T7" fmla="*/ 513 h 2382"/>
                <a:gd name="T8" fmla="*/ 4559 w 5231"/>
                <a:gd name="T9" fmla="*/ 547 h 2382"/>
                <a:gd name="T10" fmla="*/ 4590 w 5231"/>
                <a:gd name="T11" fmla="*/ 585 h 2382"/>
                <a:gd name="T12" fmla="*/ 4614 w 5231"/>
                <a:gd name="T13" fmla="*/ 629 h 2382"/>
                <a:gd name="T14" fmla="*/ 5205 w 5231"/>
                <a:gd name="T15" fmla="*/ 1965 h 2382"/>
                <a:gd name="T16" fmla="*/ 5221 w 5231"/>
                <a:gd name="T17" fmla="*/ 2011 h 2382"/>
                <a:gd name="T18" fmla="*/ 5231 w 5231"/>
                <a:gd name="T19" fmla="*/ 2060 h 2382"/>
                <a:gd name="T20" fmla="*/ 5231 w 5231"/>
                <a:gd name="T21" fmla="*/ 2108 h 2382"/>
                <a:gd name="T22" fmla="*/ 5223 w 5231"/>
                <a:gd name="T23" fmla="*/ 2156 h 2382"/>
                <a:gd name="T24" fmla="*/ 5207 w 5231"/>
                <a:gd name="T25" fmla="*/ 2202 h 2382"/>
                <a:gd name="T26" fmla="*/ 5183 w 5231"/>
                <a:gd name="T27" fmla="*/ 2247 h 2382"/>
                <a:gd name="T28" fmla="*/ 5153 w 5231"/>
                <a:gd name="T29" fmla="*/ 2287 h 2382"/>
                <a:gd name="T30" fmla="*/ 5116 w 5231"/>
                <a:gd name="T31" fmla="*/ 2318 h 2382"/>
                <a:gd name="T32" fmla="*/ 5077 w 5231"/>
                <a:gd name="T33" fmla="*/ 2345 h 2382"/>
                <a:gd name="T34" fmla="*/ 5032 w 5231"/>
                <a:gd name="T35" fmla="*/ 2365 h 2382"/>
                <a:gd name="T36" fmla="*/ 4985 w 5231"/>
                <a:gd name="T37" fmla="*/ 2377 h 2382"/>
                <a:gd name="T38" fmla="*/ 4935 w 5231"/>
                <a:gd name="T39" fmla="*/ 2382 h 2382"/>
                <a:gd name="T40" fmla="*/ 294 w 5231"/>
                <a:gd name="T41" fmla="*/ 2382 h 2382"/>
                <a:gd name="T42" fmla="*/ 244 w 5231"/>
                <a:gd name="T43" fmla="*/ 2377 h 2382"/>
                <a:gd name="T44" fmla="*/ 197 w 5231"/>
                <a:gd name="T45" fmla="*/ 2365 h 2382"/>
                <a:gd name="T46" fmla="*/ 152 w 5231"/>
                <a:gd name="T47" fmla="*/ 2345 h 2382"/>
                <a:gd name="T48" fmla="*/ 112 w 5231"/>
                <a:gd name="T49" fmla="*/ 2318 h 2382"/>
                <a:gd name="T50" fmla="*/ 76 w 5231"/>
                <a:gd name="T51" fmla="*/ 2287 h 2382"/>
                <a:gd name="T52" fmla="*/ 46 w 5231"/>
                <a:gd name="T53" fmla="*/ 2247 h 2382"/>
                <a:gd name="T54" fmla="*/ 22 w 5231"/>
                <a:gd name="T55" fmla="*/ 2202 h 2382"/>
                <a:gd name="T56" fmla="*/ 6 w 5231"/>
                <a:gd name="T57" fmla="*/ 2156 h 2382"/>
                <a:gd name="T58" fmla="*/ 0 w 5231"/>
                <a:gd name="T59" fmla="*/ 2108 h 2382"/>
                <a:gd name="T60" fmla="*/ 0 w 5231"/>
                <a:gd name="T61" fmla="*/ 2060 h 2382"/>
                <a:gd name="T62" fmla="*/ 8 w 5231"/>
                <a:gd name="T63" fmla="*/ 2011 h 2382"/>
                <a:gd name="T64" fmla="*/ 23 w 5231"/>
                <a:gd name="T65" fmla="*/ 1965 h 2382"/>
                <a:gd name="T66" fmla="*/ 616 w 5231"/>
                <a:gd name="T67" fmla="*/ 629 h 2382"/>
                <a:gd name="T68" fmla="*/ 640 w 5231"/>
                <a:gd name="T69" fmla="*/ 585 h 2382"/>
                <a:gd name="T70" fmla="*/ 670 w 5231"/>
                <a:gd name="T71" fmla="*/ 547 h 2382"/>
                <a:gd name="T72" fmla="*/ 707 w 5231"/>
                <a:gd name="T73" fmla="*/ 513 h 2382"/>
                <a:gd name="T74" fmla="*/ 750 w 5231"/>
                <a:gd name="T75" fmla="*/ 486 h 2382"/>
                <a:gd name="T76" fmla="*/ 1668 w 5231"/>
                <a:gd name="T77" fmla="*/ 7 h 2382"/>
                <a:gd name="T78" fmla="*/ 1689 w 5231"/>
                <a:gd name="T79" fmla="*/ 0 h 2382"/>
                <a:gd name="T80" fmla="*/ 1711 w 5231"/>
                <a:gd name="T81" fmla="*/ 2 h 2382"/>
                <a:gd name="T82" fmla="*/ 1732 w 5231"/>
                <a:gd name="T83" fmla="*/ 12 h 2382"/>
                <a:gd name="T84" fmla="*/ 1819 w 5231"/>
                <a:gd name="T85" fmla="*/ 74 h 2382"/>
                <a:gd name="T86" fmla="*/ 1911 w 5231"/>
                <a:gd name="T87" fmla="*/ 129 h 2382"/>
                <a:gd name="T88" fmla="*/ 2005 w 5231"/>
                <a:gd name="T89" fmla="*/ 177 h 2382"/>
                <a:gd name="T90" fmla="*/ 2102 w 5231"/>
                <a:gd name="T91" fmla="*/ 219 h 2382"/>
                <a:gd name="T92" fmla="*/ 2200 w 5231"/>
                <a:gd name="T93" fmla="*/ 252 h 2382"/>
                <a:gd name="T94" fmla="*/ 2302 w 5231"/>
                <a:gd name="T95" fmla="*/ 279 h 2382"/>
                <a:gd name="T96" fmla="*/ 2405 w 5231"/>
                <a:gd name="T97" fmla="*/ 298 h 2382"/>
                <a:gd name="T98" fmla="*/ 2509 w 5231"/>
                <a:gd name="T99" fmla="*/ 309 h 2382"/>
                <a:gd name="T100" fmla="*/ 2615 w 5231"/>
                <a:gd name="T101" fmla="*/ 313 h 2382"/>
                <a:gd name="T102" fmla="*/ 2720 w 5231"/>
                <a:gd name="T103" fmla="*/ 309 h 2382"/>
                <a:gd name="T104" fmla="*/ 2825 w 5231"/>
                <a:gd name="T105" fmla="*/ 298 h 2382"/>
                <a:gd name="T106" fmla="*/ 2927 w 5231"/>
                <a:gd name="T107" fmla="*/ 279 h 2382"/>
                <a:gd name="T108" fmla="*/ 3028 w 5231"/>
                <a:gd name="T109" fmla="*/ 252 h 2382"/>
                <a:gd name="T110" fmla="*/ 3127 w 5231"/>
                <a:gd name="T111" fmla="*/ 219 h 2382"/>
                <a:gd name="T112" fmla="*/ 3224 w 5231"/>
                <a:gd name="T113" fmla="*/ 177 h 2382"/>
                <a:gd name="T114" fmla="*/ 3319 w 5231"/>
                <a:gd name="T115" fmla="*/ 129 h 2382"/>
                <a:gd name="T116" fmla="*/ 3410 w 5231"/>
                <a:gd name="T117" fmla="*/ 74 h 2382"/>
                <a:gd name="T118" fmla="*/ 3499 w 5231"/>
                <a:gd name="T119" fmla="*/ 12 h 2382"/>
                <a:gd name="T120" fmla="*/ 3518 w 5231"/>
                <a:gd name="T121" fmla="*/ 2 h 2382"/>
                <a:gd name="T122" fmla="*/ 3540 w 5231"/>
                <a:gd name="T123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1" h="2382">
                  <a:moveTo>
                    <a:pt x="3540" y="0"/>
                  </a:moveTo>
                  <a:lnTo>
                    <a:pt x="3561" y="7"/>
                  </a:lnTo>
                  <a:lnTo>
                    <a:pt x="4479" y="486"/>
                  </a:lnTo>
                  <a:lnTo>
                    <a:pt x="4522" y="513"/>
                  </a:lnTo>
                  <a:lnTo>
                    <a:pt x="4559" y="547"/>
                  </a:lnTo>
                  <a:lnTo>
                    <a:pt x="4590" y="585"/>
                  </a:lnTo>
                  <a:lnTo>
                    <a:pt x="4614" y="629"/>
                  </a:lnTo>
                  <a:lnTo>
                    <a:pt x="5205" y="1965"/>
                  </a:lnTo>
                  <a:lnTo>
                    <a:pt x="5221" y="2011"/>
                  </a:lnTo>
                  <a:lnTo>
                    <a:pt x="5231" y="2060"/>
                  </a:lnTo>
                  <a:lnTo>
                    <a:pt x="5231" y="2108"/>
                  </a:lnTo>
                  <a:lnTo>
                    <a:pt x="5223" y="2156"/>
                  </a:lnTo>
                  <a:lnTo>
                    <a:pt x="5207" y="2202"/>
                  </a:lnTo>
                  <a:lnTo>
                    <a:pt x="5183" y="2247"/>
                  </a:lnTo>
                  <a:lnTo>
                    <a:pt x="5153" y="2287"/>
                  </a:lnTo>
                  <a:lnTo>
                    <a:pt x="5116" y="2318"/>
                  </a:lnTo>
                  <a:lnTo>
                    <a:pt x="5077" y="2345"/>
                  </a:lnTo>
                  <a:lnTo>
                    <a:pt x="5032" y="2365"/>
                  </a:lnTo>
                  <a:lnTo>
                    <a:pt x="4985" y="2377"/>
                  </a:lnTo>
                  <a:lnTo>
                    <a:pt x="4935" y="2382"/>
                  </a:lnTo>
                  <a:lnTo>
                    <a:pt x="294" y="2382"/>
                  </a:lnTo>
                  <a:lnTo>
                    <a:pt x="244" y="2377"/>
                  </a:lnTo>
                  <a:lnTo>
                    <a:pt x="197" y="2365"/>
                  </a:lnTo>
                  <a:lnTo>
                    <a:pt x="152" y="2345"/>
                  </a:lnTo>
                  <a:lnTo>
                    <a:pt x="112" y="2318"/>
                  </a:lnTo>
                  <a:lnTo>
                    <a:pt x="76" y="2287"/>
                  </a:lnTo>
                  <a:lnTo>
                    <a:pt x="46" y="2247"/>
                  </a:lnTo>
                  <a:lnTo>
                    <a:pt x="22" y="2202"/>
                  </a:lnTo>
                  <a:lnTo>
                    <a:pt x="6" y="2156"/>
                  </a:lnTo>
                  <a:lnTo>
                    <a:pt x="0" y="2108"/>
                  </a:lnTo>
                  <a:lnTo>
                    <a:pt x="0" y="2060"/>
                  </a:lnTo>
                  <a:lnTo>
                    <a:pt x="8" y="2011"/>
                  </a:lnTo>
                  <a:lnTo>
                    <a:pt x="23" y="1965"/>
                  </a:lnTo>
                  <a:lnTo>
                    <a:pt x="616" y="629"/>
                  </a:lnTo>
                  <a:lnTo>
                    <a:pt x="640" y="585"/>
                  </a:lnTo>
                  <a:lnTo>
                    <a:pt x="670" y="547"/>
                  </a:lnTo>
                  <a:lnTo>
                    <a:pt x="707" y="513"/>
                  </a:lnTo>
                  <a:lnTo>
                    <a:pt x="750" y="486"/>
                  </a:lnTo>
                  <a:lnTo>
                    <a:pt x="1668" y="7"/>
                  </a:lnTo>
                  <a:lnTo>
                    <a:pt x="1689" y="0"/>
                  </a:lnTo>
                  <a:lnTo>
                    <a:pt x="1711" y="2"/>
                  </a:lnTo>
                  <a:lnTo>
                    <a:pt x="1732" y="12"/>
                  </a:lnTo>
                  <a:lnTo>
                    <a:pt x="1819" y="74"/>
                  </a:lnTo>
                  <a:lnTo>
                    <a:pt x="1911" y="129"/>
                  </a:lnTo>
                  <a:lnTo>
                    <a:pt x="2005" y="177"/>
                  </a:lnTo>
                  <a:lnTo>
                    <a:pt x="2102" y="219"/>
                  </a:lnTo>
                  <a:lnTo>
                    <a:pt x="2200" y="252"/>
                  </a:lnTo>
                  <a:lnTo>
                    <a:pt x="2302" y="279"/>
                  </a:lnTo>
                  <a:lnTo>
                    <a:pt x="2405" y="298"/>
                  </a:lnTo>
                  <a:lnTo>
                    <a:pt x="2509" y="309"/>
                  </a:lnTo>
                  <a:lnTo>
                    <a:pt x="2615" y="313"/>
                  </a:lnTo>
                  <a:lnTo>
                    <a:pt x="2720" y="309"/>
                  </a:lnTo>
                  <a:lnTo>
                    <a:pt x="2825" y="298"/>
                  </a:lnTo>
                  <a:lnTo>
                    <a:pt x="2927" y="279"/>
                  </a:lnTo>
                  <a:lnTo>
                    <a:pt x="3028" y="252"/>
                  </a:lnTo>
                  <a:lnTo>
                    <a:pt x="3127" y="219"/>
                  </a:lnTo>
                  <a:lnTo>
                    <a:pt x="3224" y="177"/>
                  </a:lnTo>
                  <a:lnTo>
                    <a:pt x="3319" y="129"/>
                  </a:lnTo>
                  <a:lnTo>
                    <a:pt x="3410" y="74"/>
                  </a:lnTo>
                  <a:lnTo>
                    <a:pt x="3499" y="12"/>
                  </a:lnTo>
                  <a:lnTo>
                    <a:pt x="3518" y="2"/>
                  </a:lnTo>
                  <a:lnTo>
                    <a:pt x="3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15D09A3-A373-194B-B260-209243709D30}"/>
              </a:ext>
            </a:extLst>
          </p:cNvPr>
          <p:cNvGrpSpPr/>
          <p:nvPr/>
        </p:nvGrpSpPr>
        <p:grpSpPr>
          <a:xfrm>
            <a:off x="5230316" y="2204864"/>
            <a:ext cx="272144" cy="271968"/>
            <a:chOff x="12187238" y="1824038"/>
            <a:chExt cx="4867275" cy="4864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0" name="Freeform 33">
              <a:extLst>
                <a:ext uri="{FF2B5EF4-FFF2-40B4-BE49-F238E27FC236}">
                  <a16:creationId xmlns:a16="http://schemas.microsoft.com/office/drawing/2014/main" id="{118C1517-02E0-2041-8E79-9931C894D0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87238" y="1824038"/>
              <a:ext cx="4867275" cy="4864100"/>
            </a:xfrm>
            <a:custGeom>
              <a:avLst/>
              <a:gdLst>
                <a:gd name="T0" fmla="*/ 2631 w 6132"/>
                <a:gd name="T1" fmla="*/ 987 h 6127"/>
                <a:gd name="T2" fmla="*/ 1999 w 6132"/>
                <a:gd name="T3" fmla="*/ 1277 h 6127"/>
                <a:gd name="T4" fmla="*/ 1364 w 6132"/>
                <a:gd name="T5" fmla="*/ 951 h 6127"/>
                <a:gd name="T6" fmla="*/ 943 w 6132"/>
                <a:gd name="T7" fmla="*/ 1341 h 6127"/>
                <a:gd name="T8" fmla="*/ 1291 w 6132"/>
                <a:gd name="T9" fmla="*/ 1944 h 6127"/>
                <a:gd name="T10" fmla="*/ 1034 w 6132"/>
                <a:gd name="T11" fmla="*/ 2595 h 6127"/>
                <a:gd name="T12" fmla="*/ 350 w 6132"/>
                <a:gd name="T13" fmla="*/ 2793 h 6127"/>
                <a:gd name="T14" fmla="*/ 954 w 6132"/>
                <a:gd name="T15" fmla="*/ 3483 h 6127"/>
                <a:gd name="T16" fmla="*/ 1209 w 6132"/>
                <a:gd name="T17" fmla="*/ 4007 h 6127"/>
                <a:gd name="T18" fmla="*/ 958 w 6132"/>
                <a:gd name="T19" fmla="*/ 4764 h 6127"/>
                <a:gd name="T20" fmla="*/ 1362 w 6132"/>
                <a:gd name="T21" fmla="*/ 5200 h 6127"/>
                <a:gd name="T22" fmla="*/ 1901 w 6132"/>
                <a:gd name="T23" fmla="*/ 4846 h 6127"/>
                <a:gd name="T24" fmla="*/ 2411 w 6132"/>
                <a:gd name="T25" fmla="*/ 5040 h 6127"/>
                <a:gd name="T26" fmla="*/ 2763 w 6132"/>
                <a:gd name="T27" fmla="*/ 5757 h 6127"/>
                <a:gd name="T28" fmla="*/ 3369 w 6132"/>
                <a:gd name="T29" fmla="*/ 5757 h 6127"/>
                <a:gd name="T30" fmla="*/ 3727 w 6132"/>
                <a:gd name="T31" fmla="*/ 5040 h 6127"/>
                <a:gd name="T32" fmla="*/ 4278 w 6132"/>
                <a:gd name="T33" fmla="*/ 4846 h 6127"/>
                <a:gd name="T34" fmla="*/ 4787 w 6132"/>
                <a:gd name="T35" fmla="*/ 5187 h 6127"/>
                <a:gd name="T36" fmla="*/ 4869 w 6132"/>
                <a:gd name="T37" fmla="*/ 4308 h 6127"/>
                <a:gd name="T38" fmla="*/ 4992 w 6132"/>
                <a:gd name="T39" fmla="*/ 3860 h 6127"/>
                <a:gd name="T40" fmla="*/ 5223 w 6132"/>
                <a:gd name="T41" fmla="*/ 3457 h 6127"/>
                <a:gd name="T42" fmla="*/ 5787 w 6132"/>
                <a:gd name="T43" fmla="*/ 2780 h 6127"/>
                <a:gd name="T44" fmla="*/ 5100 w 6132"/>
                <a:gd name="T45" fmla="*/ 2582 h 6127"/>
                <a:gd name="T46" fmla="*/ 4839 w 6132"/>
                <a:gd name="T47" fmla="*/ 1933 h 6127"/>
                <a:gd name="T48" fmla="*/ 5184 w 6132"/>
                <a:gd name="T49" fmla="*/ 1331 h 6127"/>
                <a:gd name="T50" fmla="*/ 4765 w 6132"/>
                <a:gd name="T51" fmla="*/ 944 h 6127"/>
                <a:gd name="T52" fmla="*/ 4127 w 6132"/>
                <a:gd name="T53" fmla="*/ 1272 h 6127"/>
                <a:gd name="T54" fmla="*/ 3481 w 6132"/>
                <a:gd name="T55" fmla="*/ 981 h 6127"/>
                <a:gd name="T56" fmla="*/ 2788 w 6132"/>
                <a:gd name="T57" fmla="*/ 344 h 6127"/>
                <a:gd name="T58" fmla="*/ 3591 w 6132"/>
                <a:gd name="T59" fmla="*/ 110 h 6127"/>
                <a:gd name="T60" fmla="*/ 4064 w 6132"/>
                <a:gd name="T61" fmla="*/ 851 h 6127"/>
                <a:gd name="T62" fmla="*/ 4839 w 6132"/>
                <a:gd name="T63" fmla="*/ 601 h 6127"/>
                <a:gd name="T64" fmla="*/ 5499 w 6132"/>
                <a:gd name="T65" fmla="*/ 1186 h 6127"/>
                <a:gd name="T66" fmla="*/ 5469 w 6132"/>
                <a:gd name="T67" fmla="*/ 1577 h 6127"/>
                <a:gd name="T68" fmla="*/ 5933 w 6132"/>
                <a:gd name="T69" fmla="*/ 2459 h 6127"/>
                <a:gd name="T70" fmla="*/ 6132 w 6132"/>
                <a:gd name="T71" fmla="*/ 2795 h 6127"/>
                <a:gd name="T72" fmla="*/ 5979 w 6132"/>
                <a:gd name="T73" fmla="*/ 3638 h 6127"/>
                <a:gd name="T74" fmla="*/ 5214 w 6132"/>
                <a:gd name="T75" fmla="*/ 4197 h 6127"/>
                <a:gd name="T76" fmla="*/ 5519 w 6132"/>
                <a:gd name="T77" fmla="*/ 4889 h 6127"/>
                <a:gd name="T78" fmla="*/ 4893 w 6132"/>
                <a:gd name="T79" fmla="*/ 5515 h 6127"/>
                <a:gd name="T80" fmla="*/ 4202 w 6132"/>
                <a:gd name="T81" fmla="*/ 5209 h 6127"/>
                <a:gd name="T82" fmla="*/ 3641 w 6132"/>
                <a:gd name="T83" fmla="*/ 5975 h 6127"/>
                <a:gd name="T84" fmla="*/ 2795 w 6132"/>
                <a:gd name="T85" fmla="*/ 6127 h 6127"/>
                <a:gd name="T86" fmla="*/ 2460 w 6132"/>
                <a:gd name="T87" fmla="*/ 5926 h 6127"/>
                <a:gd name="T88" fmla="*/ 1586 w 6132"/>
                <a:gd name="T89" fmla="*/ 5472 h 6127"/>
                <a:gd name="T90" fmla="*/ 1194 w 6132"/>
                <a:gd name="T91" fmla="*/ 5500 h 6127"/>
                <a:gd name="T92" fmla="*/ 609 w 6132"/>
                <a:gd name="T93" fmla="*/ 4841 h 6127"/>
                <a:gd name="T94" fmla="*/ 861 w 6132"/>
                <a:gd name="T95" fmla="*/ 4076 h 6127"/>
                <a:gd name="T96" fmla="*/ 110 w 6132"/>
                <a:gd name="T97" fmla="*/ 3614 h 6127"/>
                <a:gd name="T98" fmla="*/ 6 w 6132"/>
                <a:gd name="T99" fmla="*/ 2746 h 6127"/>
                <a:gd name="T100" fmla="*/ 257 w 6132"/>
                <a:gd name="T101" fmla="*/ 2448 h 6127"/>
                <a:gd name="T102" fmla="*/ 626 w 6132"/>
                <a:gd name="T103" fmla="*/ 1532 h 6127"/>
                <a:gd name="T104" fmla="*/ 658 w 6132"/>
                <a:gd name="T105" fmla="*/ 1143 h 6127"/>
                <a:gd name="T106" fmla="*/ 1349 w 6132"/>
                <a:gd name="T107" fmla="*/ 603 h 6127"/>
                <a:gd name="T108" fmla="*/ 2195 w 6132"/>
                <a:gd name="T109" fmla="*/ 801 h 6127"/>
                <a:gd name="T110" fmla="*/ 2564 w 6132"/>
                <a:gd name="T111" fmla="*/ 73 h 6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32" h="6127">
                  <a:moveTo>
                    <a:pt x="2788" y="344"/>
                  </a:moveTo>
                  <a:lnTo>
                    <a:pt x="2773" y="348"/>
                  </a:lnTo>
                  <a:lnTo>
                    <a:pt x="2761" y="359"/>
                  </a:lnTo>
                  <a:lnTo>
                    <a:pt x="2754" y="372"/>
                  </a:lnTo>
                  <a:lnTo>
                    <a:pt x="2663" y="914"/>
                  </a:lnTo>
                  <a:lnTo>
                    <a:pt x="2652" y="953"/>
                  </a:lnTo>
                  <a:lnTo>
                    <a:pt x="2631" y="987"/>
                  </a:lnTo>
                  <a:lnTo>
                    <a:pt x="2605" y="1015"/>
                  </a:lnTo>
                  <a:lnTo>
                    <a:pt x="2573" y="1037"/>
                  </a:lnTo>
                  <a:lnTo>
                    <a:pt x="2536" y="1052"/>
                  </a:lnTo>
                  <a:lnTo>
                    <a:pt x="2396" y="1095"/>
                  </a:lnTo>
                  <a:lnTo>
                    <a:pt x="2260" y="1147"/>
                  </a:lnTo>
                  <a:lnTo>
                    <a:pt x="2128" y="1208"/>
                  </a:lnTo>
                  <a:lnTo>
                    <a:pt x="1999" y="1277"/>
                  </a:lnTo>
                  <a:lnTo>
                    <a:pt x="1964" y="1294"/>
                  </a:lnTo>
                  <a:lnTo>
                    <a:pt x="1925" y="1301"/>
                  </a:lnTo>
                  <a:lnTo>
                    <a:pt x="1886" y="1300"/>
                  </a:lnTo>
                  <a:lnTo>
                    <a:pt x="1847" y="1290"/>
                  </a:lnTo>
                  <a:lnTo>
                    <a:pt x="1811" y="1270"/>
                  </a:lnTo>
                  <a:lnTo>
                    <a:pt x="1370" y="955"/>
                  </a:lnTo>
                  <a:lnTo>
                    <a:pt x="1364" y="951"/>
                  </a:lnTo>
                  <a:lnTo>
                    <a:pt x="1357" y="950"/>
                  </a:lnTo>
                  <a:lnTo>
                    <a:pt x="1349" y="950"/>
                  </a:lnTo>
                  <a:lnTo>
                    <a:pt x="1344" y="950"/>
                  </a:lnTo>
                  <a:lnTo>
                    <a:pt x="1338" y="951"/>
                  </a:lnTo>
                  <a:lnTo>
                    <a:pt x="1332" y="953"/>
                  </a:lnTo>
                  <a:lnTo>
                    <a:pt x="1325" y="959"/>
                  </a:lnTo>
                  <a:lnTo>
                    <a:pt x="943" y="1341"/>
                  </a:lnTo>
                  <a:lnTo>
                    <a:pt x="935" y="1354"/>
                  </a:lnTo>
                  <a:lnTo>
                    <a:pt x="934" y="1370"/>
                  </a:lnTo>
                  <a:lnTo>
                    <a:pt x="939" y="1385"/>
                  </a:lnTo>
                  <a:lnTo>
                    <a:pt x="1258" y="1832"/>
                  </a:lnTo>
                  <a:lnTo>
                    <a:pt x="1278" y="1867"/>
                  </a:lnTo>
                  <a:lnTo>
                    <a:pt x="1290" y="1905"/>
                  </a:lnTo>
                  <a:lnTo>
                    <a:pt x="1291" y="1944"/>
                  </a:lnTo>
                  <a:lnTo>
                    <a:pt x="1284" y="1983"/>
                  </a:lnTo>
                  <a:lnTo>
                    <a:pt x="1267" y="2020"/>
                  </a:lnTo>
                  <a:lnTo>
                    <a:pt x="1198" y="2147"/>
                  </a:lnTo>
                  <a:lnTo>
                    <a:pt x="1139" y="2281"/>
                  </a:lnTo>
                  <a:lnTo>
                    <a:pt x="1088" y="2417"/>
                  </a:lnTo>
                  <a:lnTo>
                    <a:pt x="1049" y="2556"/>
                  </a:lnTo>
                  <a:lnTo>
                    <a:pt x="1034" y="2595"/>
                  </a:lnTo>
                  <a:lnTo>
                    <a:pt x="1012" y="2627"/>
                  </a:lnTo>
                  <a:lnTo>
                    <a:pt x="982" y="2653"/>
                  </a:lnTo>
                  <a:lnTo>
                    <a:pt x="949" y="2674"/>
                  </a:lnTo>
                  <a:lnTo>
                    <a:pt x="909" y="2685"/>
                  </a:lnTo>
                  <a:lnTo>
                    <a:pt x="375" y="2774"/>
                  </a:lnTo>
                  <a:lnTo>
                    <a:pt x="360" y="2780"/>
                  </a:lnTo>
                  <a:lnTo>
                    <a:pt x="350" y="2793"/>
                  </a:lnTo>
                  <a:lnTo>
                    <a:pt x="347" y="2808"/>
                  </a:lnTo>
                  <a:lnTo>
                    <a:pt x="347" y="3346"/>
                  </a:lnTo>
                  <a:lnTo>
                    <a:pt x="350" y="3362"/>
                  </a:lnTo>
                  <a:lnTo>
                    <a:pt x="360" y="3374"/>
                  </a:lnTo>
                  <a:lnTo>
                    <a:pt x="375" y="3379"/>
                  </a:lnTo>
                  <a:lnTo>
                    <a:pt x="917" y="3472"/>
                  </a:lnTo>
                  <a:lnTo>
                    <a:pt x="954" y="3483"/>
                  </a:lnTo>
                  <a:lnTo>
                    <a:pt x="990" y="3502"/>
                  </a:lnTo>
                  <a:lnTo>
                    <a:pt x="1017" y="3530"/>
                  </a:lnTo>
                  <a:lnTo>
                    <a:pt x="1040" y="3562"/>
                  </a:lnTo>
                  <a:lnTo>
                    <a:pt x="1055" y="3599"/>
                  </a:lnTo>
                  <a:lnTo>
                    <a:pt x="1096" y="3739"/>
                  </a:lnTo>
                  <a:lnTo>
                    <a:pt x="1148" y="3874"/>
                  </a:lnTo>
                  <a:lnTo>
                    <a:pt x="1209" y="4007"/>
                  </a:lnTo>
                  <a:lnTo>
                    <a:pt x="1280" y="4133"/>
                  </a:lnTo>
                  <a:lnTo>
                    <a:pt x="1297" y="4170"/>
                  </a:lnTo>
                  <a:lnTo>
                    <a:pt x="1304" y="4210"/>
                  </a:lnTo>
                  <a:lnTo>
                    <a:pt x="1303" y="4249"/>
                  </a:lnTo>
                  <a:lnTo>
                    <a:pt x="1291" y="4288"/>
                  </a:lnTo>
                  <a:lnTo>
                    <a:pt x="1273" y="4323"/>
                  </a:lnTo>
                  <a:lnTo>
                    <a:pt x="958" y="4764"/>
                  </a:lnTo>
                  <a:lnTo>
                    <a:pt x="952" y="4779"/>
                  </a:lnTo>
                  <a:lnTo>
                    <a:pt x="954" y="4794"/>
                  </a:lnTo>
                  <a:lnTo>
                    <a:pt x="962" y="4809"/>
                  </a:lnTo>
                  <a:lnTo>
                    <a:pt x="1344" y="5189"/>
                  </a:lnTo>
                  <a:lnTo>
                    <a:pt x="1349" y="5194"/>
                  </a:lnTo>
                  <a:lnTo>
                    <a:pt x="1357" y="5198"/>
                  </a:lnTo>
                  <a:lnTo>
                    <a:pt x="1362" y="5200"/>
                  </a:lnTo>
                  <a:lnTo>
                    <a:pt x="1368" y="5200"/>
                  </a:lnTo>
                  <a:lnTo>
                    <a:pt x="1373" y="5200"/>
                  </a:lnTo>
                  <a:lnTo>
                    <a:pt x="1381" y="5196"/>
                  </a:lnTo>
                  <a:lnTo>
                    <a:pt x="1386" y="5194"/>
                  </a:lnTo>
                  <a:lnTo>
                    <a:pt x="1835" y="4874"/>
                  </a:lnTo>
                  <a:lnTo>
                    <a:pt x="1867" y="4857"/>
                  </a:lnTo>
                  <a:lnTo>
                    <a:pt x="1901" y="4846"/>
                  </a:lnTo>
                  <a:lnTo>
                    <a:pt x="1934" y="4843"/>
                  </a:lnTo>
                  <a:lnTo>
                    <a:pt x="1964" y="4846"/>
                  </a:lnTo>
                  <a:lnTo>
                    <a:pt x="1994" y="4854"/>
                  </a:lnTo>
                  <a:lnTo>
                    <a:pt x="2022" y="4867"/>
                  </a:lnTo>
                  <a:lnTo>
                    <a:pt x="2148" y="4932"/>
                  </a:lnTo>
                  <a:lnTo>
                    <a:pt x="2277" y="4992"/>
                  </a:lnTo>
                  <a:lnTo>
                    <a:pt x="2411" y="5040"/>
                  </a:lnTo>
                  <a:lnTo>
                    <a:pt x="2547" y="5081"/>
                  </a:lnTo>
                  <a:lnTo>
                    <a:pt x="2584" y="5096"/>
                  </a:lnTo>
                  <a:lnTo>
                    <a:pt x="2616" y="5118"/>
                  </a:lnTo>
                  <a:lnTo>
                    <a:pt x="2644" y="5146"/>
                  </a:lnTo>
                  <a:lnTo>
                    <a:pt x="2663" y="5180"/>
                  </a:lnTo>
                  <a:lnTo>
                    <a:pt x="2674" y="5219"/>
                  </a:lnTo>
                  <a:lnTo>
                    <a:pt x="2763" y="5757"/>
                  </a:lnTo>
                  <a:lnTo>
                    <a:pt x="2769" y="5772"/>
                  </a:lnTo>
                  <a:lnTo>
                    <a:pt x="2782" y="5781"/>
                  </a:lnTo>
                  <a:lnTo>
                    <a:pt x="2797" y="5785"/>
                  </a:lnTo>
                  <a:lnTo>
                    <a:pt x="3337" y="5785"/>
                  </a:lnTo>
                  <a:lnTo>
                    <a:pt x="3352" y="5781"/>
                  </a:lnTo>
                  <a:lnTo>
                    <a:pt x="3363" y="5772"/>
                  </a:lnTo>
                  <a:lnTo>
                    <a:pt x="3369" y="5757"/>
                  </a:lnTo>
                  <a:lnTo>
                    <a:pt x="3460" y="5219"/>
                  </a:lnTo>
                  <a:lnTo>
                    <a:pt x="3471" y="5181"/>
                  </a:lnTo>
                  <a:lnTo>
                    <a:pt x="3490" y="5146"/>
                  </a:lnTo>
                  <a:lnTo>
                    <a:pt x="3516" y="5118"/>
                  </a:lnTo>
                  <a:lnTo>
                    <a:pt x="3550" y="5096"/>
                  </a:lnTo>
                  <a:lnTo>
                    <a:pt x="3587" y="5081"/>
                  </a:lnTo>
                  <a:lnTo>
                    <a:pt x="3727" y="5040"/>
                  </a:lnTo>
                  <a:lnTo>
                    <a:pt x="3863" y="4990"/>
                  </a:lnTo>
                  <a:lnTo>
                    <a:pt x="3997" y="4928"/>
                  </a:lnTo>
                  <a:lnTo>
                    <a:pt x="4124" y="4857"/>
                  </a:lnTo>
                  <a:lnTo>
                    <a:pt x="4161" y="4843"/>
                  </a:lnTo>
                  <a:lnTo>
                    <a:pt x="4200" y="4835"/>
                  </a:lnTo>
                  <a:lnTo>
                    <a:pt x="4239" y="4837"/>
                  </a:lnTo>
                  <a:lnTo>
                    <a:pt x="4278" y="4846"/>
                  </a:lnTo>
                  <a:lnTo>
                    <a:pt x="4312" y="4867"/>
                  </a:lnTo>
                  <a:lnTo>
                    <a:pt x="4757" y="5181"/>
                  </a:lnTo>
                  <a:lnTo>
                    <a:pt x="4763" y="5185"/>
                  </a:lnTo>
                  <a:lnTo>
                    <a:pt x="4768" y="5187"/>
                  </a:lnTo>
                  <a:lnTo>
                    <a:pt x="4776" y="5189"/>
                  </a:lnTo>
                  <a:lnTo>
                    <a:pt x="4781" y="5189"/>
                  </a:lnTo>
                  <a:lnTo>
                    <a:pt x="4787" y="5187"/>
                  </a:lnTo>
                  <a:lnTo>
                    <a:pt x="4794" y="5183"/>
                  </a:lnTo>
                  <a:lnTo>
                    <a:pt x="4800" y="5178"/>
                  </a:lnTo>
                  <a:lnTo>
                    <a:pt x="5182" y="4796"/>
                  </a:lnTo>
                  <a:lnTo>
                    <a:pt x="5191" y="4783"/>
                  </a:lnTo>
                  <a:lnTo>
                    <a:pt x="5191" y="4768"/>
                  </a:lnTo>
                  <a:lnTo>
                    <a:pt x="5186" y="4753"/>
                  </a:lnTo>
                  <a:lnTo>
                    <a:pt x="4869" y="4308"/>
                  </a:lnTo>
                  <a:lnTo>
                    <a:pt x="4850" y="4273"/>
                  </a:lnTo>
                  <a:lnTo>
                    <a:pt x="4839" y="4234"/>
                  </a:lnTo>
                  <a:lnTo>
                    <a:pt x="4839" y="4195"/>
                  </a:lnTo>
                  <a:lnTo>
                    <a:pt x="4846" y="4156"/>
                  </a:lnTo>
                  <a:lnTo>
                    <a:pt x="4861" y="4120"/>
                  </a:lnTo>
                  <a:lnTo>
                    <a:pt x="4932" y="3992"/>
                  </a:lnTo>
                  <a:lnTo>
                    <a:pt x="4992" y="3860"/>
                  </a:lnTo>
                  <a:lnTo>
                    <a:pt x="5044" y="3724"/>
                  </a:lnTo>
                  <a:lnTo>
                    <a:pt x="5085" y="3584"/>
                  </a:lnTo>
                  <a:lnTo>
                    <a:pt x="5100" y="3547"/>
                  </a:lnTo>
                  <a:lnTo>
                    <a:pt x="5120" y="3513"/>
                  </a:lnTo>
                  <a:lnTo>
                    <a:pt x="5150" y="3487"/>
                  </a:lnTo>
                  <a:lnTo>
                    <a:pt x="5184" y="3469"/>
                  </a:lnTo>
                  <a:lnTo>
                    <a:pt x="5223" y="3457"/>
                  </a:lnTo>
                  <a:lnTo>
                    <a:pt x="5761" y="3366"/>
                  </a:lnTo>
                  <a:lnTo>
                    <a:pt x="5776" y="3361"/>
                  </a:lnTo>
                  <a:lnTo>
                    <a:pt x="5786" y="3349"/>
                  </a:lnTo>
                  <a:lnTo>
                    <a:pt x="5789" y="3335"/>
                  </a:lnTo>
                  <a:lnTo>
                    <a:pt x="5791" y="3335"/>
                  </a:lnTo>
                  <a:lnTo>
                    <a:pt x="5791" y="2795"/>
                  </a:lnTo>
                  <a:lnTo>
                    <a:pt x="5787" y="2780"/>
                  </a:lnTo>
                  <a:lnTo>
                    <a:pt x="5778" y="2769"/>
                  </a:lnTo>
                  <a:lnTo>
                    <a:pt x="5763" y="2761"/>
                  </a:lnTo>
                  <a:lnTo>
                    <a:pt x="5225" y="2670"/>
                  </a:lnTo>
                  <a:lnTo>
                    <a:pt x="5186" y="2661"/>
                  </a:lnTo>
                  <a:lnTo>
                    <a:pt x="5152" y="2640"/>
                  </a:lnTo>
                  <a:lnTo>
                    <a:pt x="5122" y="2614"/>
                  </a:lnTo>
                  <a:lnTo>
                    <a:pt x="5100" y="2582"/>
                  </a:lnTo>
                  <a:lnTo>
                    <a:pt x="5087" y="2543"/>
                  </a:lnTo>
                  <a:lnTo>
                    <a:pt x="5046" y="2404"/>
                  </a:lnTo>
                  <a:lnTo>
                    <a:pt x="4994" y="2268"/>
                  </a:lnTo>
                  <a:lnTo>
                    <a:pt x="4934" y="2136"/>
                  </a:lnTo>
                  <a:lnTo>
                    <a:pt x="4863" y="2007"/>
                  </a:lnTo>
                  <a:lnTo>
                    <a:pt x="4846" y="1972"/>
                  </a:lnTo>
                  <a:lnTo>
                    <a:pt x="4839" y="1933"/>
                  </a:lnTo>
                  <a:lnTo>
                    <a:pt x="4841" y="1893"/>
                  </a:lnTo>
                  <a:lnTo>
                    <a:pt x="4852" y="1854"/>
                  </a:lnTo>
                  <a:lnTo>
                    <a:pt x="4871" y="1819"/>
                  </a:lnTo>
                  <a:lnTo>
                    <a:pt x="5187" y="1376"/>
                  </a:lnTo>
                  <a:lnTo>
                    <a:pt x="5193" y="1361"/>
                  </a:lnTo>
                  <a:lnTo>
                    <a:pt x="5191" y="1344"/>
                  </a:lnTo>
                  <a:lnTo>
                    <a:pt x="5184" y="1331"/>
                  </a:lnTo>
                  <a:lnTo>
                    <a:pt x="4802" y="950"/>
                  </a:lnTo>
                  <a:lnTo>
                    <a:pt x="4794" y="946"/>
                  </a:lnTo>
                  <a:lnTo>
                    <a:pt x="4789" y="942"/>
                  </a:lnTo>
                  <a:lnTo>
                    <a:pt x="4783" y="940"/>
                  </a:lnTo>
                  <a:lnTo>
                    <a:pt x="4778" y="940"/>
                  </a:lnTo>
                  <a:lnTo>
                    <a:pt x="4772" y="940"/>
                  </a:lnTo>
                  <a:lnTo>
                    <a:pt x="4765" y="944"/>
                  </a:lnTo>
                  <a:lnTo>
                    <a:pt x="4759" y="946"/>
                  </a:lnTo>
                  <a:lnTo>
                    <a:pt x="4315" y="1264"/>
                  </a:lnTo>
                  <a:lnTo>
                    <a:pt x="4280" y="1283"/>
                  </a:lnTo>
                  <a:lnTo>
                    <a:pt x="4243" y="1294"/>
                  </a:lnTo>
                  <a:lnTo>
                    <a:pt x="4204" y="1296"/>
                  </a:lnTo>
                  <a:lnTo>
                    <a:pt x="4165" y="1288"/>
                  </a:lnTo>
                  <a:lnTo>
                    <a:pt x="4127" y="1272"/>
                  </a:lnTo>
                  <a:lnTo>
                    <a:pt x="3997" y="1201"/>
                  </a:lnTo>
                  <a:lnTo>
                    <a:pt x="3861" y="1139"/>
                  </a:lnTo>
                  <a:lnTo>
                    <a:pt x="3721" y="1087"/>
                  </a:lnTo>
                  <a:lnTo>
                    <a:pt x="3578" y="1046"/>
                  </a:lnTo>
                  <a:lnTo>
                    <a:pt x="3540" y="1031"/>
                  </a:lnTo>
                  <a:lnTo>
                    <a:pt x="3509" y="1009"/>
                  </a:lnTo>
                  <a:lnTo>
                    <a:pt x="3481" y="981"/>
                  </a:lnTo>
                  <a:lnTo>
                    <a:pt x="3462" y="946"/>
                  </a:lnTo>
                  <a:lnTo>
                    <a:pt x="3451" y="907"/>
                  </a:lnTo>
                  <a:lnTo>
                    <a:pt x="3361" y="372"/>
                  </a:lnTo>
                  <a:lnTo>
                    <a:pt x="3354" y="359"/>
                  </a:lnTo>
                  <a:lnTo>
                    <a:pt x="3343" y="348"/>
                  </a:lnTo>
                  <a:lnTo>
                    <a:pt x="3328" y="344"/>
                  </a:lnTo>
                  <a:lnTo>
                    <a:pt x="2788" y="344"/>
                  </a:lnTo>
                  <a:close/>
                  <a:moveTo>
                    <a:pt x="2786" y="0"/>
                  </a:moveTo>
                  <a:lnTo>
                    <a:pt x="3324" y="0"/>
                  </a:lnTo>
                  <a:lnTo>
                    <a:pt x="3386" y="6"/>
                  </a:lnTo>
                  <a:lnTo>
                    <a:pt x="3443" y="19"/>
                  </a:lnTo>
                  <a:lnTo>
                    <a:pt x="3497" y="43"/>
                  </a:lnTo>
                  <a:lnTo>
                    <a:pt x="3548" y="73"/>
                  </a:lnTo>
                  <a:lnTo>
                    <a:pt x="3591" y="110"/>
                  </a:lnTo>
                  <a:lnTo>
                    <a:pt x="3630" y="153"/>
                  </a:lnTo>
                  <a:lnTo>
                    <a:pt x="3661" y="203"/>
                  </a:lnTo>
                  <a:lnTo>
                    <a:pt x="3684" y="257"/>
                  </a:lnTo>
                  <a:lnTo>
                    <a:pt x="3699" y="317"/>
                  </a:lnTo>
                  <a:lnTo>
                    <a:pt x="3771" y="741"/>
                  </a:lnTo>
                  <a:lnTo>
                    <a:pt x="3919" y="791"/>
                  </a:lnTo>
                  <a:lnTo>
                    <a:pt x="4064" y="851"/>
                  </a:lnTo>
                  <a:lnTo>
                    <a:pt x="4204" y="920"/>
                  </a:lnTo>
                  <a:lnTo>
                    <a:pt x="4560" y="667"/>
                  </a:lnTo>
                  <a:lnTo>
                    <a:pt x="4610" y="635"/>
                  </a:lnTo>
                  <a:lnTo>
                    <a:pt x="4664" y="614"/>
                  </a:lnTo>
                  <a:lnTo>
                    <a:pt x="4720" y="600"/>
                  </a:lnTo>
                  <a:lnTo>
                    <a:pt x="4779" y="596"/>
                  </a:lnTo>
                  <a:lnTo>
                    <a:pt x="4839" y="601"/>
                  </a:lnTo>
                  <a:lnTo>
                    <a:pt x="4897" y="614"/>
                  </a:lnTo>
                  <a:lnTo>
                    <a:pt x="4951" y="637"/>
                  </a:lnTo>
                  <a:lnTo>
                    <a:pt x="5001" y="668"/>
                  </a:lnTo>
                  <a:lnTo>
                    <a:pt x="5046" y="707"/>
                  </a:lnTo>
                  <a:lnTo>
                    <a:pt x="5428" y="1089"/>
                  </a:lnTo>
                  <a:lnTo>
                    <a:pt x="5469" y="1134"/>
                  </a:lnTo>
                  <a:lnTo>
                    <a:pt x="5499" y="1186"/>
                  </a:lnTo>
                  <a:lnTo>
                    <a:pt x="5521" y="1240"/>
                  </a:lnTo>
                  <a:lnTo>
                    <a:pt x="5536" y="1296"/>
                  </a:lnTo>
                  <a:lnTo>
                    <a:pt x="5540" y="1354"/>
                  </a:lnTo>
                  <a:lnTo>
                    <a:pt x="5536" y="1411"/>
                  </a:lnTo>
                  <a:lnTo>
                    <a:pt x="5523" y="1469"/>
                  </a:lnTo>
                  <a:lnTo>
                    <a:pt x="5500" y="1525"/>
                  </a:lnTo>
                  <a:lnTo>
                    <a:pt x="5469" y="1577"/>
                  </a:lnTo>
                  <a:lnTo>
                    <a:pt x="5215" y="1931"/>
                  </a:lnTo>
                  <a:lnTo>
                    <a:pt x="5282" y="2067"/>
                  </a:lnTo>
                  <a:lnTo>
                    <a:pt x="5340" y="2204"/>
                  </a:lnTo>
                  <a:lnTo>
                    <a:pt x="5389" y="2348"/>
                  </a:lnTo>
                  <a:lnTo>
                    <a:pt x="5819" y="2420"/>
                  </a:lnTo>
                  <a:lnTo>
                    <a:pt x="5879" y="2435"/>
                  </a:lnTo>
                  <a:lnTo>
                    <a:pt x="5933" y="2459"/>
                  </a:lnTo>
                  <a:lnTo>
                    <a:pt x="5983" y="2491"/>
                  </a:lnTo>
                  <a:lnTo>
                    <a:pt x="6026" y="2528"/>
                  </a:lnTo>
                  <a:lnTo>
                    <a:pt x="6063" y="2573"/>
                  </a:lnTo>
                  <a:lnTo>
                    <a:pt x="6093" y="2621"/>
                  </a:lnTo>
                  <a:lnTo>
                    <a:pt x="6115" y="2675"/>
                  </a:lnTo>
                  <a:lnTo>
                    <a:pt x="6128" y="2735"/>
                  </a:lnTo>
                  <a:lnTo>
                    <a:pt x="6132" y="2795"/>
                  </a:lnTo>
                  <a:lnTo>
                    <a:pt x="6132" y="3335"/>
                  </a:lnTo>
                  <a:lnTo>
                    <a:pt x="6128" y="3394"/>
                  </a:lnTo>
                  <a:lnTo>
                    <a:pt x="6114" y="3452"/>
                  </a:lnTo>
                  <a:lnTo>
                    <a:pt x="6091" y="3506"/>
                  </a:lnTo>
                  <a:lnTo>
                    <a:pt x="6061" y="3556"/>
                  </a:lnTo>
                  <a:lnTo>
                    <a:pt x="6024" y="3601"/>
                  </a:lnTo>
                  <a:lnTo>
                    <a:pt x="5979" y="3638"/>
                  </a:lnTo>
                  <a:lnTo>
                    <a:pt x="5931" y="3670"/>
                  </a:lnTo>
                  <a:lnTo>
                    <a:pt x="5875" y="3692"/>
                  </a:lnTo>
                  <a:lnTo>
                    <a:pt x="5817" y="3707"/>
                  </a:lnTo>
                  <a:lnTo>
                    <a:pt x="5387" y="3779"/>
                  </a:lnTo>
                  <a:lnTo>
                    <a:pt x="5338" y="3921"/>
                  </a:lnTo>
                  <a:lnTo>
                    <a:pt x="5279" y="4061"/>
                  </a:lnTo>
                  <a:lnTo>
                    <a:pt x="5214" y="4197"/>
                  </a:lnTo>
                  <a:lnTo>
                    <a:pt x="5467" y="4552"/>
                  </a:lnTo>
                  <a:lnTo>
                    <a:pt x="5499" y="4604"/>
                  </a:lnTo>
                  <a:lnTo>
                    <a:pt x="5519" y="4660"/>
                  </a:lnTo>
                  <a:lnTo>
                    <a:pt x="5532" y="4716"/>
                  </a:lnTo>
                  <a:lnTo>
                    <a:pt x="5538" y="4776"/>
                  </a:lnTo>
                  <a:lnTo>
                    <a:pt x="5532" y="4833"/>
                  </a:lnTo>
                  <a:lnTo>
                    <a:pt x="5519" y="4889"/>
                  </a:lnTo>
                  <a:lnTo>
                    <a:pt x="5497" y="4943"/>
                  </a:lnTo>
                  <a:lnTo>
                    <a:pt x="5465" y="4993"/>
                  </a:lnTo>
                  <a:lnTo>
                    <a:pt x="5426" y="5040"/>
                  </a:lnTo>
                  <a:lnTo>
                    <a:pt x="5044" y="5422"/>
                  </a:lnTo>
                  <a:lnTo>
                    <a:pt x="4997" y="5461"/>
                  </a:lnTo>
                  <a:lnTo>
                    <a:pt x="4947" y="5492"/>
                  </a:lnTo>
                  <a:lnTo>
                    <a:pt x="4893" y="5515"/>
                  </a:lnTo>
                  <a:lnTo>
                    <a:pt x="4835" y="5528"/>
                  </a:lnTo>
                  <a:lnTo>
                    <a:pt x="4776" y="5533"/>
                  </a:lnTo>
                  <a:lnTo>
                    <a:pt x="4718" y="5528"/>
                  </a:lnTo>
                  <a:lnTo>
                    <a:pt x="4660" y="5515"/>
                  </a:lnTo>
                  <a:lnTo>
                    <a:pt x="4606" y="5492"/>
                  </a:lnTo>
                  <a:lnTo>
                    <a:pt x="4556" y="5463"/>
                  </a:lnTo>
                  <a:lnTo>
                    <a:pt x="4202" y="5209"/>
                  </a:lnTo>
                  <a:lnTo>
                    <a:pt x="4066" y="5275"/>
                  </a:lnTo>
                  <a:lnTo>
                    <a:pt x="3926" y="5332"/>
                  </a:lnTo>
                  <a:lnTo>
                    <a:pt x="3783" y="5383"/>
                  </a:lnTo>
                  <a:lnTo>
                    <a:pt x="3710" y="5813"/>
                  </a:lnTo>
                  <a:lnTo>
                    <a:pt x="3695" y="5870"/>
                  </a:lnTo>
                  <a:lnTo>
                    <a:pt x="3673" y="5926"/>
                  </a:lnTo>
                  <a:lnTo>
                    <a:pt x="3641" y="5975"/>
                  </a:lnTo>
                  <a:lnTo>
                    <a:pt x="3604" y="6019"/>
                  </a:lnTo>
                  <a:lnTo>
                    <a:pt x="3559" y="6056"/>
                  </a:lnTo>
                  <a:lnTo>
                    <a:pt x="3509" y="6086"/>
                  </a:lnTo>
                  <a:lnTo>
                    <a:pt x="3455" y="6109"/>
                  </a:lnTo>
                  <a:lnTo>
                    <a:pt x="3397" y="6124"/>
                  </a:lnTo>
                  <a:lnTo>
                    <a:pt x="3337" y="6127"/>
                  </a:lnTo>
                  <a:lnTo>
                    <a:pt x="2795" y="6127"/>
                  </a:lnTo>
                  <a:lnTo>
                    <a:pt x="2735" y="6124"/>
                  </a:lnTo>
                  <a:lnTo>
                    <a:pt x="2678" y="6109"/>
                  </a:lnTo>
                  <a:lnTo>
                    <a:pt x="2624" y="6086"/>
                  </a:lnTo>
                  <a:lnTo>
                    <a:pt x="2573" y="6056"/>
                  </a:lnTo>
                  <a:lnTo>
                    <a:pt x="2529" y="6019"/>
                  </a:lnTo>
                  <a:lnTo>
                    <a:pt x="2491" y="5975"/>
                  </a:lnTo>
                  <a:lnTo>
                    <a:pt x="2460" y="5926"/>
                  </a:lnTo>
                  <a:lnTo>
                    <a:pt x="2437" y="5870"/>
                  </a:lnTo>
                  <a:lnTo>
                    <a:pt x="2422" y="5813"/>
                  </a:lnTo>
                  <a:lnTo>
                    <a:pt x="2350" y="5383"/>
                  </a:lnTo>
                  <a:lnTo>
                    <a:pt x="2212" y="5334"/>
                  </a:lnTo>
                  <a:lnTo>
                    <a:pt x="2076" y="5278"/>
                  </a:lnTo>
                  <a:lnTo>
                    <a:pt x="1945" y="5215"/>
                  </a:lnTo>
                  <a:lnTo>
                    <a:pt x="1586" y="5472"/>
                  </a:lnTo>
                  <a:lnTo>
                    <a:pt x="1535" y="5502"/>
                  </a:lnTo>
                  <a:lnTo>
                    <a:pt x="1481" y="5524"/>
                  </a:lnTo>
                  <a:lnTo>
                    <a:pt x="1426" y="5537"/>
                  </a:lnTo>
                  <a:lnTo>
                    <a:pt x="1366" y="5543"/>
                  </a:lnTo>
                  <a:lnTo>
                    <a:pt x="1306" y="5537"/>
                  </a:lnTo>
                  <a:lnTo>
                    <a:pt x="1249" y="5524"/>
                  </a:lnTo>
                  <a:lnTo>
                    <a:pt x="1194" y="5500"/>
                  </a:lnTo>
                  <a:lnTo>
                    <a:pt x="1144" y="5470"/>
                  </a:lnTo>
                  <a:lnTo>
                    <a:pt x="1098" y="5431"/>
                  </a:lnTo>
                  <a:lnTo>
                    <a:pt x="717" y="5049"/>
                  </a:lnTo>
                  <a:lnTo>
                    <a:pt x="677" y="5003"/>
                  </a:lnTo>
                  <a:lnTo>
                    <a:pt x="647" y="4952"/>
                  </a:lnTo>
                  <a:lnTo>
                    <a:pt x="624" y="4898"/>
                  </a:lnTo>
                  <a:lnTo>
                    <a:pt x="609" y="4841"/>
                  </a:lnTo>
                  <a:lnTo>
                    <a:pt x="606" y="4783"/>
                  </a:lnTo>
                  <a:lnTo>
                    <a:pt x="609" y="4725"/>
                  </a:lnTo>
                  <a:lnTo>
                    <a:pt x="622" y="4669"/>
                  </a:lnTo>
                  <a:lnTo>
                    <a:pt x="645" y="4614"/>
                  </a:lnTo>
                  <a:lnTo>
                    <a:pt x="677" y="4561"/>
                  </a:lnTo>
                  <a:lnTo>
                    <a:pt x="928" y="4211"/>
                  </a:lnTo>
                  <a:lnTo>
                    <a:pt x="861" y="4076"/>
                  </a:lnTo>
                  <a:lnTo>
                    <a:pt x="801" y="3936"/>
                  </a:lnTo>
                  <a:lnTo>
                    <a:pt x="753" y="3794"/>
                  </a:lnTo>
                  <a:lnTo>
                    <a:pt x="317" y="3720"/>
                  </a:lnTo>
                  <a:lnTo>
                    <a:pt x="257" y="3705"/>
                  </a:lnTo>
                  <a:lnTo>
                    <a:pt x="203" y="3683"/>
                  </a:lnTo>
                  <a:lnTo>
                    <a:pt x="153" y="3651"/>
                  </a:lnTo>
                  <a:lnTo>
                    <a:pt x="110" y="3614"/>
                  </a:lnTo>
                  <a:lnTo>
                    <a:pt x="73" y="3569"/>
                  </a:lnTo>
                  <a:lnTo>
                    <a:pt x="41" y="3519"/>
                  </a:lnTo>
                  <a:lnTo>
                    <a:pt x="19" y="3465"/>
                  </a:lnTo>
                  <a:lnTo>
                    <a:pt x="6" y="3407"/>
                  </a:lnTo>
                  <a:lnTo>
                    <a:pt x="0" y="3346"/>
                  </a:lnTo>
                  <a:lnTo>
                    <a:pt x="0" y="2808"/>
                  </a:lnTo>
                  <a:lnTo>
                    <a:pt x="6" y="2746"/>
                  </a:lnTo>
                  <a:lnTo>
                    <a:pt x="19" y="2688"/>
                  </a:lnTo>
                  <a:lnTo>
                    <a:pt x="41" y="2634"/>
                  </a:lnTo>
                  <a:lnTo>
                    <a:pt x="73" y="2586"/>
                  </a:lnTo>
                  <a:lnTo>
                    <a:pt x="110" y="2541"/>
                  </a:lnTo>
                  <a:lnTo>
                    <a:pt x="153" y="2502"/>
                  </a:lnTo>
                  <a:lnTo>
                    <a:pt x="203" y="2472"/>
                  </a:lnTo>
                  <a:lnTo>
                    <a:pt x="257" y="2448"/>
                  </a:lnTo>
                  <a:lnTo>
                    <a:pt x="317" y="2433"/>
                  </a:lnTo>
                  <a:lnTo>
                    <a:pt x="742" y="2363"/>
                  </a:lnTo>
                  <a:lnTo>
                    <a:pt x="790" y="2219"/>
                  </a:lnTo>
                  <a:lnTo>
                    <a:pt x="846" y="2080"/>
                  </a:lnTo>
                  <a:lnTo>
                    <a:pt x="913" y="1944"/>
                  </a:lnTo>
                  <a:lnTo>
                    <a:pt x="656" y="1584"/>
                  </a:lnTo>
                  <a:lnTo>
                    <a:pt x="626" y="1532"/>
                  </a:lnTo>
                  <a:lnTo>
                    <a:pt x="604" y="1476"/>
                  </a:lnTo>
                  <a:lnTo>
                    <a:pt x="591" y="1419"/>
                  </a:lnTo>
                  <a:lnTo>
                    <a:pt x="587" y="1361"/>
                  </a:lnTo>
                  <a:lnTo>
                    <a:pt x="591" y="1303"/>
                  </a:lnTo>
                  <a:lnTo>
                    <a:pt x="606" y="1247"/>
                  </a:lnTo>
                  <a:lnTo>
                    <a:pt x="628" y="1193"/>
                  </a:lnTo>
                  <a:lnTo>
                    <a:pt x="658" y="1143"/>
                  </a:lnTo>
                  <a:lnTo>
                    <a:pt x="697" y="1097"/>
                  </a:lnTo>
                  <a:lnTo>
                    <a:pt x="1081" y="715"/>
                  </a:lnTo>
                  <a:lnTo>
                    <a:pt x="1126" y="676"/>
                  </a:lnTo>
                  <a:lnTo>
                    <a:pt x="1176" y="644"/>
                  </a:lnTo>
                  <a:lnTo>
                    <a:pt x="1230" y="622"/>
                  </a:lnTo>
                  <a:lnTo>
                    <a:pt x="1288" y="609"/>
                  </a:lnTo>
                  <a:lnTo>
                    <a:pt x="1349" y="603"/>
                  </a:lnTo>
                  <a:lnTo>
                    <a:pt x="1407" y="609"/>
                  </a:lnTo>
                  <a:lnTo>
                    <a:pt x="1465" y="622"/>
                  </a:lnTo>
                  <a:lnTo>
                    <a:pt x="1519" y="644"/>
                  </a:lnTo>
                  <a:lnTo>
                    <a:pt x="1569" y="674"/>
                  </a:lnTo>
                  <a:lnTo>
                    <a:pt x="1921" y="927"/>
                  </a:lnTo>
                  <a:lnTo>
                    <a:pt x="2055" y="860"/>
                  </a:lnTo>
                  <a:lnTo>
                    <a:pt x="2195" y="801"/>
                  </a:lnTo>
                  <a:lnTo>
                    <a:pt x="2337" y="752"/>
                  </a:lnTo>
                  <a:lnTo>
                    <a:pt x="2411" y="317"/>
                  </a:lnTo>
                  <a:lnTo>
                    <a:pt x="2426" y="257"/>
                  </a:lnTo>
                  <a:lnTo>
                    <a:pt x="2450" y="203"/>
                  </a:lnTo>
                  <a:lnTo>
                    <a:pt x="2480" y="153"/>
                  </a:lnTo>
                  <a:lnTo>
                    <a:pt x="2519" y="110"/>
                  </a:lnTo>
                  <a:lnTo>
                    <a:pt x="2564" y="73"/>
                  </a:lnTo>
                  <a:lnTo>
                    <a:pt x="2612" y="43"/>
                  </a:lnTo>
                  <a:lnTo>
                    <a:pt x="2666" y="19"/>
                  </a:lnTo>
                  <a:lnTo>
                    <a:pt x="2724" y="6"/>
                  </a:lnTo>
                  <a:lnTo>
                    <a:pt x="2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Freeform 34">
              <a:extLst>
                <a:ext uri="{FF2B5EF4-FFF2-40B4-BE49-F238E27FC236}">
                  <a16:creationId xmlns:a16="http://schemas.microsoft.com/office/drawing/2014/main" id="{5771E7D7-2D04-0B40-9358-21DDC774FC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71538" y="3205163"/>
              <a:ext cx="2100263" cy="2100263"/>
            </a:xfrm>
            <a:custGeom>
              <a:avLst/>
              <a:gdLst>
                <a:gd name="T0" fmla="*/ 1114 w 2646"/>
                <a:gd name="T1" fmla="*/ 368 h 2645"/>
                <a:gd name="T2" fmla="*/ 831 w 2646"/>
                <a:gd name="T3" fmla="*/ 480 h 2645"/>
                <a:gd name="T4" fmla="*/ 598 w 2646"/>
                <a:gd name="T5" fmla="*/ 668 h 2645"/>
                <a:gd name="T6" fmla="*/ 432 w 2646"/>
                <a:gd name="T7" fmla="*/ 920 h 2645"/>
                <a:gd name="T8" fmla="*/ 352 w 2646"/>
                <a:gd name="T9" fmla="*/ 1216 h 2645"/>
                <a:gd name="T10" fmla="*/ 369 w 2646"/>
                <a:gd name="T11" fmla="*/ 1532 h 2645"/>
                <a:gd name="T12" fmla="*/ 479 w 2646"/>
                <a:gd name="T13" fmla="*/ 1815 h 2645"/>
                <a:gd name="T14" fmla="*/ 669 w 2646"/>
                <a:gd name="T15" fmla="*/ 2048 h 2645"/>
                <a:gd name="T16" fmla="*/ 921 w 2646"/>
                <a:gd name="T17" fmla="*/ 2212 h 2645"/>
                <a:gd name="T18" fmla="*/ 1217 w 2646"/>
                <a:gd name="T19" fmla="*/ 2294 h 2645"/>
                <a:gd name="T20" fmla="*/ 1534 w 2646"/>
                <a:gd name="T21" fmla="*/ 2277 h 2645"/>
                <a:gd name="T22" fmla="*/ 1817 w 2646"/>
                <a:gd name="T23" fmla="*/ 2165 h 2645"/>
                <a:gd name="T24" fmla="*/ 2048 w 2646"/>
                <a:gd name="T25" fmla="*/ 1977 h 2645"/>
                <a:gd name="T26" fmla="*/ 2214 w 2646"/>
                <a:gd name="T27" fmla="*/ 1726 h 2645"/>
                <a:gd name="T28" fmla="*/ 2296 w 2646"/>
                <a:gd name="T29" fmla="*/ 1430 h 2645"/>
                <a:gd name="T30" fmla="*/ 2279 w 2646"/>
                <a:gd name="T31" fmla="*/ 1113 h 2645"/>
                <a:gd name="T32" fmla="*/ 2167 w 2646"/>
                <a:gd name="T33" fmla="*/ 830 h 2645"/>
                <a:gd name="T34" fmla="*/ 1979 w 2646"/>
                <a:gd name="T35" fmla="*/ 597 h 2645"/>
                <a:gd name="T36" fmla="*/ 1727 w 2646"/>
                <a:gd name="T37" fmla="*/ 434 h 2645"/>
                <a:gd name="T38" fmla="*/ 1429 w 2646"/>
                <a:gd name="T39" fmla="*/ 352 h 2645"/>
                <a:gd name="T40" fmla="*/ 1444 w 2646"/>
                <a:gd name="T41" fmla="*/ 5 h 2645"/>
                <a:gd name="T42" fmla="*/ 1785 w 2646"/>
                <a:gd name="T43" fmla="*/ 84 h 2645"/>
                <a:gd name="T44" fmla="*/ 2087 w 2646"/>
                <a:gd name="T45" fmla="*/ 242 h 2645"/>
                <a:gd name="T46" fmla="*/ 2335 w 2646"/>
                <a:gd name="T47" fmla="*/ 471 h 2645"/>
                <a:gd name="T48" fmla="*/ 2519 w 2646"/>
                <a:gd name="T49" fmla="*/ 756 h 2645"/>
                <a:gd name="T50" fmla="*/ 2625 w 2646"/>
                <a:gd name="T51" fmla="*/ 1085 h 2645"/>
                <a:gd name="T52" fmla="*/ 2640 w 2646"/>
                <a:gd name="T53" fmla="*/ 1443 h 2645"/>
                <a:gd name="T54" fmla="*/ 2564 w 2646"/>
                <a:gd name="T55" fmla="*/ 1783 h 2645"/>
                <a:gd name="T56" fmla="*/ 2404 w 2646"/>
                <a:gd name="T57" fmla="*/ 2085 h 2645"/>
                <a:gd name="T58" fmla="*/ 2176 w 2646"/>
                <a:gd name="T59" fmla="*/ 2335 h 2645"/>
                <a:gd name="T60" fmla="*/ 1890 w 2646"/>
                <a:gd name="T61" fmla="*/ 2517 h 2645"/>
                <a:gd name="T62" fmla="*/ 1562 w 2646"/>
                <a:gd name="T63" fmla="*/ 2623 h 2645"/>
                <a:gd name="T64" fmla="*/ 1204 w 2646"/>
                <a:gd name="T65" fmla="*/ 2640 h 2645"/>
                <a:gd name="T66" fmla="*/ 863 w 2646"/>
                <a:gd name="T67" fmla="*/ 2562 h 2645"/>
                <a:gd name="T68" fmla="*/ 561 w 2646"/>
                <a:gd name="T69" fmla="*/ 2403 h 2645"/>
                <a:gd name="T70" fmla="*/ 311 w 2646"/>
                <a:gd name="T71" fmla="*/ 2174 h 2645"/>
                <a:gd name="T72" fmla="*/ 127 w 2646"/>
                <a:gd name="T73" fmla="*/ 1890 h 2645"/>
                <a:gd name="T74" fmla="*/ 21 w 2646"/>
                <a:gd name="T75" fmla="*/ 1560 h 2645"/>
                <a:gd name="T76" fmla="*/ 6 w 2646"/>
                <a:gd name="T77" fmla="*/ 1203 h 2645"/>
                <a:gd name="T78" fmla="*/ 82 w 2646"/>
                <a:gd name="T79" fmla="*/ 862 h 2645"/>
                <a:gd name="T80" fmla="*/ 242 w 2646"/>
                <a:gd name="T81" fmla="*/ 560 h 2645"/>
                <a:gd name="T82" fmla="*/ 472 w 2646"/>
                <a:gd name="T83" fmla="*/ 311 h 2645"/>
                <a:gd name="T84" fmla="*/ 757 w 2646"/>
                <a:gd name="T85" fmla="*/ 128 h 2645"/>
                <a:gd name="T86" fmla="*/ 1086 w 2646"/>
                <a:gd name="T87" fmla="*/ 22 h 2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46" h="2645">
                  <a:moveTo>
                    <a:pt x="1323" y="346"/>
                  </a:moveTo>
                  <a:lnTo>
                    <a:pt x="1217" y="352"/>
                  </a:lnTo>
                  <a:lnTo>
                    <a:pt x="1114" y="368"/>
                  </a:lnTo>
                  <a:lnTo>
                    <a:pt x="1014" y="396"/>
                  </a:lnTo>
                  <a:lnTo>
                    <a:pt x="921" y="434"/>
                  </a:lnTo>
                  <a:lnTo>
                    <a:pt x="831" y="480"/>
                  </a:lnTo>
                  <a:lnTo>
                    <a:pt x="745" y="534"/>
                  </a:lnTo>
                  <a:lnTo>
                    <a:pt x="669" y="597"/>
                  </a:lnTo>
                  <a:lnTo>
                    <a:pt x="598" y="668"/>
                  </a:lnTo>
                  <a:lnTo>
                    <a:pt x="535" y="746"/>
                  </a:lnTo>
                  <a:lnTo>
                    <a:pt x="479" y="830"/>
                  </a:lnTo>
                  <a:lnTo>
                    <a:pt x="432" y="920"/>
                  </a:lnTo>
                  <a:lnTo>
                    <a:pt x="395" y="1014"/>
                  </a:lnTo>
                  <a:lnTo>
                    <a:pt x="369" y="1113"/>
                  </a:lnTo>
                  <a:lnTo>
                    <a:pt x="352" y="1216"/>
                  </a:lnTo>
                  <a:lnTo>
                    <a:pt x="347" y="1324"/>
                  </a:lnTo>
                  <a:lnTo>
                    <a:pt x="352" y="1430"/>
                  </a:lnTo>
                  <a:lnTo>
                    <a:pt x="369" y="1532"/>
                  </a:lnTo>
                  <a:lnTo>
                    <a:pt x="395" y="1631"/>
                  </a:lnTo>
                  <a:lnTo>
                    <a:pt x="432" y="1726"/>
                  </a:lnTo>
                  <a:lnTo>
                    <a:pt x="479" y="1815"/>
                  </a:lnTo>
                  <a:lnTo>
                    <a:pt x="535" y="1899"/>
                  </a:lnTo>
                  <a:lnTo>
                    <a:pt x="598" y="1977"/>
                  </a:lnTo>
                  <a:lnTo>
                    <a:pt x="669" y="2048"/>
                  </a:lnTo>
                  <a:lnTo>
                    <a:pt x="745" y="2111"/>
                  </a:lnTo>
                  <a:lnTo>
                    <a:pt x="831" y="2165"/>
                  </a:lnTo>
                  <a:lnTo>
                    <a:pt x="921" y="2212"/>
                  </a:lnTo>
                  <a:lnTo>
                    <a:pt x="1014" y="2249"/>
                  </a:lnTo>
                  <a:lnTo>
                    <a:pt x="1114" y="2277"/>
                  </a:lnTo>
                  <a:lnTo>
                    <a:pt x="1217" y="2294"/>
                  </a:lnTo>
                  <a:lnTo>
                    <a:pt x="1323" y="2299"/>
                  </a:lnTo>
                  <a:lnTo>
                    <a:pt x="1429" y="2294"/>
                  </a:lnTo>
                  <a:lnTo>
                    <a:pt x="1534" y="2277"/>
                  </a:lnTo>
                  <a:lnTo>
                    <a:pt x="1632" y="2249"/>
                  </a:lnTo>
                  <a:lnTo>
                    <a:pt x="1727" y="2212"/>
                  </a:lnTo>
                  <a:lnTo>
                    <a:pt x="1817" y="2165"/>
                  </a:lnTo>
                  <a:lnTo>
                    <a:pt x="1901" y="2111"/>
                  </a:lnTo>
                  <a:lnTo>
                    <a:pt x="1979" y="2048"/>
                  </a:lnTo>
                  <a:lnTo>
                    <a:pt x="2048" y="1977"/>
                  </a:lnTo>
                  <a:lnTo>
                    <a:pt x="2111" y="1899"/>
                  </a:lnTo>
                  <a:lnTo>
                    <a:pt x="2167" y="1815"/>
                  </a:lnTo>
                  <a:lnTo>
                    <a:pt x="2214" y="1726"/>
                  </a:lnTo>
                  <a:lnTo>
                    <a:pt x="2251" y="1631"/>
                  </a:lnTo>
                  <a:lnTo>
                    <a:pt x="2279" y="1532"/>
                  </a:lnTo>
                  <a:lnTo>
                    <a:pt x="2296" y="1430"/>
                  </a:lnTo>
                  <a:lnTo>
                    <a:pt x="2301" y="1324"/>
                  </a:lnTo>
                  <a:lnTo>
                    <a:pt x="2296" y="1216"/>
                  </a:lnTo>
                  <a:lnTo>
                    <a:pt x="2279" y="1113"/>
                  </a:lnTo>
                  <a:lnTo>
                    <a:pt x="2251" y="1014"/>
                  </a:lnTo>
                  <a:lnTo>
                    <a:pt x="2214" y="920"/>
                  </a:lnTo>
                  <a:lnTo>
                    <a:pt x="2167" y="830"/>
                  </a:lnTo>
                  <a:lnTo>
                    <a:pt x="2111" y="746"/>
                  </a:lnTo>
                  <a:lnTo>
                    <a:pt x="2048" y="668"/>
                  </a:lnTo>
                  <a:lnTo>
                    <a:pt x="1979" y="597"/>
                  </a:lnTo>
                  <a:lnTo>
                    <a:pt x="1901" y="534"/>
                  </a:lnTo>
                  <a:lnTo>
                    <a:pt x="1817" y="480"/>
                  </a:lnTo>
                  <a:lnTo>
                    <a:pt x="1727" y="434"/>
                  </a:lnTo>
                  <a:lnTo>
                    <a:pt x="1632" y="396"/>
                  </a:lnTo>
                  <a:lnTo>
                    <a:pt x="1534" y="368"/>
                  </a:lnTo>
                  <a:lnTo>
                    <a:pt x="1429" y="352"/>
                  </a:lnTo>
                  <a:lnTo>
                    <a:pt x="1323" y="346"/>
                  </a:lnTo>
                  <a:close/>
                  <a:moveTo>
                    <a:pt x="1323" y="0"/>
                  </a:moveTo>
                  <a:lnTo>
                    <a:pt x="1444" y="5"/>
                  </a:lnTo>
                  <a:lnTo>
                    <a:pt x="1562" y="22"/>
                  </a:lnTo>
                  <a:lnTo>
                    <a:pt x="1675" y="48"/>
                  </a:lnTo>
                  <a:lnTo>
                    <a:pt x="1785" y="84"/>
                  </a:lnTo>
                  <a:lnTo>
                    <a:pt x="1890" y="128"/>
                  </a:lnTo>
                  <a:lnTo>
                    <a:pt x="1990" y="180"/>
                  </a:lnTo>
                  <a:lnTo>
                    <a:pt x="2087" y="242"/>
                  </a:lnTo>
                  <a:lnTo>
                    <a:pt x="2176" y="311"/>
                  </a:lnTo>
                  <a:lnTo>
                    <a:pt x="2258" y="387"/>
                  </a:lnTo>
                  <a:lnTo>
                    <a:pt x="2335" y="471"/>
                  </a:lnTo>
                  <a:lnTo>
                    <a:pt x="2404" y="560"/>
                  </a:lnTo>
                  <a:lnTo>
                    <a:pt x="2465" y="655"/>
                  </a:lnTo>
                  <a:lnTo>
                    <a:pt x="2519" y="756"/>
                  </a:lnTo>
                  <a:lnTo>
                    <a:pt x="2564" y="862"/>
                  </a:lnTo>
                  <a:lnTo>
                    <a:pt x="2599" y="972"/>
                  </a:lnTo>
                  <a:lnTo>
                    <a:pt x="2625" y="1085"/>
                  </a:lnTo>
                  <a:lnTo>
                    <a:pt x="2640" y="1203"/>
                  </a:lnTo>
                  <a:lnTo>
                    <a:pt x="2646" y="1324"/>
                  </a:lnTo>
                  <a:lnTo>
                    <a:pt x="2640" y="1443"/>
                  </a:lnTo>
                  <a:lnTo>
                    <a:pt x="2625" y="1560"/>
                  </a:lnTo>
                  <a:lnTo>
                    <a:pt x="2599" y="1674"/>
                  </a:lnTo>
                  <a:lnTo>
                    <a:pt x="2564" y="1783"/>
                  </a:lnTo>
                  <a:lnTo>
                    <a:pt x="2519" y="1890"/>
                  </a:lnTo>
                  <a:lnTo>
                    <a:pt x="2465" y="1990"/>
                  </a:lnTo>
                  <a:lnTo>
                    <a:pt x="2404" y="2085"/>
                  </a:lnTo>
                  <a:lnTo>
                    <a:pt x="2335" y="2174"/>
                  </a:lnTo>
                  <a:lnTo>
                    <a:pt x="2258" y="2258"/>
                  </a:lnTo>
                  <a:lnTo>
                    <a:pt x="2176" y="2335"/>
                  </a:lnTo>
                  <a:lnTo>
                    <a:pt x="2087" y="2403"/>
                  </a:lnTo>
                  <a:lnTo>
                    <a:pt x="1990" y="2465"/>
                  </a:lnTo>
                  <a:lnTo>
                    <a:pt x="1890" y="2517"/>
                  </a:lnTo>
                  <a:lnTo>
                    <a:pt x="1785" y="2562"/>
                  </a:lnTo>
                  <a:lnTo>
                    <a:pt x="1675" y="2597"/>
                  </a:lnTo>
                  <a:lnTo>
                    <a:pt x="1562" y="2623"/>
                  </a:lnTo>
                  <a:lnTo>
                    <a:pt x="1444" y="2640"/>
                  </a:lnTo>
                  <a:lnTo>
                    <a:pt x="1323" y="2645"/>
                  </a:lnTo>
                  <a:lnTo>
                    <a:pt x="1204" y="2640"/>
                  </a:lnTo>
                  <a:lnTo>
                    <a:pt x="1086" y="2623"/>
                  </a:lnTo>
                  <a:lnTo>
                    <a:pt x="973" y="2597"/>
                  </a:lnTo>
                  <a:lnTo>
                    <a:pt x="863" y="2562"/>
                  </a:lnTo>
                  <a:lnTo>
                    <a:pt x="757" y="2517"/>
                  </a:lnTo>
                  <a:lnTo>
                    <a:pt x="656" y="2465"/>
                  </a:lnTo>
                  <a:lnTo>
                    <a:pt x="561" y="2403"/>
                  </a:lnTo>
                  <a:lnTo>
                    <a:pt x="472" y="2335"/>
                  </a:lnTo>
                  <a:lnTo>
                    <a:pt x="388" y="2258"/>
                  </a:lnTo>
                  <a:lnTo>
                    <a:pt x="311" y="2174"/>
                  </a:lnTo>
                  <a:lnTo>
                    <a:pt x="242" y="2085"/>
                  </a:lnTo>
                  <a:lnTo>
                    <a:pt x="181" y="1990"/>
                  </a:lnTo>
                  <a:lnTo>
                    <a:pt x="127" y="1890"/>
                  </a:lnTo>
                  <a:lnTo>
                    <a:pt x="82" y="1783"/>
                  </a:lnTo>
                  <a:lnTo>
                    <a:pt x="47" y="1674"/>
                  </a:lnTo>
                  <a:lnTo>
                    <a:pt x="21" y="1560"/>
                  </a:lnTo>
                  <a:lnTo>
                    <a:pt x="6" y="1443"/>
                  </a:lnTo>
                  <a:lnTo>
                    <a:pt x="0" y="1324"/>
                  </a:lnTo>
                  <a:lnTo>
                    <a:pt x="6" y="1203"/>
                  </a:lnTo>
                  <a:lnTo>
                    <a:pt x="21" y="1085"/>
                  </a:lnTo>
                  <a:lnTo>
                    <a:pt x="47" y="972"/>
                  </a:lnTo>
                  <a:lnTo>
                    <a:pt x="82" y="862"/>
                  </a:lnTo>
                  <a:lnTo>
                    <a:pt x="127" y="756"/>
                  </a:lnTo>
                  <a:lnTo>
                    <a:pt x="181" y="655"/>
                  </a:lnTo>
                  <a:lnTo>
                    <a:pt x="242" y="560"/>
                  </a:lnTo>
                  <a:lnTo>
                    <a:pt x="311" y="471"/>
                  </a:lnTo>
                  <a:lnTo>
                    <a:pt x="388" y="387"/>
                  </a:lnTo>
                  <a:lnTo>
                    <a:pt x="472" y="311"/>
                  </a:lnTo>
                  <a:lnTo>
                    <a:pt x="561" y="242"/>
                  </a:lnTo>
                  <a:lnTo>
                    <a:pt x="656" y="180"/>
                  </a:lnTo>
                  <a:lnTo>
                    <a:pt x="757" y="128"/>
                  </a:lnTo>
                  <a:lnTo>
                    <a:pt x="863" y="84"/>
                  </a:lnTo>
                  <a:lnTo>
                    <a:pt x="973" y="48"/>
                  </a:lnTo>
                  <a:lnTo>
                    <a:pt x="1086" y="22"/>
                  </a:lnTo>
                  <a:lnTo>
                    <a:pt x="1204" y="5"/>
                  </a:lnTo>
                  <a:lnTo>
                    <a:pt x="1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7EC38D2-9CD8-6843-8A3E-145E9AE660C7}"/>
              </a:ext>
            </a:extLst>
          </p:cNvPr>
          <p:cNvGrpSpPr/>
          <p:nvPr/>
        </p:nvGrpSpPr>
        <p:grpSpPr>
          <a:xfrm>
            <a:off x="4504496" y="5507381"/>
            <a:ext cx="263477" cy="261656"/>
            <a:chOff x="-2320925" y="1470025"/>
            <a:chExt cx="2297113" cy="2281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6" name="Freeform 24">
              <a:extLst>
                <a:ext uri="{FF2B5EF4-FFF2-40B4-BE49-F238E27FC236}">
                  <a16:creationId xmlns:a16="http://schemas.microsoft.com/office/drawing/2014/main" id="{F8CE90D3-6550-7843-8655-43497EF8B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0925" y="1470025"/>
              <a:ext cx="2297113" cy="2281238"/>
            </a:xfrm>
            <a:custGeom>
              <a:avLst/>
              <a:gdLst>
                <a:gd name="T0" fmla="*/ 566 w 4341"/>
                <a:gd name="T1" fmla="*/ 0 h 4309"/>
                <a:gd name="T2" fmla="*/ 608 w 4341"/>
                <a:gd name="T3" fmla="*/ 15 h 4309"/>
                <a:gd name="T4" fmla="*/ 1077 w 4341"/>
                <a:gd name="T5" fmla="*/ 569 h 4309"/>
                <a:gd name="T6" fmla="*/ 1106 w 4341"/>
                <a:gd name="T7" fmla="*/ 612 h 4309"/>
                <a:gd name="T8" fmla="*/ 1107 w 4341"/>
                <a:gd name="T9" fmla="*/ 664 h 4309"/>
                <a:gd name="T10" fmla="*/ 1083 w 4341"/>
                <a:gd name="T11" fmla="*/ 705 h 4309"/>
                <a:gd name="T12" fmla="*/ 1042 w 4341"/>
                <a:gd name="T13" fmla="*/ 728 h 4309"/>
                <a:gd name="T14" fmla="*/ 1017 w 4341"/>
                <a:gd name="T15" fmla="*/ 730 h 4309"/>
                <a:gd name="T16" fmla="*/ 739 w 4341"/>
                <a:gd name="T17" fmla="*/ 732 h 4309"/>
                <a:gd name="T18" fmla="*/ 3601 w 4341"/>
                <a:gd name="T19" fmla="*/ 3575 h 4309"/>
                <a:gd name="T20" fmla="*/ 3604 w 4341"/>
                <a:gd name="T21" fmla="*/ 3279 h 4309"/>
                <a:gd name="T22" fmla="*/ 3622 w 4341"/>
                <a:gd name="T23" fmla="*/ 3242 h 4309"/>
                <a:gd name="T24" fmla="*/ 3654 w 4341"/>
                <a:gd name="T25" fmla="*/ 3218 h 4309"/>
                <a:gd name="T26" fmla="*/ 3706 w 4341"/>
                <a:gd name="T27" fmla="*/ 3210 h 4309"/>
                <a:gd name="T28" fmla="*/ 3753 w 4341"/>
                <a:gd name="T29" fmla="*/ 3230 h 4309"/>
                <a:gd name="T30" fmla="*/ 4322 w 4341"/>
                <a:gd name="T31" fmla="*/ 3703 h 4309"/>
                <a:gd name="T32" fmla="*/ 4338 w 4341"/>
                <a:gd name="T33" fmla="*/ 3738 h 4309"/>
                <a:gd name="T34" fmla="*/ 4338 w 4341"/>
                <a:gd name="T35" fmla="*/ 3779 h 4309"/>
                <a:gd name="T36" fmla="*/ 4322 w 4341"/>
                <a:gd name="T37" fmla="*/ 3815 h 4309"/>
                <a:gd name="T38" fmla="*/ 3753 w 4341"/>
                <a:gd name="T39" fmla="*/ 4288 h 4309"/>
                <a:gd name="T40" fmla="*/ 3714 w 4341"/>
                <a:gd name="T41" fmla="*/ 4307 h 4309"/>
                <a:gd name="T42" fmla="*/ 3674 w 4341"/>
                <a:gd name="T43" fmla="*/ 4307 h 4309"/>
                <a:gd name="T44" fmla="*/ 3637 w 4341"/>
                <a:gd name="T45" fmla="*/ 4290 h 4309"/>
                <a:gd name="T46" fmla="*/ 3611 w 4341"/>
                <a:gd name="T47" fmla="*/ 4259 h 4309"/>
                <a:gd name="T48" fmla="*/ 3601 w 4341"/>
                <a:gd name="T49" fmla="*/ 4218 h 4309"/>
                <a:gd name="T50" fmla="*/ 555 w 4341"/>
                <a:gd name="T51" fmla="*/ 3943 h 4309"/>
                <a:gd name="T52" fmla="*/ 483 w 4341"/>
                <a:gd name="T53" fmla="*/ 3928 h 4309"/>
                <a:gd name="T54" fmla="*/ 424 w 4341"/>
                <a:gd name="T55" fmla="*/ 3889 h 4309"/>
                <a:gd name="T56" fmla="*/ 384 w 4341"/>
                <a:gd name="T57" fmla="*/ 3830 h 4309"/>
                <a:gd name="T58" fmla="*/ 369 w 4341"/>
                <a:gd name="T59" fmla="*/ 3758 h 4309"/>
                <a:gd name="T60" fmla="*/ 92 w 4341"/>
                <a:gd name="T61" fmla="*/ 732 h 4309"/>
                <a:gd name="T62" fmla="*/ 51 w 4341"/>
                <a:gd name="T63" fmla="*/ 722 h 4309"/>
                <a:gd name="T64" fmla="*/ 20 w 4341"/>
                <a:gd name="T65" fmla="*/ 697 h 4309"/>
                <a:gd name="T66" fmla="*/ 2 w 4341"/>
                <a:gd name="T67" fmla="*/ 659 h 4309"/>
                <a:gd name="T68" fmla="*/ 0 w 4341"/>
                <a:gd name="T69" fmla="*/ 637 h 4309"/>
                <a:gd name="T70" fmla="*/ 9 w 4341"/>
                <a:gd name="T71" fmla="*/ 598 h 4309"/>
                <a:gd name="T72" fmla="*/ 483 w 4341"/>
                <a:gd name="T73" fmla="*/ 30 h 4309"/>
                <a:gd name="T74" fmla="*/ 521 w 4341"/>
                <a:gd name="T75" fmla="*/ 4 h 4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1" h="4309">
                  <a:moveTo>
                    <a:pt x="543" y="0"/>
                  </a:moveTo>
                  <a:lnTo>
                    <a:pt x="566" y="0"/>
                  </a:lnTo>
                  <a:lnTo>
                    <a:pt x="588" y="4"/>
                  </a:lnTo>
                  <a:lnTo>
                    <a:pt x="608" y="15"/>
                  </a:lnTo>
                  <a:lnTo>
                    <a:pt x="624" y="30"/>
                  </a:lnTo>
                  <a:lnTo>
                    <a:pt x="1077" y="569"/>
                  </a:lnTo>
                  <a:lnTo>
                    <a:pt x="1095" y="588"/>
                  </a:lnTo>
                  <a:lnTo>
                    <a:pt x="1106" y="612"/>
                  </a:lnTo>
                  <a:lnTo>
                    <a:pt x="1110" y="640"/>
                  </a:lnTo>
                  <a:lnTo>
                    <a:pt x="1107" y="664"/>
                  </a:lnTo>
                  <a:lnTo>
                    <a:pt x="1098" y="686"/>
                  </a:lnTo>
                  <a:lnTo>
                    <a:pt x="1083" y="705"/>
                  </a:lnTo>
                  <a:lnTo>
                    <a:pt x="1064" y="718"/>
                  </a:lnTo>
                  <a:lnTo>
                    <a:pt x="1042" y="728"/>
                  </a:lnTo>
                  <a:lnTo>
                    <a:pt x="1017" y="732"/>
                  </a:lnTo>
                  <a:lnTo>
                    <a:pt x="1017" y="730"/>
                  </a:lnTo>
                  <a:lnTo>
                    <a:pt x="1016" y="732"/>
                  </a:lnTo>
                  <a:lnTo>
                    <a:pt x="739" y="732"/>
                  </a:lnTo>
                  <a:lnTo>
                    <a:pt x="739" y="3575"/>
                  </a:lnTo>
                  <a:lnTo>
                    <a:pt x="3601" y="3575"/>
                  </a:lnTo>
                  <a:lnTo>
                    <a:pt x="3601" y="3300"/>
                  </a:lnTo>
                  <a:lnTo>
                    <a:pt x="3604" y="3279"/>
                  </a:lnTo>
                  <a:lnTo>
                    <a:pt x="3611" y="3260"/>
                  </a:lnTo>
                  <a:lnTo>
                    <a:pt x="3622" y="3242"/>
                  </a:lnTo>
                  <a:lnTo>
                    <a:pt x="3637" y="3228"/>
                  </a:lnTo>
                  <a:lnTo>
                    <a:pt x="3654" y="3218"/>
                  </a:lnTo>
                  <a:lnTo>
                    <a:pt x="3680" y="3210"/>
                  </a:lnTo>
                  <a:lnTo>
                    <a:pt x="3706" y="3210"/>
                  </a:lnTo>
                  <a:lnTo>
                    <a:pt x="3731" y="3216"/>
                  </a:lnTo>
                  <a:lnTo>
                    <a:pt x="3753" y="3230"/>
                  </a:lnTo>
                  <a:lnTo>
                    <a:pt x="4307" y="3688"/>
                  </a:lnTo>
                  <a:lnTo>
                    <a:pt x="4322" y="3703"/>
                  </a:lnTo>
                  <a:lnTo>
                    <a:pt x="4332" y="3721"/>
                  </a:lnTo>
                  <a:lnTo>
                    <a:pt x="4338" y="3738"/>
                  </a:lnTo>
                  <a:lnTo>
                    <a:pt x="4341" y="3758"/>
                  </a:lnTo>
                  <a:lnTo>
                    <a:pt x="4338" y="3779"/>
                  </a:lnTo>
                  <a:lnTo>
                    <a:pt x="4332" y="3798"/>
                  </a:lnTo>
                  <a:lnTo>
                    <a:pt x="4322" y="3815"/>
                  </a:lnTo>
                  <a:lnTo>
                    <a:pt x="4307" y="3829"/>
                  </a:lnTo>
                  <a:lnTo>
                    <a:pt x="3753" y="4288"/>
                  </a:lnTo>
                  <a:lnTo>
                    <a:pt x="3735" y="4299"/>
                  </a:lnTo>
                  <a:lnTo>
                    <a:pt x="3714" y="4307"/>
                  </a:lnTo>
                  <a:lnTo>
                    <a:pt x="3694" y="4309"/>
                  </a:lnTo>
                  <a:lnTo>
                    <a:pt x="3674" y="4307"/>
                  </a:lnTo>
                  <a:lnTo>
                    <a:pt x="3654" y="4301"/>
                  </a:lnTo>
                  <a:lnTo>
                    <a:pt x="3637" y="4290"/>
                  </a:lnTo>
                  <a:lnTo>
                    <a:pt x="3622" y="4275"/>
                  </a:lnTo>
                  <a:lnTo>
                    <a:pt x="3611" y="4259"/>
                  </a:lnTo>
                  <a:lnTo>
                    <a:pt x="3604" y="4238"/>
                  </a:lnTo>
                  <a:lnTo>
                    <a:pt x="3601" y="4218"/>
                  </a:lnTo>
                  <a:lnTo>
                    <a:pt x="3601" y="3943"/>
                  </a:lnTo>
                  <a:lnTo>
                    <a:pt x="555" y="3943"/>
                  </a:lnTo>
                  <a:lnTo>
                    <a:pt x="517" y="3939"/>
                  </a:lnTo>
                  <a:lnTo>
                    <a:pt x="483" y="3928"/>
                  </a:lnTo>
                  <a:lnTo>
                    <a:pt x="451" y="3912"/>
                  </a:lnTo>
                  <a:lnTo>
                    <a:pt x="424" y="3889"/>
                  </a:lnTo>
                  <a:lnTo>
                    <a:pt x="401" y="3861"/>
                  </a:lnTo>
                  <a:lnTo>
                    <a:pt x="384" y="3830"/>
                  </a:lnTo>
                  <a:lnTo>
                    <a:pt x="373" y="3796"/>
                  </a:lnTo>
                  <a:lnTo>
                    <a:pt x="369" y="3758"/>
                  </a:lnTo>
                  <a:lnTo>
                    <a:pt x="369" y="732"/>
                  </a:lnTo>
                  <a:lnTo>
                    <a:pt x="92" y="732"/>
                  </a:lnTo>
                  <a:lnTo>
                    <a:pt x="72" y="729"/>
                  </a:lnTo>
                  <a:lnTo>
                    <a:pt x="51" y="722"/>
                  </a:lnTo>
                  <a:lnTo>
                    <a:pt x="35" y="711"/>
                  </a:lnTo>
                  <a:lnTo>
                    <a:pt x="20" y="697"/>
                  </a:lnTo>
                  <a:lnTo>
                    <a:pt x="9" y="679"/>
                  </a:lnTo>
                  <a:lnTo>
                    <a:pt x="2" y="659"/>
                  </a:lnTo>
                  <a:lnTo>
                    <a:pt x="0" y="638"/>
                  </a:lnTo>
                  <a:lnTo>
                    <a:pt x="0" y="637"/>
                  </a:lnTo>
                  <a:lnTo>
                    <a:pt x="2" y="618"/>
                  </a:lnTo>
                  <a:lnTo>
                    <a:pt x="9" y="598"/>
                  </a:lnTo>
                  <a:lnTo>
                    <a:pt x="21" y="580"/>
                  </a:lnTo>
                  <a:lnTo>
                    <a:pt x="483" y="30"/>
                  </a:lnTo>
                  <a:lnTo>
                    <a:pt x="500" y="15"/>
                  </a:lnTo>
                  <a:lnTo>
                    <a:pt x="521" y="4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Freeform 25">
              <a:extLst>
                <a:ext uri="{FF2B5EF4-FFF2-40B4-BE49-F238E27FC236}">
                  <a16:creationId xmlns:a16="http://schemas.microsoft.com/office/drawing/2014/main" id="{E81CA7A7-DEBF-E84B-B51F-FD71D1799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828925"/>
              <a:ext cx="1271588" cy="290513"/>
            </a:xfrm>
            <a:custGeom>
              <a:avLst/>
              <a:gdLst>
                <a:gd name="T0" fmla="*/ 277 w 2401"/>
                <a:gd name="T1" fmla="*/ 0 h 550"/>
                <a:gd name="T2" fmla="*/ 2124 w 2401"/>
                <a:gd name="T3" fmla="*/ 0 h 550"/>
                <a:gd name="T4" fmla="*/ 2169 w 2401"/>
                <a:gd name="T5" fmla="*/ 4 h 550"/>
                <a:gd name="T6" fmla="*/ 2211 w 2401"/>
                <a:gd name="T7" fmla="*/ 15 h 550"/>
                <a:gd name="T8" fmla="*/ 2251 w 2401"/>
                <a:gd name="T9" fmla="*/ 31 h 550"/>
                <a:gd name="T10" fmla="*/ 2288 w 2401"/>
                <a:gd name="T11" fmla="*/ 54 h 550"/>
                <a:gd name="T12" fmla="*/ 2321 w 2401"/>
                <a:gd name="T13" fmla="*/ 81 h 550"/>
                <a:gd name="T14" fmla="*/ 2348 w 2401"/>
                <a:gd name="T15" fmla="*/ 112 h 550"/>
                <a:gd name="T16" fmla="*/ 2370 w 2401"/>
                <a:gd name="T17" fmla="*/ 149 h 550"/>
                <a:gd name="T18" fmla="*/ 2387 w 2401"/>
                <a:gd name="T19" fmla="*/ 188 h 550"/>
                <a:gd name="T20" fmla="*/ 2397 w 2401"/>
                <a:gd name="T21" fmla="*/ 230 h 550"/>
                <a:gd name="T22" fmla="*/ 2401 w 2401"/>
                <a:gd name="T23" fmla="*/ 275 h 550"/>
                <a:gd name="T24" fmla="*/ 2397 w 2401"/>
                <a:gd name="T25" fmla="*/ 320 h 550"/>
                <a:gd name="T26" fmla="*/ 2387 w 2401"/>
                <a:gd name="T27" fmla="*/ 362 h 550"/>
                <a:gd name="T28" fmla="*/ 2370 w 2401"/>
                <a:gd name="T29" fmla="*/ 402 h 550"/>
                <a:gd name="T30" fmla="*/ 2348 w 2401"/>
                <a:gd name="T31" fmla="*/ 437 h 550"/>
                <a:gd name="T32" fmla="*/ 2321 w 2401"/>
                <a:gd name="T33" fmla="*/ 470 h 550"/>
                <a:gd name="T34" fmla="*/ 2288 w 2401"/>
                <a:gd name="T35" fmla="*/ 497 h 550"/>
                <a:gd name="T36" fmla="*/ 2251 w 2401"/>
                <a:gd name="T37" fmla="*/ 520 h 550"/>
                <a:gd name="T38" fmla="*/ 2211 w 2401"/>
                <a:gd name="T39" fmla="*/ 536 h 550"/>
                <a:gd name="T40" fmla="*/ 2169 w 2401"/>
                <a:gd name="T41" fmla="*/ 547 h 550"/>
                <a:gd name="T42" fmla="*/ 2124 w 2401"/>
                <a:gd name="T43" fmla="*/ 550 h 550"/>
                <a:gd name="T44" fmla="*/ 277 w 2401"/>
                <a:gd name="T45" fmla="*/ 550 h 550"/>
                <a:gd name="T46" fmla="*/ 232 w 2401"/>
                <a:gd name="T47" fmla="*/ 547 h 550"/>
                <a:gd name="T48" fmla="*/ 190 w 2401"/>
                <a:gd name="T49" fmla="*/ 536 h 550"/>
                <a:gd name="T50" fmla="*/ 150 w 2401"/>
                <a:gd name="T51" fmla="*/ 520 h 550"/>
                <a:gd name="T52" fmla="*/ 113 w 2401"/>
                <a:gd name="T53" fmla="*/ 497 h 550"/>
                <a:gd name="T54" fmla="*/ 80 w 2401"/>
                <a:gd name="T55" fmla="*/ 470 h 550"/>
                <a:gd name="T56" fmla="*/ 53 w 2401"/>
                <a:gd name="T57" fmla="*/ 437 h 550"/>
                <a:gd name="T58" fmla="*/ 31 w 2401"/>
                <a:gd name="T59" fmla="*/ 402 h 550"/>
                <a:gd name="T60" fmla="*/ 14 w 2401"/>
                <a:gd name="T61" fmla="*/ 362 h 550"/>
                <a:gd name="T62" fmla="*/ 4 w 2401"/>
                <a:gd name="T63" fmla="*/ 320 h 550"/>
                <a:gd name="T64" fmla="*/ 0 w 2401"/>
                <a:gd name="T65" fmla="*/ 275 h 550"/>
                <a:gd name="T66" fmla="*/ 4 w 2401"/>
                <a:gd name="T67" fmla="*/ 230 h 550"/>
                <a:gd name="T68" fmla="*/ 14 w 2401"/>
                <a:gd name="T69" fmla="*/ 188 h 550"/>
                <a:gd name="T70" fmla="*/ 31 w 2401"/>
                <a:gd name="T71" fmla="*/ 149 h 550"/>
                <a:gd name="T72" fmla="*/ 53 w 2401"/>
                <a:gd name="T73" fmla="*/ 112 h 550"/>
                <a:gd name="T74" fmla="*/ 80 w 2401"/>
                <a:gd name="T75" fmla="*/ 81 h 550"/>
                <a:gd name="T76" fmla="*/ 113 w 2401"/>
                <a:gd name="T77" fmla="*/ 54 h 550"/>
                <a:gd name="T78" fmla="*/ 150 w 2401"/>
                <a:gd name="T79" fmla="*/ 31 h 550"/>
                <a:gd name="T80" fmla="*/ 190 w 2401"/>
                <a:gd name="T81" fmla="*/ 15 h 550"/>
                <a:gd name="T82" fmla="*/ 232 w 2401"/>
                <a:gd name="T83" fmla="*/ 4 h 550"/>
                <a:gd name="T84" fmla="*/ 277 w 2401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1" h="550">
                  <a:moveTo>
                    <a:pt x="277" y="0"/>
                  </a:moveTo>
                  <a:lnTo>
                    <a:pt x="2124" y="0"/>
                  </a:lnTo>
                  <a:lnTo>
                    <a:pt x="2169" y="4"/>
                  </a:lnTo>
                  <a:lnTo>
                    <a:pt x="2211" y="15"/>
                  </a:lnTo>
                  <a:lnTo>
                    <a:pt x="2251" y="31"/>
                  </a:lnTo>
                  <a:lnTo>
                    <a:pt x="2288" y="54"/>
                  </a:lnTo>
                  <a:lnTo>
                    <a:pt x="2321" y="81"/>
                  </a:lnTo>
                  <a:lnTo>
                    <a:pt x="2348" y="112"/>
                  </a:lnTo>
                  <a:lnTo>
                    <a:pt x="2370" y="149"/>
                  </a:lnTo>
                  <a:lnTo>
                    <a:pt x="2387" y="188"/>
                  </a:lnTo>
                  <a:lnTo>
                    <a:pt x="2397" y="230"/>
                  </a:lnTo>
                  <a:lnTo>
                    <a:pt x="2401" y="275"/>
                  </a:lnTo>
                  <a:lnTo>
                    <a:pt x="2397" y="320"/>
                  </a:lnTo>
                  <a:lnTo>
                    <a:pt x="2387" y="362"/>
                  </a:lnTo>
                  <a:lnTo>
                    <a:pt x="2370" y="402"/>
                  </a:lnTo>
                  <a:lnTo>
                    <a:pt x="2348" y="437"/>
                  </a:lnTo>
                  <a:lnTo>
                    <a:pt x="2321" y="470"/>
                  </a:lnTo>
                  <a:lnTo>
                    <a:pt x="2288" y="497"/>
                  </a:lnTo>
                  <a:lnTo>
                    <a:pt x="2251" y="520"/>
                  </a:lnTo>
                  <a:lnTo>
                    <a:pt x="2211" y="536"/>
                  </a:lnTo>
                  <a:lnTo>
                    <a:pt x="2169" y="547"/>
                  </a:lnTo>
                  <a:lnTo>
                    <a:pt x="2124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7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4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Freeform 26">
              <a:extLst>
                <a:ext uri="{FF2B5EF4-FFF2-40B4-BE49-F238E27FC236}">
                  <a16:creationId xmlns:a16="http://schemas.microsoft.com/office/drawing/2014/main" id="{6C8080A2-BCC5-2B4C-A95E-396A08388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439988"/>
              <a:ext cx="782638" cy="292100"/>
            </a:xfrm>
            <a:custGeom>
              <a:avLst/>
              <a:gdLst>
                <a:gd name="T0" fmla="*/ 277 w 1477"/>
                <a:gd name="T1" fmla="*/ 0 h 551"/>
                <a:gd name="T2" fmla="*/ 1201 w 1477"/>
                <a:gd name="T3" fmla="*/ 0 h 551"/>
                <a:gd name="T4" fmla="*/ 1246 w 1477"/>
                <a:gd name="T5" fmla="*/ 3 h 551"/>
                <a:gd name="T6" fmla="*/ 1288 w 1477"/>
                <a:gd name="T7" fmla="*/ 14 h 551"/>
                <a:gd name="T8" fmla="*/ 1327 w 1477"/>
                <a:gd name="T9" fmla="*/ 30 h 551"/>
                <a:gd name="T10" fmla="*/ 1364 w 1477"/>
                <a:gd name="T11" fmla="*/ 53 h 551"/>
                <a:gd name="T12" fmla="*/ 1397 w 1477"/>
                <a:gd name="T13" fmla="*/ 80 h 551"/>
                <a:gd name="T14" fmla="*/ 1424 w 1477"/>
                <a:gd name="T15" fmla="*/ 113 h 551"/>
                <a:gd name="T16" fmla="*/ 1446 w 1477"/>
                <a:gd name="T17" fmla="*/ 148 h 551"/>
                <a:gd name="T18" fmla="*/ 1464 w 1477"/>
                <a:gd name="T19" fmla="*/ 189 h 551"/>
                <a:gd name="T20" fmla="*/ 1475 w 1477"/>
                <a:gd name="T21" fmla="*/ 231 h 551"/>
                <a:gd name="T22" fmla="*/ 1477 w 1477"/>
                <a:gd name="T23" fmla="*/ 276 h 551"/>
                <a:gd name="T24" fmla="*/ 1475 w 1477"/>
                <a:gd name="T25" fmla="*/ 320 h 551"/>
                <a:gd name="T26" fmla="*/ 1464 w 1477"/>
                <a:gd name="T27" fmla="*/ 362 h 551"/>
                <a:gd name="T28" fmla="*/ 1446 w 1477"/>
                <a:gd name="T29" fmla="*/ 402 h 551"/>
                <a:gd name="T30" fmla="*/ 1424 w 1477"/>
                <a:gd name="T31" fmla="*/ 438 h 551"/>
                <a:gd name="T32" fmla="*/ 1397 w 1477"/>
                <a:gd name="T33" fmla="*/ 469 h 551"/>
                <a:gd name="T34" fmla="*/ 1364 w 1477"/>
                <a:gd name="T35" fmla="*/ 498 h 551"/>
                <a:gd name="T36" fmla="*/ 1327 w 1477"/>
                <a:gd name="T37" fmla="*/ 520 h 551"/>
                <a:gd name="T38" fmla="*/ 1288 w 1477"/>
                <a:gd name="T39" fmla="*/ 536 h 551"/>
                <a:gd name="T40" fmla="*/ 1246 w 1477"/>
                <a:gd name="T41" fmla="*/ 547 h 551"/>
                <a:gd name="T42" fmla="*/ 1201 w 1477"/>
                <a:gd name="T43" fmla="*/ 551 h 551"/>
                <a:gd name="T44" fmla="*/ 277 w 1477"/>
                <a:gd name="T45" fmla="*/ 551 h 551"/>
                <a:gd name="T46" fmla="*/ 232 w 1477"/>
                <a:gd name="T47" fmla="*/ 547 h 551"/>
                <a:gd name="T48" fmla="*/ 190 w 1477"/>
                <a:gd name="T49" fmla="*/ 536 h 551"/>
                <a:gd name="T50" fmla="*/ 150 w 1477"/>
                <a:gd name="T51" fmla="*/ 520 h 551"/>
                <a:gd name="T52" fmla="*/ 113 w 1477"/>
                <a:gd name="T53" fmla="*/ 498 h 551"/>
                <a:gd name="T54" fmla="*/ 80 w 1477"/>
                <a:gd name="T55" fmla="*/ 469 h 551"/>
                <a:gd name="T56" fmla="*/ 53 w 1477"/>
                <a:gd name="T57" fmla="*/ 438 h 551"/>
                <a:gd name="T58" fmla="*/ 31 w 1477"/>
                <a:gd name="T59" fmla="*/ 402 h 551"/>
                <a:gd name="T60" fmla="*/ 14 w 1477"/>
                <a:gd name="T61" fmla="*/ 362 h 551"/>
                <a:gd name="T62" fmla="*/ 4 w 1477"/>
                <a:gd name="T63" fmla="*/ 320 h 551"/>
                <a:gd name="T64" fmla="*/ 0 w 1477"/>
                <a:gd name="T65" fmla="*/ 276 h 551"/>
                <a:gd name="T66" fmla="*/ 4 w 1477"/>
                <a:gd name="T67" fmla="*/ 231 h 551"/>
                <a:gd name="T68" fmla="*/ 14 w 1477"/>
                <a:gd name="T69" fmla="*/ 189 h 551"/>
                <a:gd name="T70" fmla="*/ 31 w 1477"/>
                <a:gd name="T71" fmla="*/ 148 h 551"/>
                <a:gd name="T72" fmla="*/ 53 w 1477"/>
                <a:gd name="T73" fmla="*/ 113 h 551"/>
                <a:gd name="T74" fmla="*/ 80 w 1477"/>
                <a:gd name="T75" fmla="*/ 80 h 551"/>
                <a:gd name="T76" fmla="*/ 113 w 1477"/>
                <a:gd name="T77" fmla="*/ 53 h 551"/>
                <a:gd name="T78" fmla="*/ 150 w 1477"/>
                <a:gd name="T79" fmla="*/ 30 h 551"/>
                <a:gd name="T80" fmla="*/ 190 w 1477"/>
                <a:gd name="T81" fmla="*/ 14 h 551"/>
                <a:gd name="T82" fmla="*/ 232 w 1477"/>
                <a:gd name="T83" fmla="*/ 3 h 551"/>
                <a:gd name="T84" fmla="*/ 277 w 1477"/>
                <a:gd name="T8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7" h="551">
                  <a:moveTo>
                    <a:pt x="277" y="0"/>
                  </a:moveTo>
                  <a:lnTo>
                    <a:pt x="1201" y="0"/>
                  </a:lnTo>
                  <a:lnTo>
                    <a:pt x="1246" y="3"/>
                  </a:lnTo>
                  <a:lnTo>
                    <a:pt x="1288" y="14"/>
                  </a:lnTo>
                  <a:lnTo>
                    <a:pt x="1327" y="30"/>
                  </a:lnTo>
                  <a:lnTo>
                    <a:pt x="1364" y="53"/>
                  </a:lnTo>
                  <a:lnTo>
                    <a:pt x="1397" y="80"/>
                  </a:lnTo>
                  <a:lnTo>
                    <a:pt x="1424" y="113"/>
                  </a:lnTo>
                  <a:lnTo>
                    <a:pt x="1446" y="148"/>
                  </a:lnTo>
                  <a:lnTo>
                    <a:pt x="1464" y="189"/>
                  </a:lnTo>
                  <a:lnTo>
                    <a:pt x="1475" y="231"/>
                  </a:lnTo>
                  <a:lnTo>
                    <a:pt x="1477" y="276"/>
                  </a:lnTo>
                  <a:lnTo>
                    <a:pt x="1475" y="320"/>
                  </a:lnTo>
                  <a:lnTo>
                    <a:pt x="1464" y="362"/>
                  </a:lnTo>
                  <a:lnTo>
                    <a:pt x="1446" y="402"/>
                  </a:lnTo>
                  <a:lnTo>
                    <a:pt x="1424" y="438"/>
                  </a:lnTo>
                  <a:lnTo>
                    <a:pt x="1397" y="469"/>
                  </a:lnTo>
                  <a:lnTo>
                    <a:pt x="1364" y="498"/>
                  </a:lnTo>
                  <a:lnTo>
                    <a:pt x="1327" y="520"/>
                  </a:lnTo>
                  <a:lnTo>
                    <a:pt x="1288" y="536"/>
                  </a:lnTo>
                  <a:lnTo>
                    <a:pt x="1246" y="547"/>
                  </a:lnTo>
                  <a:lnTo>
                    <a:pt x="1201" y="551"/>
                  </a:lnTo>
                  <a:lnTo>
                    <a:pt x="277" y="551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8"/>
                  </a:lnTo>
                  <a:lnTo>
                    <a:pt x="80" y="469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6"/>
                  </a:lnTo>
                  <a:lnTo>
                    <a:pt x="4" y="231"/>
                  </a:lnTo>
                  <a:lnTo>
                    <a:pt x="14" y="189"/>
                  </a:lnTo>
                  <a:lnTo>
                    <a:pt x="31" y="148"/>
                  </a:lnTo>
                  <a:lnTo>
                    <a:pt x="53" y="113"/>
                  </a:lnTo>
                  <a:lnTo>
                    <a:pt x="80" y="80"/>
                  </a:lnTo>
                  <a:lnTo>
                    <a:pt x="113" y="53"/>
                  </a:lnTo>
                  <a:lnTo>
                    <a:pt x="150" y="30"/>
                  </a:lnTo>
                  <a:lnTo>
                    <a:pt x="190" y="14"/>
                  </a:lnTo>
                  <a:lnTo>
                    <a:pt x="232" y="3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Freeform 27">
              <a:extLst>
                <a:ext uri="{FF2B5EF4-FFF2-40B4-BE49-F238E27FC236}">
                  <a16:creationId xmlns:a16="http://schemas.microsoft.com/office/drawing/2014/main" id="{633BD009-A00A-A646-A708-6D8849016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84350" y="2051050"/>
              <a:ext cx="1027113" cy="292100"/>
            </a:xfrm>
            <a:custGeom>
              <a:avLst/>
              <a:gdLst>
                <a:gd name="T0" fmla="*/ 277 w 1940"/>
                <a:gd name="T1" fmla="*/ 0 h 550"/>
                <a:gd name="T2" fmla="*/ 1662 w 1940"/>
                <a:gd name="T3" fmla="*/ 0 h 550"/>
                <a:gd name="T4" fmla="*/ 1707 w 1940"/>
                <a:gd name="T5" fmla="*/ 4 h 550"/>
                <a:gd name="T6" fmla="*/ 1750 w 1940"/>
                <a:gd name="T7" fmla="*/ 15 h 550"/>
                <a:gd name="T8" fmla="*/ 1790 w 1940"/>
                <a:gd name="T9" fmla="*/ 31 h 550"/>
                <a:gd name="T10" fmla="*/ 1825 w 1940"/>
                <a:gd name="T11" fmla="*/ 53 h 550"/>
                <a:gd name="T12" fmla="*/ 1858 w 1940"/>
                <a:gd name="T13" fmla="*/ 81 h 550"/>
                <a:gd name="T14" fmla="*/ 1885 w 1940"/>
                <a:gd name="T15" fmla="*/ 112 h 550"/>
                <a:gd name="T16" fmla="*/ 1909 w 1940"/>
                <a:gd name="T17" fmla="*/ 149 h 550"/>
                <a:gd name="T18" fmla="*/ 1925 w 1940"/>
                <a:gd name="T19" fmla="*/ 188 h 550"/>
                <a:gd name="T20" fmla="*/ 1936 w 1940"/>
                <a:gd name="T21" fmla="*/ 230 h 550"/>
                <a:gd name="T22" fmla="*/ 1940 w 1940"/>
                <a:gd name="T23" fmla="*/ 275 h 550"/>
                <a:gd name="T24" fmla="*/ 1936 w 1940"/>
                <a:gd name="T25" fmla="*/ 320 h 550"/>
                <a:gd name="T26" fmla="*/ 1925 w 1940"/>
                <a:gd name="T27" fmla="*/ 362 h 550"/>
                <a:gd name="T28" fmla="*/ 1909 w 1940"/>
                <a:gd name="T29" fmla="*/ 402 h 550"/>
                <a:gd name="T30" fmla="*/ 1885 w 1940"/>
                <a:gd name="T31" fmla="*/ 438 h 550"/>
                <a:gd name="T32" fmla="*/ 1858 w 1940"/>
                <a:gd name="T33" fmla="*/ 470 h 550"/>
                <a:gd name="T34" fmla="*/ 1825 w 1940"/>
                <a:gd name="T35" fmla="*/ 497 h 550"/>
                <a:gd name="T36" fmla="*/ 1790 w 1940"/>
                <a:gd name="T37" fmla="*/ 520 h 550"/>
                <a:gd name="T38" fmla="*/ 1750 w 1940"/>
                <a:gd name="T39" fmla="*/ 536 h 550"/>
                <a:gd name="T40" fmla="*/ 1707 w 1940"/>
                <a:gd name="T41" fmla="*/ 547 h 550"/>
                <a:gd name="T42" fmla="*/ 1662 w 1940"/>
                <a:gd name="T43" fmla="*/ 550 h 550"/>
                <a:gd name="T44" fmla="*/ 277 w 1940"/>
                <a:gd name="T45" fmla="*/ 550 h 550"/>
                <a:gd name="T46" fmla="*/ 232 w 1940"/>
                <a:gd name="T47" fmla="*/ 547 h 550"/>
                <a:gd name="T48" fmla="*/ 190 w 1940"/>
                <a:gd name="T49" fmla="*/ 536 h 550"/>
                <a:gd name="T50" fmla="*/ 150 w 1940"/>
                <a:gd name="T51" fmla="*/ 520 h 550"/>
                <a:gd name="T52" fmla="*/ 113 w 1940"/>
                <a:gd name="T53" fmla="*/ 497 h 550"/>
                <a:gd name="T54" fmla="*/ 80 w 1940"/>
                <a:gd name="T55" fmla="*/ 470 h 550"/>
                <a:gd name="T56" fmla="*/ 53 w 1940"/>
                <a:gd name="T57" fmla="*/ 438 h 550"/>
                <a:gd name="T58" fmla="*/ 31 w 1940"/>
                <a:gd name="T59" fmla="*/ 402 h 550"/>
                <a:gd name="T60" fmla="*/ 14 w 1940"/>
                <a:gd name="T61" fmla="*/ 362 h 550"/>
                <a:gd name="T62" fmla="*/ 4 w 1940"/>
                <a:gd name="T63" fmla="*/ 320 h 550"/>
                <a:gd name="T64" fmla="*/ 0 w 1940"/>
                <a:gd name="T65" fmla="*/ 275 h 550"/>
                <a:gd name="T66" fmla="*/ 4 w 1940"/>
                <a:gd name="T67" fmla="*/ 230 h 550"/>
                <a:gd name="T68" fmla="*/ 14 w 1940"/>
                <a:gd name="T69" fmla="*/ 188 h 550"/>
                <a:gd name="T70" fmla="*/ 31 w 1940"/>
                <a:gd name="T71" fmla="*/ 149 h 550"/>
                <a:gd name="T72" fmla="*/ 53 w 1940"/>
                <a:gd name="T73" fmla="*/ 112 h 550"/>
                <a:gd name="T74" fmla="*/ 80 w 1940"/>
                <a:gd name="T75" fmla="*/ 81 h 550"/>
                <a:gd name="T76" fmla="*/ 113 w 1940"/>
                <a:gd name="T77" fmla="*/ 53 h 550"/>
                <a:gd name="T78" fmla="*/ 150 w 1940"/>
                <a:gd name="T79" fmla="*/ 31 h 550"/>
                <a:gd name="T80" fmla="*/ 190 w 1940"/>
                <a:gd name="T81" fmla="*/ 15 h 550"/>
                <a:gd name="T82" fmla="*/ 232 w 1940"/>
                <a:gd name="T83" fmla="*/ 4 h 550"/>
                <a:gd name="T84" fmla="*/ 277 w 1940"/>
                <a:gd name="T8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40" h="550">
                  <a:moveTo>
                    <a:pt x="277" y="0"/>
                  </a:moveTo>
                  <a:lnTo>
                    <a:pt x="1662" y="0"/>
                  </a:lnTo>
                  <a:lnTo>
                    <a:pt x="1707" y="4"/>
                  </a:lnTo>
                  <a:lnTo>
                    <a:pt x="1750" y="15"/>
                  </a:lnTo>
                  <a:lnTo>
                    <a:pt x="1790" y="31"/>
                  </a:lnTo>
                  <a:lnTo>
                    <a:pt x="1825" y="53"/>
                  </a:lnTo>
                  <a:lnTo>
                    <a:pt x="1858" y="81"/>
                  </a:lnTo>
                  <a:lnTo>
                    <a:pt x="1885" y="112"/>
                  </a:lnTo>
                  <a:lnTo>
                    <a:pt x="1909" y="149"/>
                  </a:lnTo>
                  <a:lnTo>
                    <a:pt x="1925" y="188"/>
                  </a:lnTo>
                  <a:lnTo>
                    <a:pt x="1936" y="230"/>
                  </a:lnTo>
                  <a:lnTo>
                    <a:pt x="1940" y="275"/>
                  </a:lnTo>
                  <a:lnTo>
                    <a:pt x="1936" y="320"/>
                  </a:lnTo>
                  <a:lnTo>
                    <a:pt x="1925" y="362"/>
                  </a:lnTo>
                  <a:lnTo>
                    <a:pt x="1909" y="402"/>
                  </a:lnTo>
                  <a:lnTo>
                    <a:pt x="1885" y="438"/>
                  </a:lnTo>
                  <a:lnTo>
                    <a:pt x="1858" y="470"/>
                  </a:lnTo>
                  <a:lnTo>
                    <a:pt x="1825" y="497"/>
                  </a:lnTo>
                  <a:lnTo>
                    <a:pt x="1790" y="520"/>
                  </a:lnTo>
                  <a:lnTo>
                    <a:pt x="1750" y="536"/>
                  </a:lnTo>
                  <a:lnTo>
                    <a:pt x="1707" y="547"/>
                  </a:lnTo>
                  <a:lnTo>
                    <a:pt x="1662" y="550"/>
                  </a:lnTo>
                  <a:lnTo>
                    <a:pt x="277" y="550"/>
                  </a:lnTo>
                  <a:lnTo>
                    <a:pt x="232" y="547"/>
                  </a:lnTo>
                  <a:lnTo>
                    <a:pt x="190" y="536"/>
                  </a:lnTo>
                  <a:lnTo>
                    <a:pt x="150" y="520"/>
                  </a:lnTo>
                  <a:lnTo>
                    <a:pt x="113" y="497"/>
                  </a:lnTo>
                  <a:lnTo>
                    <a:pt x="80" y="470"/>
                  </a:lnTo>
                  <a:lnTo>
                    <a:pt x="53" y="438"/>
                  </a:lnTo>
                  <a:lnTo>
                    <a:pt x="31" y="402"/>
                  </a:lnTo>
                  <a:lnTo>
                    <a:pt x="14" y="362"/>
                  </a:lnTo>
                  <a:lnTo>
                    <a:pt x="4" y="320"/>
                  </a:lnTo>
                  <a:lnTo>
                    <a:pt x="0" y="275"/>
                  </a:lnTo>
                  <a:lnTo>
                    <a:pt x="4" y="230"/>
                  </a:lnTo>
                  <a:lnTo>
                    <a:pt x="14" y="188"/>
                  </a:lnTo>
                  <a:lnTo>
                    <a:pt x="31" y="149"/>
                  </a:lnTo>
                  <a:lnTo>
                    <a:pt x="53" y="112"/>
                  </a:lnTo>
                  <a:lnTo>
                    <a:pt x="80" y="81"/>
                  </a:lnTo>
                  <a:lnTo>
                    <a:pt x="113" y="53"/>
                  </a:lnTo>
                  <a:lnTo>
                    <a:pt x="150" y="31"/>
                  </a:lnTo>
                  <a:lnTo>
                    <a:pt x="190" y="15"/>
                  </a:lnTo>
                  <a:lnTo>
                    <a:pt x="232" y="4"/>
                  </a:lnTo>
                  <a:lnTo>
                    <a:pt x="2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0" name="Freeform 28">
            <a:extLst>
              <a:ext uri="{FF2B5EF4-FFF2-40B4-BE49-F238E27FC236}">
                <a16:creationId xmlns:a16="http://schemas.microsoft.com/office/drawing/2014/main" id="{67698C76-3E0C-0E41-9605-245C8EE73080}"/>
              </a:ext>
            </a:extLst>
          </p:cNvPr>
          <p:cNvSpPr>
            <a:spLocks noEditPoints="1"/>
          </p:cNvSpPr>
          <p:nvPr/>
        </p:nvSpPr>
        <p:spPr bwMode="auto">
          <a:xfrm>
            <a:off x="2638028" y="5492500"/>
            <a:ext cx="227160" cy="225098"/>
          </a:xfrm>
          <a:custGeom>
            <a:avLst/>
            <a:gdLst>
              <a:gd name="T0" fmla="*/ 2223 w 3744"/>
              <a:gd name="T1" fmla="*/ 2897 h 3710"/>
              <a:gd name="T2" fmla="*/ 2227 w 3744"/>
              <a:gd name="T3" fmla="*/ 3288 h 3710"/>
              <a:gd name="T4" fmla="*/ 2256 w 3744"/>
              <a:gd name="T5" fmla="*/ 3362 h 3710"/>
              <a:gd name="T6" fmla="*/ 2307 w 3744"/>
              <a:gd name="T7" fmla="*/ 3423 h 3710"/>
              <a:gd name="T8" fmla="*/ 2375 w 3744"/>
              <a:gd name="T9" fmla="*/ 3463 h 3710"/>
              <a:gd name="T10" fmla="*/ 2458 w 3744"/>
              <a:gd name="T11" fmla="*/ 3477 h 3710"/>
              <a:gd name="T12" fmla="*/ 2718 w 3744"/>
              <a:gd name="T13" fmla="*/ 3481 h 3710"/>
              <a:gd name="T14" fmla="*/ 2764 w 3744"/>
              <a:gd name="T15" fmla="*/ 3503 h 3710"/>
              <a:gd name="T16" fmla="*/ 2797 w 3744"/>
              <a:gd name="T17" fmla="*/ 3542 h 3710"/>
              <a:gd name="T18" fmla="*/ 2809 w 3744"/>
              <a:gd name="T19" fmla="*/ 3593 h 3710"/>
              <a:gd name="T20" fmla="*/ 2797 w 3744"/>
              <a:gd name="T21" fmla="*/ 3644 h 3710"/>
              <a:gd name="T22" fmla="*/ 2764 w 3744"/>
              <a:gd name="T23" fmla="*/ 3683 h 3710"/>
              <a:gd name="T24" fmla="*/ 2718 w 3744"/>
              <a:gd name="T25" fmla="*/ 3706 h 3710"/>
              <a:gd name="T26" fmla="*/ 1053 w 3744"/>
              <a:gd name="T27" fmla="*/ 3710 h 3710"/>
              <a:gd name="T28" fmla="*/ 1001 w 3744"/>
              <a:gd name="T29" fmla="*/ 3698 h 3710"/>
              <a:gd name="T30" fmla="*/ 962 w 3744"/>
              <a:gd name="T31" fmla="*/ 3666 h 3710"/>
              <a:gd name="T32" fmla="*/ 939 w 3744"/>
              <a:gd name="T33" fmla="*/ 3621 h 3710"/>
              <a:gd name="T34" fmla="*/ 939 w 3744"/>
              <a:gd name="T35" fmla="*/ 3567 h 3710"/>
              <a:gd name="T36" fmla="*/ 962 w 3744"/>
              <a:gd name="T37" fmla="*/ 3521 h 3710"/>
              <a:gd name="T38" fmla="*/ 1001 w 3744"/>
              <a:gd name="T39" fmla="*/ 3489 h 3710"/>
              <a:gd name="T40" fmla="*/ 1053 w 3744"/>
              <a:gd name="T41" fmla="*/ 3477 h 3710"/>
              <a:gd name="T42" fmla="*/ 1325 w 3744"/>
              <a:gd name="T43" fmla="*/ 3475 h 3710"/>
              <a:gd name="T44" fmla="*/ 1395 w 3744"/>
              <a:gd name="T45" fmla="*/ 3451 h 3710"/>
              <a:gd name="T46" fmla="*/ 1453 w 3744"/>
              <a:gd name="T47" fmla="*/ 3410 h 3710"/>
              <a:gd name="T48" fmla="*/ 1495 w 3744"/>
              <a:gd name="T49" fmla="*/ 3352 h 3710"/>
              <a:gd name="T50" fmla="*/ 1517 w 3744"/>
              <a:gd name="T51" fmla="*/ 3283 h 3710"/>
              <a:gd name="T52" fmla="*/ 1521 w 3744"/>
              <a:gd name="T53" fmla="*/ 2897 h 3710"/>
              <a:gd name="T54" fmla="*/ 234 w 3744"/>
              <a:gd name="T55" fmla="*/ 2434 h 3710"/>
              <a:gd name="T56" fmla="*/ 3510 w 3744"/>
              <a:gd name="T57" fmla="*/ 232 h 3710"/>
              <a:gd name="T58" fmla="*/ 204 w 3744"/>
              <a:gd name="T59" fmla="*/ 0 h 3710"/>
              <a:gd name="T60" fmla="*/ 3577 w 3744"/>
              <a:gd name="T61" fmla="*/ 4 h 3710"/>
              <a:gd name="T62" fmla="*/ 3643 w 3744"/>
              <a:gd name="T63" fmla="*/ 30 h 3710"/>
              <a:gd name="T64" fmla="*/ 3696 w 3744"/>
              <a:gd name="T65" fmla="*/ 77 h 3710"/>
              <a:gd name="T66" fmla="*/ 3732 w 3744"/>
              <a:gd name="T67" fmla="*/ 141 h 3710"/>
              <a:gd name="T68" fmla="*/ 3744 w 3744"/>
              <a:gd name="T69" fmla="*/ 217 h 3710"/>
              <a:gd name="T70" fmla="*/ 3741 w 3744"/>
              <a:gd name="T71" fmla="*/ 2487 h 3710"/>
              <a:gd name="T72" fmla="*/ 3717 w 3744"/>
              <a:gd name="T73" fmla="*/ 2558 h 3710"/>
              <a:gd name="T74" fmla="*/ 3671 w 3744"/>
              <a:gd name="T75" fmla="*/ 2614 h 3710"/>
              <a:gd name="T76" fmla="*/ 3612 w 3744"/>
              <a:gd name="T77" fmla="*/ 2652 h 3710"/>
              <a:gd name="T78" fmla="*/ 3540 w 3744"/>
              <a:gd name="T79" fmla="*/ 2666 h 3710"/>
              <a:gd name="T80" fmla="*/ 167 w 3744"/>
              <a:gd name="T81" fmla="*/ 2663 h 3710"/>
              <a:gd name="T82" fmla="*/ 102 w 3744"/>
              <a:gd name="T83" fmla="*/ 2637 h 3710"/>
              <a:gd name="T84" fmla="*/ 48 w 3744"/>
              <a:gd name="T85" fmla="*/ 2588 h 3710"/>
              <a:gd name="T86" fmla="*/ 13 w 3744"/>
              <a:gd name="T87" fmla="*/ 2524 h 3710"/>
              <a:gd name="T88" fmla="*/ 0 w 3744"/>
              <a:gd name="T89" fmla="*/ 2448 h 3710"/>
              <a:gd name="T90" fmla="*/ 3 w 3744"/>
              <a:gd name="T91" fmla="*/ 178 h 3710"/>
              <a:gd name="T92" fmla="*/ 29 w 3744"/>
              <a:gd name="T93" fmla="*/ 108 h 3710"/>
              <a:gd name="T94" fmla="*/ 73 w 3744"/>
              <a:gd name="T95" fmla="*/ 51 h 3710"/>
              <a:gd name="T96" fmla="*/ 134 w 3744"/>
              <a:gd name="T97" fmla="*/ 13 h 3710"/>
              <a:gd name="T98" fmla="*/ 204 w 3744"/>
              <a:gd name="T99" fmla="*/ 0 h 3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44" h="3710">
                <a:moveTo>
                  <a:pt x="1521" y="2897"/>
                </a:moveTo>
                <a:lnTo>
                  <a:pt x="2223" y="2897"/>
                </a:lnTo>
                <a:lnTo>
                  <a:pt x="2223" y="3245"/>
                </a:lnTo>
                <a:lnTo>
                  <a:pt x="2227" y="3288"/>
                </a:lnTo>
                <a:lnTo>
                  <a:pt x="2238" y="3327"/>
                </a:lnTo>
                <a:lnTo>
                  <a:pt x="2256" y="3362"/>
                </a:lnTo>
                <a:lnTo>
                  <a:pt x="2278" y="3394"/>
                </a:lnTo>
                <a:lnTo>
                  <a:pt x="2307" y="3423"/>
                </a:lnTo>
                <a:lnTo>
                  <a:pt x="2339" y="3445"/>
                </a:lnTo>
                <a:lnTo>
                  <a:pt x="2375" y="3463"/>
                </a:lnTo>
                <a:lnTo>
                  <a:pt x="2415" y="3474"/>
                </a:lnTo>
                <a:lnTo>
                  <a:pt x="2458" y="3477"/>
                </a:lnTo>
                <a:lnTo>
                  <a:pt x="2691" y="3477"/>
                </a:lnTo>
                <a:lnTo>
                  <a:pt x="2718" y="3481"/>
                </a:lnTo>
                <a:lnTo>
                  <a:pt x="2743" y="3489"/>
                </a:lnTo>
                <a:lnTo>
                  <a:pt x="2764" y="3503"/>
                </a:lnTo>
                <a:lnTo>
                  <a:pt x="2782" y="3521"/>
                </a:lnTo>
                <a:lnTo>
                  <a:pt x="2797" y="3542"/>
                </a:lnTo>
                <a:lnTo>
                  <a:pt x="2805" y="3567"/>
                </a:lnTo>
                <a:lnTo>
                  <a:pt x="2809" y="3593"/>
                </a:lnTo>
                <a:lnTo>
                  <a:pt x="2805" y="3621"/>
                </a:lnTo>
                <a:lnTo>
                  <a:pt x="2797" y="3644"/>
                </a:lnTo>
                <a:lnTo>
                  <a:pt x="2782" y="3666"/>
                </a:lnTo>
                <a:lnTo>
                  <a:pt x="2764" y="3683"/>
                </a:lnTo>
                <a:lnTo>
                  <a:pt x="2743" y="3698"/>
                </a:lnTo>
                <a:lnTo>
                  <a:pt x="2718" y="3706"/>
                </a:lnTo>
                <a:lnTo>
                  <a:pt x="2691" y="3710"/>
                </a:lnTo>
                <a:lnTo>
                  <a:pt x="1053" y="3710"/>
                </a:lnTo>
                <a:lnTo>
                  <a:pt x="1027" y="3706"/>
                </a:lnTo>
                <a:lnTo>
                  <a:pt x="1001" y="3698"/>
                </a:lnTo>
                <a:lnTo>
                  <a:pt x="980" y="3683"/>
                </a:lnTo>
                <a:lnTo>
                  <a:pt x="962" y="3666"/>
                </a:lnTo>
                <a:lnTo>
                  <a:pt x="948" y="3644"/>
                </a:lnTo>
                <a:lnTo>
                  <a:pt x="939" y="3621"/>
                </a:lnTo>
                <a:lnTo>
                  <a:pt x="936" y="3593"/>
                </a:lnTo>
                <a:lnTo>
                  <a:pt x="939" y="3567"/>
                </a:lnTo>
                <a:lnTo>
                  <a:pt x="948" y="3542"/>
                </a:lnTo>
                <a:lnTo>
                  <a:pt x="962" y="3521"/>
                </a:lnTo>
                <a:lnTo>
                  <a:pt x="980" y="3503"/>
                </a:lnTo>
                <a:lnTo>
                  <a:pt x="1001" y="3489"/>
                </a:lnTo>
                <a:lnTo>
                  <a:pt x="1027" y="3481"/>
                </a:lnTo>
                <a:lnTo>
                  <a:pt x="1053" y="3477"/>
                </a:lnTo>
                <a:lnTo>
                  <a:pt x="1287" y="3477"/>
                </a:lnTo>
                <a:lnTo>
                  <a:pt x="1325" y="3475"/>
                </a:lnTo>
                <a:lnTo>
                  <a:pt x="1362" y="3465"/>
                </a:lnTo>
                <a:lnTo>
                  <a:pt x="1395" y="3451"/>
                </a:lnTo>
                <a:lnTo>
                  <a:pt x="1425" y="3432"/>
                </a:lnTo>
                <a:lnTo>
                  <a:pt x="1453" y="3410"/>
                </a:lnTo>
                <a:lnTo>
                  <a:pt x="1475" y="3382"/>
                </a:lnTo>
                <a:lnTo>
                  <a:pt x="1495" y="3352"/>
                </a:lnTo>
                <a:lnTo>
                  <a:pt x="1509" y="3318"/>
                </a:lnTo>
                <a:lnTo>
                  <a:pt x="1517" y="3283"/>
                </a:lnTo>
                <a:lnTo>
                  <a:pt x="1521" y="3245"/>
                </a:lnTo>
                <a:lnTo>
                  <a:pt x="1521" y="2897"/>
                </a:lnTo>
                <a:close/>
                <a:moveTo>
                  <a:pt x="234" y="232"/>
                </a:moveTo>
                <a:lnTo>
                  <a:pt x="234" y="2434"/>
                </a:lnTo>
                <a:lnTo>
                  <a:pt x="3510" y="2434"/>
                </a:lnTo>
                <a:lnTo>
                  <a:pt x="3510" y="232"/>
                </a:lnTo>
                <a:lnTo>
                  <a:pt x="234" y="232"/>
                </a:lnTo>
                <a:close/>
                <a:moveTo>
                  <a:pt x="204" y="0"/>
                </a:moveTo>
                <a:lnTo>
                  <a:pt x="3540" y="0"/>
                </a:lnTo>
                <a:lnTo>
                  <a:pt x="3577" y="4"/>
                </a:lnTo>
                <a:lnTo>
                  <a:pt x="3612" y="13"/>
                </a:lnTo>
                <a:lnTo>
                  <a:pt x="3643" y="30"/>
                </a:lnTo>
                <a:lnTo>
                  <a:pt x="3671" y="51"/>
                </a:lnTo>
                <a:lnTo>
                  <a:pt x="3696" y="77"/>
                </a:lnTo>
                <a:lnTo>
                  <a:pt x="3717" y="108"/>
                </a:lnTo>
                <a:lnTo>
                  <a:pt x="3732" y="141"/>
                </a:lnTo>
                <a:lnTo>
                  <a:pt x="3741" y="178"/>
                </a:lnTo>
                <a:lnTo>
                  <a:pt x="3744" y="217"/>
                </a:lnTo>
                <a:lnTo>
                  <a:pt x="3744" y="2448"/>
                </a:lnTo>
                <a:lnTo>
                  <a:pt x="3741" y="2487"/>
                </a:lnTo>
                <a:lnTo>
                  <a:pt x="3732" y="2524"/>
                </a:lnTo>
                <a:lnTo>
                  <a:pt x="3717" y="2558"/>
                </a:lnTo>
                <a:lnTo>
                  <a:pt x="3696" y="2588"/>
                </a:lnTo>
                <a:lnTo>
                  <a:pt x="3671" y="2614"/>
                </a:lnTo>
                <a:lnTo>
                  <a:pt x="3643" y="2637"/>
                </a:lnTo>
                <a:lnTo>
                  <a:pt x="3612" y="2652"/>
                </a:lnTo>
                <a:lnTo>
                  <a:pt x="3577" y="2663"/>
                </a:lnTo>
                <a:lnTo>
                  <a:pt x="3540" y="2666"/>
                </a:lnTo>
                <a:lnTo>
                  <a:pt x="204" y="2666"/>
                </a:lnTo>
                <a:lnTo>
                  <a:pt x="167" y="2663"/>
                </a:lnTo>
                <a:lnTo>
                  <a:pt x="134" y="2652"/>
                </a:lnTo>
                <a:lnTo>
                  <a:pt x="102" y="2637"/>
                </a:lnTo>
                <a:lnTo>
                  <a:pt x="73" y="2614"/>
                </a:lnTo>
                <a:lnTo>
                  <a:pt x="48" y="2588"/>
                </a:lnTo>
                <a:lnTo>
                  <a:pt x="29" y="2558"/>
                </a:lnTo>
                <a:lnTo>
                  <a:pt x="13" y="2524"/>
                </a:lnTo>
                <a:lnTo>
                  <a:pt x="3" y="2487"/>
                </a:lnTo>
                <a:lnTo>
                  <a:pt x="0" y="2448"/>
                </a:lnTo>
                <a:lnTo>
                  <a:pt x="0" y="217"/>
                </a:lnTo>
                <a:lnTo>
                  <a:pt x="3" y="178"/>
                </a:lnTo>
                <a:lnTo>
                  <a:pt x="13" y="141"/>
                </a:lnTo>
                <a:lnTo>
                  <a:pt x="29" y="108"/>
                </a:lnTo>
                <a:lnTo>
                  <a:pt x="48" y="77"/>
                </a:lnTo>
                <a:lnTo>
                  <a:pt x="73" y="51"/>
                </a:lnTo>
                <a:lnTo>
                  <a:pt x="102" y="30"/>
                </a:lnTo>
                <a:lnTo>
                  <a:pt x="134" y="13"/>
                </a:lnTo>
                <a:lnTo>
                  <a:pt x="167" y="4"/>
                </a:lnTo>
                <a:lnTo>
                  <a:pt x="20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2" name="Freeform 23">
            <a:extLst>
              <a:ext uri="{FF2B5EF4-FFF2-40B4-BE49-F238E27FC236}">
                <a16:creationId xmlns:a16="http://schemas.microsoft.com/office/drawing/2014/main" id="{3BF2C35B-ECA7-B943-ADF5-697EAD206502}"/>
              </a:ext>
            </a:extLst>
          </p:cNvPr>
          <p:cNvSpPr>
            <a:spLocks noEditPoints="1"/>
          </p:cNvSpPr>
          <p:nvPr/>
        </p:nvSpPr>
        <p:spPr bwMode="auto">
          <a:xfrm>
            <a:off x="1468178" y="3974648"/>
            <a:ext cx="305754" cy="318448"/>
          </a:xfrm>
          <a:custGeom>
            <a:avLst/>
            <a:gdLst>
              <a:gd name="T0" fmla="*/ 3679 w 5975"/>
              <a:gd name="T1" fmla="*/ 5360 h 6223"/>
              <a:gd name="T2" fmla="*/ 3626 w 5975"/>
              <a:gd name="T3" fmla="*/ 5809 h 6223"/>
              <a:gd name="T4" fmla="*/ 3365 w 5975"/>
              <a:gd name="T5" fmla="*/ 6149 h 6223"/>
              <a:gd name="T6" fmla="*/ 2676 w 5975"/>
              <a:gd name="T7" fmla="*/ 6202 h 6223"/>
              <a:gd name="T8" fmla="*/ 2425 w 5975"/>
              <a:gd name="T9" fmla="*/ 5871 h 6223"/>
              <a:gd name="T10" fmla="*/ 2277 w 5975"/>
              <a:gd name="T11" fmla="*/ 5436 h 6223"/>
              <a:gd name="T12" fmla="*/ 2451 w 5975"/>
              <a:gd name="T13" fmla="*/ 5260 h 6223"/>
              <a:gd name="T14" fmla="*/ 5123 w 5975"/>
              <a:gd name="T15" fmla="*/ 4884 h 6223"/>
              <a:gd name="T16" fmla="*/ 5072 w 5975"/>
              <a:gd name="T17" fmla="*/ 5120 h 6223"/>
              <a:gd name="T18" fmla="*/ 4855 w 5975"/>
              <a:gd name="T19" fmla="*/ 5097 h 6223"/>
              <a:gd name="T20" fmla="*/ 4400 w 5975"/>
              <a:gd name="T21" fmla="*/ 4456 h 6223"/>
              <a:gd name="T22" fmla="*/ 1482 w 5975"/>
              <a:gd name="T23" fmla="*/ 4382 h 6223"/>
              <a:gd name="T24" fmla="*/ 1588 w 5975"/>
              <a:gd name="T25" fmla="*/ 4602 h 6223"/>
              <a:gd name="T26" fmla="*/ 996 w 5975"/>
              <a:gd name="T27" fmla="*/ 5149 h 6223"/>
              <a:gd name="T28" fmla="*/ 825 w 5975"/>
              <a:gd name="T29" fmla="*/ 4995 h 6223"/>
              <a:gd name="T30" fmla="*/ 1370 w 5975"/>
              <a:gd name="T31" fmla="*/ 4382 h 6223"/>
              <a:gd name="T32" fmla="*/ 5937 w 5975"/>
              <a:gd name="T33" fmla="*/ 2877 h 6223"/>
              <a:gd name="T34" fmla="*/ 5911 w 5975"/>
              <a:gd name="T35" fmla="*/ 3121 h 6223"/>
              <a:gd name="T36" fmla="*/ 5087 w 5975"/>
              <a:gd name="T37" fmla="*/ 3119 h 6223"/>
              <a:gd name="T38" fmla="*/ 5061 w 5975"/>
              <a:gd name="T39" fmla="*/ 2877 h 6223"/>
              <a:gd name="T40" fmla="*/ 818 w 5975"/>
              <a:gd name="T41" fmla="*/ 2816 h 6223"/>
              <a:gd name="T42" fmla="*/ 947 w 5975"/>
              <a:gd name="T43" fmla="*/ 3024 h 6223"/>
              <a:gd name="T44" fmla="*/ 172 w 5975"/>
              <a:gd name="T45" fmla="*/ 3159 h 6223"/>
              <a:gd name="T46" fmla="*/ 0 w 5975"/>
              <a:gd name="T47" fmla="*/ 2985 h 6223"/>
              <a:gd name="T48" fmla="*/ 172 w 5975"/>
              <a:gd name="T49" fmla="*/ 2813 h 6223"/>
              <a:gd name="T50" fmla="*/ 2370 w 5975"/>
              <a:gd name="T51" fmla="*/ 2075 h 6223"/>
              <a:gd name="T52" fmla="*/ 1931 w 5975"/>
              <a:gd name="T53" fmla="*/ 2663 h 6223"/>
              <a:gd name="T54" fmla="*/ 1946 w 5975"/>
              <a:gd name="T55" fmla="*/ 3127 h 6223"/>
              <a:gd name="T56" fmla="*/ 2188 w 5975"/>
              <a:gd name="T57" fmla="*/ 3100 h 6223"/>
              <a:gd name="T58" fmla="*/ 2317 w 5975"/>
              <a:gd name="T59" fmla="*/ 2635 h 6223"/>
              <a:gd name="T60" fmla="*/ 2801 w 5975"/>
              <a:gd name="T61" fmla="*/ 2255 h 6223"/>
              <a:gd name="T62" fmla="*/ 3144 w 5975"/>
              <a:gd name="T63" fmla="*/ 2135 h 6223"/>
              <a:gd name="T64" fmla="*/ 3064 w 5975"/>
              <a:gd name="T65" fmla="*/ 1903 h 6223"/>
              <a:gd name="T66" fmla="*/ 3488 w 5975"/>
              <a:gd name="T67" fmla="*/ 1538 h 6223"/>
              <a:gd name="T68" fmla="*/ 4192 w 5975"/>
              <a:gd name="T69" fmla="*/ 2039 h 6223"/>
              <a:gd name="T70" fmla="*/ 4516 w 5975"/>
              <a:gd name="T71" fmla="*/ 2854 h 6223"/>
              <a:gd name="T72" fmla="*/ 4321 w 5975"/>
              <a:gd name="T73" fmla="*/ 3745 h 6223"/>
              <a:gd name="T74" fmla="*/ 3842 w 5975"/>
              <a:gd name="T75" fmla="*/ 4403 h 6223"/>
              <a:gd name="T76" fmla="*/ 3647 w 5975"/>
              <a:gd name="T77" fmla="*/ 4950 h 6223"/>
              <a:gd name="T78" fmla="*/ 2409 w 5975"/>
              <a:gd name="T79" fmla="*/ 5007 h 6223"/>
              <a:gd name="T80" fmla="*/ 2211 w 5975"/>
              <a:gd name="T81" fmla="*/ 4604 h 6223"/>
              <a:gd name="T82" fmla="*/ 1798 w 5975"/>
              <a:gd name="T83" fmla="*/ 3955 h 6223"/>
              <a:gd name="T84" fmla="*/ 1461 w 5975"/>
              <a:gd name="T85" fmla="*/ 3138 h 6223"/>
              <a:gd name="T86" fmla="*/ 1635 w 5975"/>
              <a:gd name="T87" fmla="*/ 2260 h 6223"/>
              <a:gd name="T88" fmla="*/ 2237 w 5975"/>
              <a:gd name="T89" fmla="*/ 1647 h 6223"/>
              <a:gd name="T90" fmla="*/ 4959 w 5975"/>
              <a:gd name="T91" fmla="*/ 825 h 6223"/>
              <a:gd name="T92" fmla="*/ 5150 w 5975"/>
              <a:gd name="T93" fmla="*/ 978 h 6223"/>
              <a:gd name="T94" fmla="*/ 4614 w 5975"/>
              <a:gd name="T95" fmla="*/ 1585 h 6223"/>
              <a:gd name="T96" fmla="*/ 4400 w 5975"/>
              <a:gd name="T97" fmla="*/ 1517 h 6223"/>
              <a:gd name="T98" fmla="*/ 4855 w 5975"/>
              <a:gd name="T99" fmla="*/ 874 h 6223"/>
              <a:gd name="T100" fmla="*/ 1087 w 5975"/>
              <a:gd name="T101" fmla="*/ 847 h 6223"/>
              <a:gd name="T102" fmla="*/ 1588 w 5975"/>
              <a:gd name="T103" fmla="*/ 1479 h 6223"/>
              <a:gd name="T104" fmla="*/ 1393 w 5975"/>
              <a:gd name="T105" fmla="*/ 1593 h 6223"/>
              <a:gd name="T106" fmla="*/ 824 w 5975"/>
              <a:gd name="T107" fmla="*/ 1014 h 6223"/>
              <a:gd name="T108" fmla="*/ 977 w 5975"/>
              <a:gd name="T109" fmla="*/ 823 h 6223"/>
              <a:gd name="T110" fmla="*/ 3155 w 5975"/>
              <a:gd name="T111" fmla="*/ 132 h 6223"/>
              <a:gd name="T112" fmla="*/ 3062 w 5975"/>
              <a:gd name="T113" fmla="*/ 932 h 6223"/>
              <a:gd name="T114" fmla="*/ 2831 w 5975"/>
              <a:gd name="T115" fmla="*/ 855 h 6223"/>
              <a:gd name="T116" fmla="*/ 2879 w 5975"/>
              <a:gd name="T117" fmla="*/ 38 h 6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5" h="6223">
                <a:moveTo>
                  <a:pt x="2451" y="5260"/>
                </a:moveTo>
                <a:lnTo>
                  <a:pt x="3522" y="5260"/>
                </a:lnTo>
                <a:lnTo>
                  <a:pt x="3562" y="5266"/>
                </a:lnTo>
                <a:lnTo>
                  <a:pt x="3600" y="5279"/>
                </a:lnTo>
                <a:lnTo>
                  <a:pt x="3632" y="5300"/>
                </a:lnTo>
                <a:lnTo>
                  <a:pt x="3659" y="5326"/>
                </a:lnTo>
                <a:lnTo>
                  <a:pt x="3679" y="5360"/>
                </a:lnTo>
                <a:lnTo>
                  <a:pt x="3693" y="5396"/>
                </a:lnTo>
                <a:lnTo>
                  <a:pt x="3696" y="5438"/>
                </a:lnTo>
                <a:lnTo>
                  <a:pt x="3696" y="5619"/>
                </a:lnTo>
                <a:lnTo>
                  <a:pt x="3693" y="5672"/>
                </a:lnTo>
                <a:lnTo>
                  <a:pt x="3677" y="5722"/>
                </a:lnTo>
                <a:lnTo>
                  <a:pt x="3657" y="5767"/>
                </a:lnTo>
                <a:lnTo>
                  <a:pt x="3626" y="5809"/>
                </a:lnTo>
                <a:lnTo>
                  <a:pt x="3590" y="5843"/>
                </a:lnTo>
                <a:lnTo>
                  <a:pt x="3549" y="5871"/>
                </a:lnTo>
                <a:lnTo>
                  <a:pt x="3503" y="5892"/>
                </a:lnTo>
                <a:lnTo>
                  <a:pt x="3452" y="5905"/>
                </a:lnTo>
                <a:lnTo>
                  <a:pt x="3407" y="6070"/>
                </a:lnTo>
                <a:lnTo>
                  <a:pt x="3392" y="6111"/>
                </a:lnTo>
                <a:lnTo>
                  <a:pt x="3365" y="6149"/>
                </a:lnTo>
                <a:lnTo>
                  <a:pt x="3335" y="6179"/>
                </a:lnTo>
                <a:lnTo>
                  <a:pt x="3297" y="6202"/>
                </a:lnTo>
                <a:lnTo>
                  <a:pt x="3255" y="6217"/>
                </a:lnTo>
                <a:lnTo>
                  <a:pt x="3208" y="6223"/>
                </a:lnTo>
                <a:lnTo>
                  <a:pt x="2765" y="6223"/>
                </a:lnTo>
                <a:lnTo>
                  <a:pt x="2720" y="6217"/>
                </a:lnTo>
                <a:lnTo>
                  <a:pt x="2676" y="6202"/>
                </a:lnTo>
                <a:lnTo>
                  <a:pt x="2638" y="6179"/>
                </a:lnTo>
                <a:lnTo>
                  <a:pt x="2608" y="6149"/>
                </a:lnTo>
                <a:lnTo>
                  <a:pt x="2582" y="6111"/>
                </a:lnTo>
                <a:lnTo>
                  <a:pt x="2567" y="6070"/>
                </a:lnTo>
                <a:lnTo>
                  <a:pt x="2523" y="5905"/>
                </a:lnTo>
                <a:lnTo>
                  <a:pt x="2472" y="5892"/>
                </a:lnTo>
                <a:lnTo>
                  <a:pt x="2425" y="5871"/>
                </a:lnTo>
                <a:lnTo>
                  <a:pt x="2383" y="5843"/>
                </a:lnTo>
                <a:lnTo>
                  <a:pt x="2347" y="5807"/>
                </a:lnTo>
                <a:lnTo>
                  <a:pt x="2317" y="5767"/>
                </a:lnTo>
                <a:lnTo>
                  <a:pt x="2296" y="5722"/>
                </a:lnTo>
                <a:lnTo>
                  <a:pt x="2281" y="5671"/>
                </a:lnTo>
                <a:lnTo>
                  <a:pt x="2277" y="5618"/>
                </a:lnTo>
                <a:lnTo>
                  <a:pt x="2277" y="5436"/>
                </a:lnTo>
                <a:lnTo>
                  <a:pt x="2281" y="5396"/>
                </a:lnTo>
                <a:lnTo>
                  <a:pt x="2294" y="5358"/>
                </a:lnTo>
                <a:lnTo>
                  <a:pt x="2315" y="5326"/>
                </a:lnTo>
                <a:lnTo>
                  <a:pt x="2341" y="5298"/>
                </a:lnTo>
                <a:lnTo>
                  <a:pt x="2375" y="5279"/>
                </a:lnTo>
                <a:lnTo>
                  <a:pt x="2411" y="5266"/>
                </a:lnTo>
                <a:lnTo>
                  <a:pt x="2451" y="5260"/>
                </a:lnTo>
                <a:close/>
                <a:moveTo>
                  <a:pt x="4529" y="4375"/>
                </a:moveTo>
                <a:lnTo>
                  <a:pt x="4567" y="4375"/>
                </a:lnTo>
                <a:lnTo>
                  <a:pt x="4605" y="4382"/>
                </a:lnTo>
                <a:lnTo>
                  <a:pt x="4639" y="4399"/>
                </a:lnTo>
                <a:lnTo>
                  <a:pt x="4671" y="4424"/>
                </a:lnTo>
                <a:lnTo>
                  <a:pt x="5099" y="4853"/>
                </a:lnTo>
                <a:lnTo>
                  <a:pt x="5123" y="4884"/>
                </a:lnTo>
                <a:lnTo>
                  <a:pt x="5140" y="4920"/>
                </a:lnTo>
                <a:lnTo>
                  <a:pt x="5148" y="4957"/>
                </a:lnTo>
                <a:lnTo>
                  <a:pt x="5148" y="4995"/>
                </a:lnTo>
                <a:lnTo>
                  <a:pt x="5140" y="5031"/>
                </a:lnTo>
                <a:lnTo>
                  <a:pt x="5123" y="5067"/>
                </a:lnTo>
                <a:lnTo>
                  <a:pt x="5099" y="5097"/>
                </a:lnTo>
                <a:lnTo>
                  <a:pt x="5072" y="5120"/>
                </a:lnTo>
                <a:lnTo>
                  <a:pt x="5042" y="5135"/>
                </a:lnTo>
                <a:lnTo>
                  <a:pt x="5010" y="5145"/>
                </a:lnTo>
                <a:lnTo>
                  <a:pt x="4978" y="5149"/>
                </a:lnTo>
                <a:lnTo>
                  <a:pt x="4944" y="5145"/>
                </a:lnTo>
                <a:lnTo>
                  <a:pt x="4911" y="5135"/>
                </a:lnTo>
                <a:lnTo>
                  <a:pt x="4883" y="5120"/>
                </a:lnTo>
                <a:lnTo>
                  <a:pt x="4855" y="5097"/>
                </a:lnTo>
                <a:lnTo>
                  <a:pt x="4427" y="4668"/>
                </a:lnTo>
                <a:lnTo>
                  <a:pt x="4400" y="4638"/>
                </a:lnTo>
                <a:lnTo>
                  <a:pt x="4385" y="4602"/>
                </a:lnTo>
                <a:lnTo>
                  <a:pt x="4376" y="4566"/>
                </a:lnTo>
                <a:lnTo>
                  <a:pt x="4376" y="4528"/>
                </a:lnTo>
                <a:lnTo>
                  <a:pt x="4385" y="4490"/>
                </a:lnTo>
                <a:lnTo>
                  <a:pt x="4400" y="4456"/>
                </a:lnTo>
                <a:lnTo>
                  <a:pt x="4427" y="4424"/>
                </a:lnTo>
                <a:lnTo>
                  <a:pt x="4457" y="4399"/>
                </a:lnTo>
                <a:lnTo>
                  <a:pt x="4493" y="4382"/>
                </a:lnTo>
                <a:lnTo>
                  <a:pt x="4529" y="4375"/>
                </a:lnTo>
                <a:close/>
                <a:moveTo>
                  <a:pt x="1406" y="4375"/>
                </a:moveTo>
                <a:lnTo>
                  <a:pt x="1444" y="4375"/>
                </a:lnTo>
                <a:lnTo>
                  <a:pt x="1482" y="4382"/>
                </a:lnTo>
                <a:lnTo>
                  <a:pt x="1516" y="4399"/>
                </a:lnTo>
                <a:lnTo>
                  <a:pt x="1548" y="4424"/>
                </a:lnTo>
                <a:lnTo>
                  <a:pt x="1573" y="4456"/>
                </a:lnTo>
                <a:lnTo>
                  <a:pt x="1588" y="4490"/>
                </a:lnTo>
                <a:lnTo>
                  <a:pt x="1598" y="4528"/>
                </a:lnTo>
                <a:lnTo>
                  <a:pt x="1598" y="4566"/>
                </a:lnTo>
                <a:lnTo>
                  <a:pt x="1588" y="4602"/>
                </a:lnTo>
                <a:lnTo>
                  <a:pt x="1573" y="4638"/>
                </a:lnTo>
                <a:lnTo>
                  <a:pt x="1548" y="4668"/>
                </a:lnTo>
                <a:lnTo>
                  <a:pt x="1119" y="5097"/>
                </a:lnTo>
                <a:lnTo>
                  <a:pt x="1092" y="5120"/>
                </a:lnTo>
                <a:lnTo>
                  <a:pt x="1062" y="5135"/>
                </a:lnTo>
                <a:lnTo>
                  <a:pt x="1030" y="5145"/>
                </a:lnTo>
                <a:lnTo>
                  <a:pt x="996" y="5149"/>
                </a:lnTo>
                <a:lnTo>
                  <a:pt x="964" y="5145"/>
                </a:lnTo>
                <a:lnTo>
                  <a:pt x="931" y="5135"/>
                </a:lnTo>
                <a:lnTo>
                  <a:pt x="901" y="5120"/>
                </a:lnTo>
                <a:lnTo>
                  <a:pt x="875" y="5097"/>
                </a:lnTo>
                <a:lnTo>
                  <a:pt x="850" y="5067"/>
                </a:lnTo>
                <a:lnTo>
                  <a:pt x="833" y="5031"/>
                </a:lnTo>
                <a:lnTo>
                  <a:pt x="825" y="4995"/>
                </a:lnTo>
                <a:lnTo>
                  <a:pt x="825" y="4957"/>
                </a:lnTo>
                <a:lnTo>
                  <a:pt x="833" y="4920"/>
                </a:lnTo>
                <a:lnTo>
                  <a:pt x="850" y="4884"/>
                </a:lnTo>
                <a:lnTo>
                  <a:pt x="875" y="4853"/>
                </a:lnTo>
                <a:lnTo>
                  <a:pt x="1304" y="4424"/>
                </a:lnTo>
                <a:lnTo>
                  <a:pt x="1334" y="4399"/>
                </a:lnTo>
                <a:lnTo>
                  <a:pt x="1370" y="4382"/>
                </a:lnTo>
                <a:lnTo>
                  <a:pt x="1406" y="4375"/>
                </a:lnTo>
                <a:close/>
                <a:moveTo>
                  <a:pt x="5195" y="2813"/>
                </a:moveTo>
                <a:lnTo>
                  <a:pt x="5803" y="2813"/>
                </a:lnTo>
                <a:lnTo>
                  <a:pt x="5843" y="2816"/>
                </a:lnTo>
                <a:lnTo>
                  <a:pt x="5878" y="2830"/>
                </a:lnTo>
                <a:lnTo>
                  <a:pt x="5911" y="2850"/>
                </a:lnTo>
                <a:lnTo>
                  <a:pt x="5937" y="2877"/>
                </a:lnTo>
                <a:lnTo>
                  <a:pt x="5958" y="2909"/>
                </a:lnTo>
                <a:lnTo>
                  <a:pt x="5971" y="2945"/>
                </a:lnTo>
                <a:lnTo>
                  <a:pt x="5975" y="2985"/>
                </a:lnTo>
                <a:lnTo>
                  <a:pt x="5971" y="3024"/>
                </a:lnTo>
                <a:lnTo>
                  <a:pt x="5958" y="3062"/>
                </a:lnTo>
                <a:lnTo>
                  <a:pt x="5937" y="3094"/>
                </a:lnTo>
                <a:lnTo>
                  <a:pt x="5911" y="3121"/>
                </a:lnTo>
                <a:lnTo>
                  <a:pt x="5878" y="3140"/>
                </a:lnTo>
                <a:lnTo>
                  <a:pt x="5841" y="3153"/>
                </a:lnTo>
                <a:lnTo>
                  <a:pt x="5803" y="3159"/>
                </a:lnTo>
                <a:lnTo>
                  <a:pt x="5195" y="3159"/>
                </a:lnTo>
                <a:lnTo>
                  <a:pt x="5156" y="3153"/>
                </a:lnTo>
                <a:lnTo>
                  <a:pt x="5120" y="3140"/>
                </a:lnTo>
                <a:lnTo>
                  <a:pt x="5087" y="3119"/>
                </a:lnTo>
                <a:lnTo>
                  <a:pt x="5061" y="3092"/>
                </a:lnTo>
                <a:lnTo>
                  <a:pt x="5040" y="3060"/>
                </a:lnTo>
                <a:lnTo>
                  <a:pt x="5027" y="3024"/>
                </a:lnTo>
                <a:lnTo>
                  <a:pt x="5023" y="2985"/>
                </a:lnTo>
                <a:lnTo>
                  <a:pt x="5027" y="2945"/>
                </a:lnTo>
                <a:lnTo>
                  <a:pt x="5040" y="2909"/>
                </a:lnTo>
                <a:lnTo>
                  <a:pt x="5061" y="2877"/>
                </a:lnTo>
                <a:lnTo>
                  <a:pt x="5087" y="2850"/>
                </a:lnTo>
                <a:lnTo>
                  <a:pt x="5120" y="2830"/>
                </a:lnTo>
                <a:lnTo>
                  <a:pt x="5157" y="2816"/>
                </a:lnTo>
                <a:lnTo>
                  <a:pt x="5195" y="2813"/>
                </a:lnTo>
                <a:close/>
                <a:moveTo>
                  <a:pt x="172" y="2813"/>
                </a:moveTo>
                <a:lnTo>
                  <a:pt x="778" y="2813"/>
                </a:lnTo>
                <a:lnTo>
                  <a:pt x="818" y="2816"/>
                </a:lnTo>
                <a:lnTo>
                  <a:pt x="856" y="2830"/>
                </a:lnTo>
                <a:lnTo>
                  <a:pt x="888" y="2850"/>
                </a:lnTo>
                <a:lnTo>
                  <a:pt x="914" y="2877"/>
                </a:lnTo>
                <a:lnTo>
                  <a:pt x="935" y="2909"/>
                </a:lnTo>
                <a:lnTo>
                  <a:pt x="947" y="2945"/>
                </a:lnTo>
                <a:lnTo>
                  <a:pt x="952" y="2985"/>
                </a:lnTo>
                <a:lnTo>
                  <a:pt x="947" y="3024"/>
                </a:lnTo>
                <a:lnTo>
                  <a:pt x="935" y="3062"/>
                </a:lnTo>
                <a:lnTo>
                  <a:pt x="914" y="3094"/>
                </a:lnTo>
                <a:lnTo>
                  <a:pt x="888" y="3121"/>
                </a:lnTo>
                <a:lnTo>
                  <a:pt x="856" y="3140"/>
                </a:lnTo>
                <a:lnTo>
                  <a:pt x="818" y="3153"/>
                </a:lnTo>
                <a:lnTo>
                  <a:pt x="778" y="3159"/>
                </a:lnTo>
                <a:lnTo>
                  <a:pt x="172" y="3159"/>
                </a:lnTo>
                <a:lnTo>
                  <a:pt x="133" y="3153"/>
                </a:lnTo>
                <a:lnTo>
                  <a:pt x="97" y="3140"/>
                </a:lnTo>
                <a:lnTo>
                  <a:pt x="65" y="3119"/>
                </a:lnTo>
                <a:lnTo>
                  <a:pt x="38" y="3092"/>
                </a:lnTo>
                <a:lnTo>
                  <a:pt x="17" y="3060"/>
                </a:lnTo>
                <a:lnTo>
                  <a:pt x="4" y="3024"/>
                </a:lnTo>
                <a:lnTo>
                  <a:pt x="0" y="2985"/>
                </a:lnTo>
                <a:lnTo>
                  <a:pt x="4" y="2945"/>
                </a:lnTo>
                <a:lnTo>
                  <a:pt x="17" y="2909"/>
                </a:lnTo>
                <a:lnTo>
                  <a:pt x="38" y="2877"/>
                </a:lnTo>
                <a:lnTo>
                  <a:pt x="65" y="2850"/>
                </a:lnTo>
                <a:lnTo>
                  <a:pt x="97" y="2830"/>
                </a:lnTo>
                <a:lnTo>
                  <a:pt x="133" y="2816"/>
                </a:lnTo>
                <a:lnTo>
                  <a:pt x="172" y="2813"/>
                </a:lnTo>
                <a:close/>
                <a:moveTo>
                  <a:pt x="2987" y="1886"/>
                </a:moveTo>
                <a:lnTo>
                  <a:pt x="2875" y="1891"/>
                </a:lnTo>
                <a:lnTo>
                  <a:pt x="2765" y="1908"/>
                </a:lnTo>
                <a:lnTo>
                  <a:pt x="2659" y="1935"/>
                </a:lnTo>
                <a:lnTo>
                  <a:pt x="2557" y="1973"/>
                </a:lnTo>
                <a:lnTo>
                  <a:pt x="2461" y="2018"/>
                </a:lnTo>
                <a:lnTo>
                  <a:pt x="2370" y="2075"/>
                </a:lnTo>
                <a:lnTo>
                  <a:pt x="2285" y="2137"/>
                </a:lnTo>
                <a:lnTo>
                  <a:pt x="2205" y="2209"/>
                </a:lnTo>
                <a:lnTo>
                  <a:pt x="2133" y="2289"/>
                </a:lnTo>
                <a:lnTo>
                  <a:pt x="2071" y="2374"/>
                </a:lnTo>
                <a:lnTo>
                  <a:pt x="2014" y="2464"/>
                </a:lnTo>
                <a:lnTo>
                  <a:pt x="1968" y="2561"/>
                </a:lnTo>
                <a:lnTo>
                  <a:pt x="1931" y="2663"/>
                </a:lnTo>
                <a:lnTo>
                  <a:pt x="1902" y="2769"/>
                </a:lnTo>
                <a:lnTo>
                  <a:pt x="1887" y="2879"/>
                </a:lnTo>
                <a:lnTo>
                  <a:pt x="1881" y="2992"/>
                </a:lnTo>
                <a:lnTo>
                  <a:pt x="1885" y="3030"/>
                </a:lnTo>
                <a:lnTo>
                  <a:pt x="1898" y="3068"/>
                </a:lnTo>
                <a:lnTo>
                  <a:pt x="1919" y="3100"/>
                </a:lnTo>
                <a:lnTo>
                  <a:pt x="1946" y="3127"/>
                </a:lnTo>
                <a:lnTo>
                  <a:pt x="1978" y="3147"/>
                </a:lnTo>
                <a:lnTo>
                  <a:pt x="2014" y="3161"/>
                </a:lnTo>
                <a:lnTo>
                  <a:pt x="2054" y="3164"/>
                </a:lnTo>
                <a:lnTo>
                  <a:pt x="2093" y="3161"/>
                </a:lnTo>
                <a:lnTo>
                  <a:pt x="2129" y="3147"/>
                </a:lnTo>
                <a:lnTo>
                  <a:pt x="2162" y="3127"/>
                </a:lnTo>
                <a:lnTo>
                  <a:pt x="2188" y="3100"/>
                </a:lnTo>
                <a:lnTo>
                  <a:pt x="2209" y="3068"/>
                </a:lnTo>
                <a:lnTo>
                  <a:pt x="2222" y="3032"/>
                </a:lnTo>
                <a:lnTo>
                  <a:pt x="2226" y="2992"/>
                </a:lnTo>
                <a:lnTo>
                  <a:pt x="2232" y="2896"/>
                </a:lnTo>
                <a:lnTo>
                  <a:pt x="2250" y="2805"/>
                </a:lnTo>
                <a:lnTo>
                  <a:pt x="2277" y="2716"/>
                </a:lnTo>
                <a:lnTo>
                  <a:pt x="2317" y="2635"/>
                </a:lnTo>
                <a:lnTo>
                  <a:pt x="2364" y="2557"/>
                </a:lnTo>
                <a:lnTo>
                  <a:pt x="2419" y="2487"/>
                </a:lnTo>
                <a:lnTo>
                  <a:pt x="2483" y="2423"/>
                </a:lnTo>
                <a:lnTo>
                  <a:pt x="2553" y="2368"/>
                </a:lnTo>
                <a:lnTo>
                  <a:pt x="2631" y="2321"/>
                </a:lnTo>
                <a:lnTo>
                  <a:pt x="2712" y="2283"/>
                </a:lnTo>
                <a:lnTo>
                  <a:pt x="2801" y="2255"/>
                </a:lnTo>
                <a:lnTo>
                  <a:pt x="2892" y="2238"/>
                </a:lnTo>
                <a:lnTo>
                  <a:pt x="2987" y="2232"/>
                </a:lnTo>
                <a:lnTo>
                  <a:pt x="3026" y="2226"/>
                </a:lnTo>
                <a:lnTo>
                  <a:pt x="3064" y="2213"/>
                </a:lnTo>
                <a:lnTo>
                  <a:pt x="3096" y="2194"/>
                </a:lnTo>
                <a:lnTo>
                  <a:pt x="3123" y="2166"/>
                </a:lnTo>
                <a:lnTo>
                  <a:pt x="3144" y="2135"/>
                </a:lnTo>
                <a:lnTo>
                  <a:pt x="3155" y="2098"/>
                </a:lnTo>
                <a:lnTo>
                  <a:pt x="3161" y="2058"/>
                </a:lnTo>
                <a:lnTo>
                  <a:pt x="3155" y="2018"/>
                </a:lnTo>
                <a:lnTo>
                  <a:pt x="3144" y="1982"/>
                </a:lnTo>
                <a:lnTo>
                  <a:pt x="3123" y="1950"/>
                </a:lnTo>
                <a:lnTo>
                  <a:pt x="3096" y="1924"/>
                </a:lnTo>
                <a:lnTo>
                  <a:pt x="3064" y="1903"/>
                </a:lnTo>
                <a:lnTo>
                  <a:pt x="3026" y="1889"/>
                </a:lnTo>
                <a:lnTo>
                  <a:pt x="2987" y="1886"/>
                </a:lnTo>
                <a:close/>
                <a:moveTo>
                  <a:pt x="2977" y="1454"/>
                </a:moveTo>
                <a:lnTo>
                  <a:pt x="3110" y="1458"/>
                </a:lnTo>
                <a:lnTo>
                  <a:pt x="3240" y="1473"/>
                </a:lnTo>
                <a:lnTo>
                  <a:pt x="3367" y="1500"/>
                </a:lnTo>
                <a:lnTo>
                  <a:pt x="3488" y="1538"/>
                </a:lnTo>
                <a:lnTo>
                  <a:pt x="3607" y="1583"/>
                </a:lnTo>
                <a:lnTo>
                  <a:pt x="3719" y="1640"/>
                </a:lnTo>
                <a:lnTo>
                  <a:pt x="3827" y="1702"/>
                </a:lnTo>
                <a:lnTo>
                  <a:pt x="3929" y="1776"/>
                </a:lnTo>
                <a:lnTo>
                  <a:pt x="4024" y="1855"/>
                </a:lnTo>
                <a:lnTo>
                  <a:pt x="4111" y="1944"/>
                </a:lnTo>
                <a:lnTo>
                  <a:pt x="4192" y="2039"/>
                </a:lnTo>
                <a:lnTo>
                  <a:pt x="4266" y="2139"/>
                </a:lnTo>
                <a:lnTo>
                  <a:pt x="4330" y="2247"/>
                </a:lnTo>
                <a:lnTo>
                  <a:pt x="4387" y="2359"/>
                </a:lnTo>
                <a:lnTo>
                  <a:pt x="4434" y="2476"/>
                </a:lnTo>
                <a:lnTo>
                  <a:pt x="4470" y="2599"/>
                </a:lnTo>
                <a:lnTo>
                  <a:pt x="4499" y="2724"/>
                </a:lnTo>
                <a:lnTo>
                  <a:pt x="4516" y="2854"/>
                </a:lnTo>
                <a:lnTo>
                  <a:pt x="4522" y="2987"/>
                </a:lnTo>
                <a:lnTo>
                  <a:pt x="4514" y="3123"/>
                </a:lnTo>
                <a:lnTo>
                  <a:pt x="4497" y="3255"/>
                </a:lnTo>
                <a:lnTo>
                  <a:pt x="4469" y="3386"/>
                </a:lnTo>
                <a:lnTo>
                  <a:pt x="4429" y="3510"/>
                </a:lnTo>
                <a:lnTo>
                  <a:pt x="4380" y="3630"/>
                </a:lnTo>
                <a:lnTo>
                  <a:pt x="4321" y="3745"/>
                </a:lnTo>
                <a:lnTo>
                  <a:pt x="4253" y="3853"/>
                </a:lnTo>
                <a:lnTo>
                  <a:pt x="4175" y="3955"/>
                </a:lnTo>
                <a:lnTo>
                  <a:pt x="4090" y="4050"/>
                </a:lnTo>
                <a:lnTo>
                  <a:pt x="4018" y="4131"/>
                </a:lnTo>
                <a:lnTo>
                  <a:pt x="3952" y="4218"/>
                </a:lnTo>
                <a:lnTo>
                  <a:pt x="3893" y="4309"/>
                </a:lnTo>
                <a:lnTo>
                  <a:pt x="3842" y="4403"/>
                </a:lnTo>
                <a:lnTo>
                  <a:pt x="3799" y="4502"/>
                </a:lnTo>
                <a:lnTo>
                  <a:pt x="3763" y="4604"/>
                </a:lnTo>
                <a:lnTo>
                  <a:pt x="3734" y="4708"/>
                </a:lnTo>
                <a:lnTo>
                  <a:pt x="3713" y="4814"/>
                </a:lnTo>
                <a:lnTo>
                  <a:pt x="3700" y="4865"/>
                </a:lnTo>
                <a:lnTo>
                  <a:pt x="3677" y="4910"/>
                </a:lnTo>
                <a:lnTo>
                  <a:pt x="3647" y="4950"/>
                </a:lnTo>
                <a:lnTo>
                  <a:pt x="3607" y="4982"/>
                </a:lnTo>
                <a:lnTo>
                  <a:pt x="3564" y="5007"/>
                </a:lnTo>
                <a:lnTo>
                  <a:pt x="3515" y="5022"/>
                </a:lnTo>
                <a:lnTo>
                  <a:pt x="3464" y="5027"/>
                </a:lnTo>
                <a:lnTo>
                  <a:pt x="2512" y="5027"/>
                </a:lnTo>
                <a:lnTo>
                  <a:pt x="2459" y="5022"/>
                </a:lnTo>
                <a:lnTo>
                  <a:pt x="2409" y="5007"/>
                </a:lnTo>
                <a:lnTo>
                  <a:pt x="2366" y="4982"/>
                </a:lnTo>
                <a:lnTo>
                  <a:pt x="2328" y="4950"/>
                </a:lnTo>
                <a:lnTo>
                  <a:pt x="2296" y="4910"/>
                </a:lnTo>
                <a:lnTo>
                  <a:pt x="2273" y="4865"/>
                </a:lnTo>
                <a:lnTo>
                  <a:pt x="2262" y="4816"/>
                </a:lnTo>
                <a:lnTo>
                  <a:pt x="2241" y="4708"/>
                </a:lnTo>
                <a:lnTo>
                  <a:pt x="2211" y="4604"/>
                </a:lnTo>
                <a:lnTo>
                  <a:pt x="2175" y="4502"/>
                </a:lnTo>
                <a:lnTo>
                  <a:pt x="2131" y="4403"/>
                </a:lnTo>
                <a:lnTo>
                  <a:pt x="2078" y="4309"/>
                </a:lnTo>
                <a:lnTo>
                  <a:pt x="2020" y="4216"/>
                </a:lnTo>
                <a:lnTo>
                  <a:pt x="1955" y="4131"/>
                </a:lnTo>
                <a:lnTo>
                  <a:pt x="1881" y="4050"/>
                </a:lnTo>
                <a:lnTo>
                  <a:pt x="1798" y="3955"/>
                </a:lnTo>
                <a:lnTo>
                  <a:pt x="1722" y="3855"/>
                </a:lnTo>
                <a:lnTo>
                  <a:pt x="1656" y="3747"/>
                </a:lnTo>
                <a:lnTo>
                  <a:pt x="1598" y="3635"/>
                </a:lnTo>
                <a:lnTo>
                  <a:pt x="1548" y="3516"/>
                </a:lnTo>
                <a:lnTo>
                  <a:pt x="1509" y="3395"/>
                </a:lnTo>
                <a:lnTo>
                  <a:pt x="1480" y="3268"/>
                </a:lnTo>
                <a:lnTo>
                  <a:pt x="1461" y="3138"/>
                </a:lnTo>
                <a:lnTo>
                  <a:pt x="1454" y="3004"/>
                </a:lnTo>
                <a:lnTo>
                  <a:pt x="1458" y="2869"/>
                </a:lnTo>
                <a:lnTo>
                  <a:pt x="1473" y="2741"/>
                </a:lnTo>
                <a:lnTo>
                  <a:pt x="1499" y="2614"/>
                </a:lnTo>
                <a:lnTo>
                  <a:pt x="1535" y="2491"/>
                </a:lnTo>
                <a:lnTo>
                  <a:pt x="1581" y="2374"/>
                </a:lnTo>
                <a:lnTo>
                  <a:pt x="1635" y="2260"/>
                </a:lnTo>
                <a:lnTo>
                  <a:pt x="1698" y="2152"/>
                </a:lnTo>
                <a:lnTo>
                  <a:pt x="1770" y="2052"/>
                </a:lnTo>
                <a:lnTo>
                  <a:pt x="1849" y="1956"/>
                </a:lnTo>
                <a:lnTo>
                  <a:pt x="1936" y="1869"/>
                </a:lnTo>
                <a:lnTo>
                  <a:pt x="2031" y="1787"/>
                </a:lnTo>
                <a:lnTo>
                  <a:pt x="2131" y="1714"/>
                </a:lnTo>
                <a:lnTo>
                  <a:pt x="2237" y="1647"/>
                </a:lnTo>
                <a:lnTo>
                  <a:pt x="2349" y="1591"/>
                </a:lnTo>
                <a:lnTo>
                  <a:pt x="2466" y="1543"/>
                </a:lnTo>
                <a:lnTo>
                  <a:pt x="2587" y="1506"/>
                </a:lnTo>
                <a:lnTo>
                  <a:pt x="2714" y="1477"/>
                </a:lnTo>
                <a:lnTo>
                  <a:pt x="2845" y="1460"/>
                </a:lnTo>
                <a:lnTo>
                  <a:pt x="2977" y="1454"/>
                </a:lnTo>
                <a:close/>
                <a:moveTo>
                  <a:pt x="4959" y="825"/>
                </a:moveTo>
                <a:lnTo>
                  <a:pt x="4997" y="825"/>
                </a:lnTo>
                <a:lnTo>
                  <a:pt x="5034" y="832"/>
                </a:lnTo>
                <a:lnTo>
                  <a:pt x="5068" y="849"/>
                </a:lnTo>
                <a:lnTo>
                  <a:pt x="5101" y="874"/>
                </a:lnTo>
                <a:lnTo>
                  <a:pt x="5125" y="906"/>
                </a:lnTo>
                <a:lnTo>
                  <a:pt x="5142" y="940"/>
                </a:lnTo>
                <a:lnTo>
                  <a:pt x="5150" y="978"/>
                </a:lnTo>
                <a:lnTo>
                  <a:pt x="5150" y="1016"/>
                </a:lnTo>
                <a:lnTo>
                  <a:pt x="5142" y="1052"/>
                </a:lnTo>
                <a:lnTo>
                  <a:pt x="5125" y="1087"/>
                </a:lnTo>
                <a:lnTo>
                  <a:pt x="5101" y="1118"/>
                </a:lnTo>
                <a:lnTo>
                  <a:pt x="4671" y="1547"/>
                </a:lnTo>
                <a:lnTo>
                  <a:pt x="4645" y="1570"/>
                </a:lnTo>
                <a:lnTo>
                  <a:pt x="4614" y="1585"/>
                </a:lnTo>
                <a:lnTo>
                  <a:pt x="4582" y="1594"/>
                </a:lnTo>
                <a:lnTo>
                  <a:pt x="4550" y="1596"/>
                </a:lnTo>
                <a:lnTo>
                  <a:pt x="4516" y="1594"/>
                </a:lnTo>
                <a:lnTo>
                  <a:pt x="4484" y="1585"/>
                </a:lnTo>
                <a:lnTo>
                  <a:pt x="4453" y="1570"/>
                </a:lnTo>
                <a:lnTo>
                  <a:pt x="4427" y="1547"/>
                </a:lnTo>
                <a:lnTo>
                  <a:pt x="4400" y="1517"/>
                </a:lnTo>
                <a:lnTo>
                  <a:pt x="4385" y="1481"/>
                </a:lnTo>
                <a:lnTo>
                  <a:pt x="4376" y="1443"/>
                </a:lnTo>
                <a:lnTo>
                  <a:pt x="4376" y="1405"/>
                </a:lnTo>
                <a:lnTo>
                  <a:pt x="4385" y="1369"/>
                </a:lnTo>
                <a:lnTo>
                  <a:pt x="4400" y="1333"/>
                </a:lnTo>
                <a:lnTo>
                  <a:pt x="4427" y="1303"/>
                </a:lnTo>
                <a:lnTo>
                  <a:pt x="4855" y="874"/>
                </a:lnTo>
                <a:lnTo>
                  <a:pt x="4887" y="849"/>
                </a:lnTo>
                <a:lnTo>
                  <a:pt x="4921" y="832"/>
                </a:lnTo>
                <a:lnTo>
                  <a:pt x="4959" y="825"/>
                </a:lnTo>
                <a:close/>
                <a:moveTo>
                  <a:pt x="977" y="823"/>
                </a:moveTo>
                <a:lnTo>
                  <a:pt x="1015" y="823"/>
                </a:lnTo>
                <a:lnTo>
                  <a:pt x="1053" y="830"/>
                </a:lnTo>
                <a:lnTo>
                  <a:pt x="1087" y="847"/>
                </a:lnTo>
                <a:lnTo>
                  <a:pt x="1119" y="872"/>
                </a:lnTo>
                <a:lnTo>
                  <a:pt x="1548" y="1301"/>
                </a:lnTo>
                <a:lnTo>
                  <a:pt x="1573" y="1333"/>
                </a:lnTo>
                <a:lnTo>
                  <a:pt x="1588" y="1367"/>
                </a:lnTo>
                <a:lnTo>
                  <a:pt x="1598" y="1405"/>
                </a:lnTo>
                <a:lnTo>
                  <a:pt x="1598" y="1443"/>
                </a:lnTo>
                <a:lnTo>
                  <a:pt x="1588" y="1479"/>
                </a:lnTo>
                <a:lnTo>
                  <a:pt x="1573" y="1515"/>
                </a:lnTo>
                <a:lnTo>
                  <a:pt x="1548" y="1545"/>
                </a:lnTo>
                <a:lnTo>
                  <a:pt x="1520" y="1568"/>
                </a:lnTo>
                <a:lnTo>
                  <a:pt x="1490" y="1583"/>
                </a:lnTo>
                <a:lnTo>
                  <a:pt x="1458" y="1593"/>
                </a:lnTo>
                <a:lnTo>
                  <a:pt x="1425" y="1596"/>
                </a:lnTo>
                <a:lnTo>
                  <a:pt x="1393" y="1593"/>
                </a:lnTo>
                <a:lnTo>
                  <a:pt x="1361" y="1583"/>
                </a:lnTo>
                <a:lnTo>
                  <a:pt x="1331" y="1568"/>
                </a:lnTo>
                <a:lnTo>
                  <a:pt x="1304" y="1545"/>
                </a:lnTo>
                <a:lnTo>
                  <a:pt x="873" y="1118"/>
                </a:lnTo>
                <a:lnTo>
                  <a:pt x="848" y="1086"/>
                </a:lnTo>
                <a:lnTo>
                  <a:pt x="831" y="1052"/>
                </a:lnTo>
                <a:lnTo>
                  <a:pt x="824" y="1014"/>
                </a:lnTo>
                <a:lnTo>
                  <a:pt x="824" y="976"/>
                </a:lnTo>
                <a:lnTo>
                  <a:pt x="831" y="938"/>
                </a:lnTo>
                <a:lnTo>
                  <a:pt x="848" y="904"/>
                </a:lnTo>
                <a:lnTo>
                  <a:pt x="873" y="872"/>
                </a:lnTo>
                <a:lnTo>
                  <a:pt x="905" y="847"/>
                </a:lnTo>
                <a:lnTo>
                  <a:pt x="941" y="830"/>
                </a:lnTo>
                <a:lnTo>
                  <a:pt x="977" y="823"/>
                </a:lnTo>
                <a:close/>
                <a:moveTo>
                  <a:pt x="2987" y="0"/>
                </a:moveTo>
                <a:lnTo>
                  <a:pt x="3026" y="4"/>
                </a:lnTo>
                <a:lnTo>
                  <a:pt x="3064" y="17"/>
                </a:lnTo>
                <a:lnTo>
                  <a:pt x="3096" y="38"/>
                </a:lnTo>
                <a:lnTo>
                  <a:pt x="3123" y="64"/>
                </a:lnTo>
                <a:lnTo>
                  <a:pt x="3144" y="96"/>
                </a:lnTo>
                <a:lnTo>
                  <a:pt x="3155" y="132"/>
                </a:lnTo>
                <a:lnTo>
                  <a:pt x="3161" y="172"/>
                </a:lnTo>
                <a:lnTo>
                  <a:pt x="3161" y="777"/>
                </a:lnTo>
                <a:lnTo>
                  <a:pt x="3155" y="817"/>
                </a:lnTo>
                <a:lnTo>
                  <a:pt x="3142" y="855"/>
                </a:lnTo>
                <a:lnTo>
                  <a:pt x="3123" y="887"/>
                </a:lnTo>
                <a:lnTo>
                  <a:pt x="3095" y="913"/>
                </a:lnTo>
                <a:lnTo>
                  <a:pt x="3062" y="932"/>
                </a:lnTo>
                <a:lnTo>
                  <a:pt x="3026" y="946"/>
                </a:lnTo>
                <a:lnTo>
                  <a:pt x="2987" y="951"/>
                </a:lnTo>
                <a:lnTo>
                  <a:pt x="2949" y="946"/>
                </a:lnTo>
                <a:lnTo>
                  <a:pt x="2911" y="932"/>
                </a:lnTo>
                <a:lnTo>
                  <a:pt x="2879" y="913"/>
                </a:lnTo>
                <a:lnTo>
                  <a:pt x="2852" y="887"/>
                </a:lnTo>
                <a:lnTo>
                  <a:pt x="2831" y="855"/>
                </a:lnTo>
                <a:lnTo>
                  <a:pt x="2818" y="817"/>
                </a:lnTo>
                <a:lnTo>
                  <a:pt x="2814" y="777"/>
                </a:lnTo>
                <a:lnTo>
                  <a:pt x="2814" y="172"/>
                </a:lnTo>
                <a:lnTo>
                  <a:pt x="2818" y="132"/>
                </a:lnTo>
                <a:lnTo>
                  <a:pt x="2831" y="96"/>
                </a:lnTo>
                <a:lnTo>
                  <a:pt x="2852" y="64"/>
                </a:lnTo>
                <a:lnTo>
                  <a:pt x="2879" y="38"/>
                </a:lnTo>
                <a:lnTo>
                  <a:pt x="2911" y="17"/>
                </a:lnTo>
                <a:lnTo>
                  <a:pt x="2947" y="4"/>
                </a:lnTo>
                <a:lnTo>
                  <a:pt x="2987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E08F10AD-FEF8-B94D-87E3-E6D028697F9D}"/>
              </a:ext>
            </a:extLst>
          </p:cNvPr>
          <p:cNvGrpSpPr/>
          <p:nvPr/>
        </p:nvGrpSpPr>
        <p:grpSpPr>
          <a:xfrm>
            <a:off x="3449138" y="1446907"/>
            <a:ext cx="501956" cy="253901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4" name="Freeform 17">
              <a:extLst>
                <a:ext uri="{FF2B5EF4-FFF2-40B4-BE49-F238E27FC236}">
                  <a16:creationId xmlns:a16="http://schemas.microsoft.com/office/drawing/2014/main" id="{EEB7A264-CE21-694E-91CF-ECF55FA31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5" name="Freeform 18">
              <a:extLst>
                <a:ext uri="{FF2B5EF4-FFF2-40B4-BE49-F238E27FC236}">
                  <a16:creationId xmlns:a16="http://schemas.microsoft.com/office/drawing/2014/main" id="{72656571-5B5A-CD4C-8A35-6FD31901B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Freeform 19">
              <a:extLst>
                <a:ext uri="{FF2B5EF4-FFF2-40B4-BE49-F238E27FC236}">
                  <a16:creationId xmlns:a16="http://schemas.microsoft.com/office/drawing/2014/main" id="{3FFDC478-03C0-6540-B3B0-1C18D8CA3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Freeform 20">
              <a:extLst>
                <a:ext uri="{FF2B5EF4-FFF2-40B4-BE49-F238E27FC236}">
                  <a16:creationId xmlns:a16="http://schemas.microsoft.com/office/drawing/2014/main" id="{0257DCD7-90E8-5A4E-9116-D4390F463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9" name="Rectangle 258">
            <a:extLst>
              <a:ext uri="{FF2B5EF4-FFF2-40B4-BE49-F238E27FC236}">
                <a16:creationId xmlns:a16="http://schemas.microsoft.com/office/drawing/2014/main" id="{A013F253-8546-6F4C-856F-3FB258ADE36E}"/>
              </a:ext>
            </a:extLst>
          </p:cNvPr>
          <p:cNvSpPr/>
          <p:nvPr/>
        </p:nvSpPr>
        <p:spPr>
          <a:xfrm>
            <a:off x="1482998" y="2501613"/>
            <a:ext cx="115503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Next Steps:</a:t>
            </a:r>
          </a:p>
          <a:p>
            <a:pPr marL="0" marR="0" lvl="0" indent="0" algn="ctr" defTabSz="121898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Consultations</a:t>
            </a: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2697B4D9-3831-784C-AB27-21F2A40ED055}"/>
              </a:ext>
            </a:extLst>
          </p:cNvPr>
          <p:cNvGrpSpPr/>
          <p:nvPr/>
        </p:nvGrpSpPr>
        <p:grpSpPr>
          <a:xfrm>
            <a:off x="5570413" y="3948053"/>
            <a:ext cx="345998" cy="322957"/>
            <a:chOff x="5594350" y="5272088"/>
            <a:chExt cx="885825" cy="935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1" name="Freeform 53">
              <a:extLst>
                <a:ext uri="{FF2B5EF4-FFF2-40B4-BE49-F238E27FC236}">
                  <a16:creationId xmlns:a16="http://schemas.microsoft.com/office/drawing/2014/main" id="{12456798-894B-5143-9B80-19E27BA110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2625" y="5500688"/>
              <a:ext cx="550863" cy="706438"/>
            </a:xfrm>
            <a:custGeom>
              <a:avLst/>
              <a:gdLst>
                <a:gd name="T0" fmla="*/ 154 w 347"/>
                <a:gd name="T1" fmla="*/ 251 h 445"/>
                <a:gd name="T2" fmla="*/ 134 w 347"/>
                <a:gd name="T3" fmla="*/ 284 h 445"/>
                <a:gd name="T4" fmla="*/ 152 w 347"/>
                <a:gd name="T5" fmla="*/ 316 h 445"/>
                <a:gd name="T6" fmla="*/ 152 w 347"/>
                <a:gd name="T7" fmla="*/ 369 h 445"/>
                <a:gd name="T8" fmla="*/ 160 w 347"/>
                <a:gd name="T9" fmla="*/ 380 h 445"/>
                <a:gd name="T10" fmla="*/ 172 w 347"/>
                <a:gd name="T11" fmla="*/ 384 h 445"/>
                <a:gd name="T12" fmla="*/ 185 w 347"/>
                <a:gd name="T13" fmla="*/ 380 h 445"/>
                <a:gd name="T14" fmla="*/ 194 w 347"/>
                <a:gd name="T15" fmla="*/ 369 h 445"/>
                <a:gd name="T16" fmla="*/ 194 w 347"/>
                <a:gd name="T17" fmla="*/ 316 h 445"/>
                <a:gd name="T18" fmla="*/ 212 w 347"/>
                <a:gd name="T19" fmla="*/ 284 h 445"/>
                <a:gd name="T20" fmla="*/ 192 w 347"/>
                <a:gd name="T21" fmla="*/ 251 h 445"/>
                <a:gd name="T22" fmla="*/ 172 w 347"/>
                <a:gd name="T23" fmla="*/ 44 h 445"/>
                <a:gd name="T24" fmla="*/ 131 w 347"/>
                <a:gd name="T25" fmla="*/ 58 h 445"/>
                <a:gd name="T26" fmla="*/ 103 w 347"/>
                <a:gd name="T27" fmla="*/ 95 h 445"/>
                <a:gd name="T28" fmla="*/ 100 w 347"/>
                <a:gd name="T29" fmla="*/ 135 h 445"/>
                <a:gd name="T30" fmla="*/ 100 w 347"/>
                <a:gd name="T31" fmla="*/ 185 h 445"/>
                <a:gd name="T32" fmla="*/ 247 w 347"/>
                <a:gd name="T33" fmla="*/ 160 h 445"/>
                <a:gd name="T34" fmla="*/ 247 w 347"/>
                <a:gd name="T35" fmla="*/ 118 h 445"/>
                <a:gd name="T36" fmla="*/ 232 w 347"/>
                <a:gd name="T37" fmla="*/ 75 h 445"/>
                <a:gd name="T38" fmla="*/ 196 w 347"/>
                <a:gd name="T39" fmla="*/ 47 h 445"/>
                <a:gd name="T40" fmla="*/ 172 w 347"/>
                <a:gd name="T41" fmla="*/ 0 h 445"/>
                <a:gd name="T42" fmla="*/ 232 w 347"/>
                <a:gd name="T43" fmla="*/ 15 h 445"/>
                <a:gd name="T44" fmla="*/ 276 w 347"/>
                <a:gd name="T45" fmla="*/ 58 h 445"/>
                <a:gd name="T46" fmla="*/ 291 w 347"/>
                <a:gd name="T47" fmla="*/ 118 h 445"/>
                <a:gd name="T48" fmla="*/ 291 w 347"/>
                <a:gd name="T49" fmla="*/ 160 h 445"/>
                <a:gd name="T50" fmla="*/ 312 w 347"/>
                <a:gd name="T51" fmla="*/ 189 h 445"/>
                <a:gd name="T52" fmla="*/ 343 w 347"/>
                <a:gd name="T53" fmla="*/ 220 h 445"/>
                <a:gd name="T54" fmla="*/ 347 w 347"/>
                <a:gd name="T55" fmla="*/ 389 h 445"/>
                <a:gd name="T56" fmla="*/ 331 w 347"/>
                <a:gd name="T57" fmla="*/ 429 h 445"/>
                <a:gd name="T58" fmla="*/ 291 w 347"/>
                <a:gd name="T59" fmla="*/ 445 h 445"/>
                <a:gd name="T60" fmla="*/ 32 w 347"/>
                <a:gd name="T61" fmla="*/ 440 h 445"/>
                <a:gd name="T62" fmla="*/ 3 w 347"/>
                <a:gd name="T63" fmla="*/ 411 h 445"/>
                <a:gd name="T64" fmla="*/ 0 w 347"/>
                <a:gd name="T65" fmla="*/ 242 h 445"/>
                <a:gd name="T66" fmla="*/ 16 w 347"/>
                <a:gd name="T67" fmla="*/ 202 h 445"/>
                <a:gd name="T68" fmla="*/ 54 w 347"/>
                <a:gd name="T69" fmla="*/ 185 h 445"/>
                <a:gd name="T70" fmla="*/ 54 w 347"/>
                <a:gd name="T71" fmla="*/ 135 h 445"/>
                <a:gd name="T72" fmla="*/ 60 w 347"/>
                <a:gd name="T73" fmla="*/ 85 h 445"/>
                <a:gd name="T74" fmla="*/ 91 w 347"/>
                <a:gd name="T75" fmla="*/ 35 h 445"/>
                <a:gd name="T76" fmla="*/ 141 w 347"/>
                <a:gd name="T77" fmla="*/ 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7" h="445">
                  <a:moveTo>
                    <a:pt x="172" y="245"/>
                  </a:moveTo>
                  <a:lnTo>
                    <a:pt x="154" y="251"/>
                  </a:lnTo>
                  <a:lnTo>
                    <a:pt x="140" y="264"/>
                  </a:lnTo>
                  <a:lnTo>
                    <a:pt x="134" y="284"/>
                  </a:lnTo>
                  <a:lnTo>
                    <a:pt x="140" y="302"/>
                  </a:lnTo>
                  <a:lnTo>
                    <a:pt x="152" y="316"/>
                  </a:lnTo>
                  <a:lnTo>
                    <a:pt x="152" y="362"/>
                  </a:lnTo>
                  <a:lnTo>
                    <a:pt x="152" y="369"/>
                  </a:lnTo>
                  <a:lnTo>
                    <a:pt x="156" y="374"/>
                  </a:lnTo>
                  <a:lnTo>
                    <a:pt x="160" y="380"/>
                  </a:lnTo>
                  <a:lnTo>
                    <a:pt x="167" y="384"/>
                  </a:lnTo>
                  <a:lnTo>
                    <a:pt x="172" y="384"/>
                  </a:lnTo>
                  <a:lnTo>
                    <a:pt x="180" y="384"/>
                  </a:lnTo>
                  <a:lnTo>
                    <a:pt x="185" y="380"/>
                  </a:lnTo>
                  <a:lnTo>
                    <a:pt x="191" y="374"/>
                  </a:lnTo>
                  <a:lnTo>
                    <a:pt x="194" y="369"/>
                  </a:lnTo>
                  <a:lnTo>
                    <a:pt x="194" y="362"/>
                  </a:lnTo>
                  <a:lnTo>
                    <a:pt x="194" y="316"/>
                  </a:lnTo>
                  <a:lnTo>
                    <a:pt x="207" y="302"/>
                  </a:lnTo>
                  <a:lnTo>
                    <a:pt x="212" y="284"/>
                  </a:lnTo>
                  <a:lnTo>
                    <a:pt x="207" y="264"/>
                  </a:lnTo>
                  <a:lnTo>
                    <a:pt x="192" y="251"/>
                  </a:lnTo>
                  <a:lnTo>
                    <a:pt x="172" y="245"/>
                  </a:lnTo>
                  <a:close/>
                  <a:moveTo>
                    <a:pt x="172" y="44"/>
                  </a:moveTo>
                  <a:lnTo>
                    <a:pt x="151" y="47"/>
                  </a:lnTo>
                  <a:lnTo>
                    <a:pt x="131" y="58"/>
                  </a:lnTo>
                  <a:lnTo>
                    <a:pt x="114" y="75"/>
                  </a:lnTo>
                  <a:lnTo>
                    <a:pt x="103" y="95"/>
                  </a:lnTo>
                  <a:lnTo>
                    <a:pt x="100" y="118"/>
                  </a:lnTo>
                  <a:lnTo>
                    <a:pt x="100" y="135"/>
                  </a:lnTo>
                  <a:lnTo>
                    <a:pt x="100" y="160"/>
                  </a:lnTo>
                  <a:lnTo>
                    <a:pt x="100" y="185"/>
                  </a:lnTo>
                  <a:lnTo>
                    <a:pt x="247" y="185"/>
                  </a:lnTo>
                  <a:lnTo>
                    <a:pt x="247" y="160"/>
                  </a:lnTo>
                  <a:lnTo>
                    <a:pt x="247" y="135"/>
                  </a:lnTo>
                  <a:lnTo>
                    <a:pt x="247" y="118"/>
                  </a:lnTo>
                  <a:lnTo>
                    <a:pt x="243" y="95"/>
                  </a:lnTo>
                  <a:lnTo>
                    <a:pt x="232" y="75"/>
                  </a:lnTo>
                  <a:lnTo>
                    <a:pt x="216" y="58"/>
                  </a:lnTo>
                  <a:lnTo>
                    <a:pt x="196" y="47"/>
                  </a:lnTo>
                  <a:lnTo>
                    <a:pt x="172" y="44"/>
                  </a:lnTo>
                  <a:close/>
                  <a:moveTo>
                    <a:pt x="172" y="0"/>
                  </a:moveTo>
                  <a:lnTo>
                    <a:pt x="205" y="4"/>
                  </a:lnTo>
                  <a:lnTo>
                    <a:pt x="232" y="15"/>
                  </a:lnTo>
                  <a:lnTo>
                    <a:pt x="256" y="35"/>
                  </a:lnTo>
                  <a:lnTo>
                    <a:pt x="276" y="58"/>
                  </a:lnTo>
                  <a:lnTo>
                    <a:pt x="287" y="85"/>
                  </a:lnTo>
                  <a:lnTo>
                    <a:pt x="291" y="118"/>
                  </a:lnTo>
                  <a:lnTo>
                    <a:pt x="291" y="135"/>
                  </a:lnTo>
                  <a:lnTo>
                    <a:pt x="291" y="160"/>
                  </a:lnTo>
                  <a:lnTo>
                    <a:pt x="291" y="185"/>
                  </a:lnTo>
                  <a:lnTo>
                    <a:pt x="312" y="189"/>
                  </a:lnTo>
                  <a:lnTo>
                    <a:pt x="331" y="202"/>
                  </a:lnTo>
                  <a:lnTo>
                    <a:pt x="343" y="220"/>
                  </a:lnTo>
                  <a:lnTo>
                    <a:pt x="347" y="242"/>
                  </a:lnTo>
                  <a:lnTo>
                    <a:pt x="347" y="389"/>
                  </a:lnTo>
                  <a:lnTo>
                    <a:pt x="343" y="411"/>
                  </a:lnTo>
                  <a:lnTo>
                    <a:pt x="331" y="429"/>
                  </a:lnTo>
                  <a:lnTo>
                    <a:pt x="312" y="440"/>
                  </a:lnTo>
                  <a:lnTo>
                    <a:pt x="291" y="445"/>
                  </a:lnTo>
                  <a:lnTo>
                    <a:pt x="54" y="445"/>
                  </a:lnTo>
                  <a:lnTo>
                    <a:pt x="32" y="440"/>
                  </a:lnTo>
                  <a:lnTo>
                    <a:pt x="16" y="429"/>
                  </a:lnTo>
                  <a:lnTo>
                    <a:pt x="3" y="411"/>
                  </a:lnTo>
                  <a:lnTo>
                    <a:pt x="0" y="389"/>
                  </a:lnTo>
                  <a:lnTo>
                    <a:pt x="0" y="242"/>
                  </a:lnTo>
                  <a:lnTo>
                    <a:pt x="3" y="220"/>
                  </a:lnTo>
                  <a:lnTo>
                    <a:pt x="16" y="202"/>
                  </a:lnTo>
                  <a:lnTo>
                    <a:pt x="32" y="189"/>
                  </a:lnTo>
                  <a:lnTo>
                    <a:pt x="54" y="185"/>
                  </a:lnTo>
                  <a:lnTo>
                    <a:pt x="54" y="160"/>
                  </a:lnTo>
                  <a:lnTo>
                    <a:pt x="54" y="135"/>
                  </a:lnTo>
                  <a:lnTo>
                    <a:pt x="54" y="118"/>
                  </a:lnTo>
                  <a:lnTo>
                    <a:pt x="60" y="85"/>
                  </a:lnTo>
                  <a:lnTo>
                    <a:pt x="71" y="58"/>
                  </a:lnTo>
                  <a:lnTo>
                    <a:pt x="91" y="35"/>
                  </a:lnTo>
                  <a:lnTo>
                    <a:pt x="114" y="15"/>
                  </a:lnTo>
                  <a:lnTo>
                    <a:pt x="141" y="4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Freeform 54">
              <a:extLst>
                <a:ext uri="{FF2B5EF4-FFF2-40B4-BE49-F238E27FC236}">
                  <a16:creationId xmlns:a16="http://schemas.microsoft.com/office/drawing/2014/main" id="{654BD9B0-DB9F-4746-B1FB-D98BE7EB1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5272088"/>
              <a:ext cx="885825" cy="520700"/>
            </a:xfrm>
            <a:custGeom>
              <a:avLst/>
              <a:gdLst>
                <a:gd name="T0" fmla="*/ 269 w 558"/>
                <a:gd name="T1" fmla="*/ 2 h 328"/>
                <a:gd name="T2" fmla="*/ 322 w 558"/>
                <a:gd name="T3" fmla="*/ 28 h 328"/>
                <a:gd name="T4" fmla="*/ 331 w 558"/>
                <a:gd name="T5" fmla="*/ 29 h 328"/>
                <a:gd name="T6" fmla="*/ 367 w 558"/>
                <a:gd name="T7" fmla="*/ 33 h 328"/>
                <a:gd name="T8" fmla="*/ 417 w 558"/>
                <a:gd name="T9" fmla="*/ 59 h 328"/>
                <a:gd name="T10" fmla="*/ 438 w 558"/>
                <a:gd name="T11" fmla="*/ 82 h 328"/>
                <a:gd name="T12" fmla="*/ 447 w 558"/>
                <a:gd name="T13" fmla="*/ 86 h 328"/>
                <a:gd name="T14" fmla="*/ 513 w 558"/>
                <a:gd name="T15" fmla="*/ 111 h 328"/>
                <a:gd name="T16" fmla="*/ 553 w 558"/>
                <a:gd name="T17" fmla="*/ 169 h 328"/>
                <a:gd name="T18" fmla="*/ 553 w 558"/>
                <a:gd name="T19" fmla="*/ 242 h 328"/>
                <a:gd name="T20" fmla="*/ 515 w 558"/>
                <a:gd name="T21" fmla="*/ 299 h 328"/>
                <a:gd name="T22" fmla="*/ 453 w 558"/>
                <a:gd name="T23" fmla="*/ 328 h 328"/>
                <a:gd name="T24" fmla="*/ 422 w 558"/>
                <a:gd name="T25" fmla="*/ 309 h 328"/>
                <a:gd name="T26" fmla="*/ 437 w 558"/>
                <a:gd name="T27" fmla="*/ 280 h 328"/>
                <a:gd name="T28" fmla="*/ 480 w 558"/>
                <a:gd name="T29" fmla="*/ 266 h 328"/>
                <a:gd name="T30" fmla="*/ 506 w 558"/>
                <a:gd name="T31" fmla="*/ 229 h 328"/>
                <a:gd name="T32" fmla="*/ 506 w 558"/>
                <a:gd name="T33" fmla="*/ 184 h 328"/>
                <a:gd name="T34" fmla="*/ 480 w 558"/>
                <a:gd name="T35" fmla="*/ 148 h 328"/>
                <a:gd name="T36" fmla="*/ 437 w 558"/>
                <a:gd name="T37" fmla="*/ 133 h 328"/>
                <a:gd name="T38" fmla="*/ 422 w 558"/>
                <a:gd name="T39" fmla="*/ 133 h 328"/>
                <a:gd name="T40" fmla="*/ 409 w 558"/>
                <a:gd name="T41" fmla="*/ 126 h 328"/>
                <a:gd name="T42" fmla="*/ 393 w 558"/>
                <a:gd name="T43" fmla="*/ 102 h 328"/>
                <a:gd name="T44" fmla="*/ 358 w 558"/>
                <a:gd name="T45" fmla="*/ 80 h 328"/>
                <a:gd name="T46" fmla="*/ 324 w 558"/>
                <a:gd name="T47" fmla="*/ 79 h 328"/>
                <a:gd name="T48" fmla="*/ 311 w 558"/>
                <a:gd name="T49" fmla="*/ 79 h 328"/>
                <a:gd name="T50" fmla="*/ 302 w 558"/>
                <a:gd name="T51" fmla="*/ 73 h 328"/>
                <a:gd name="T52" fmla="*/ 262 w 558"/>
                <a:gd name="T53" fmla="*/ 51 h 328"/>
                <a:gd name="T54" fmla="*/ 211 w 558"/>
                <a:gd name="T55" fmla="*/ 53 h 328"/>
                <a:gd name="T56" fmla="*/ 166 w 558"/>
                <a:gd name="T57" fmla="*/ 88 h 328"/>
                <a:gd name="T58" fmla="*/ 151 w 558"/>
                <a:gd name="T59" fmla="*/ 120 h 328"/>
                <a:gd name="T60" fmla="*/ 142 w 558"/>
                <a:gd name="T61" fmla="*/ 129 h 328"/>
                <a:gd name="T62" fmla="*/ 127 w 558"/>
                <a:gd name="T63" fmla="*/ 133 h 328"/>
                <a:gd name="T64" fmla="*/ 98 w 558"/>
                <a:gd name="T65" fmla="*/ 137 h 328"/>
                <a:gd name="T66" fmla="*/ 62 w 558"/>
                <a:gd name="T67" fmla="*/ 162 h 328"/>
                <a:gd name="T68" fmla="*/ 47 w 558"/>
                <a:gd name="T69" fmla="*/ 206 h 328"/>
                <a:gd name="T70" fmla="*/ 62 w 558"/>
                <a:gd name="T71" fmla="*/ 249 h 328"/>
                <a:gd name="T72" fmla="*/ 98 w 558"/>
                <a:gd name="T73" fmla="*/ 277 h 328"/>
                <a:gd name="T74" fmla="*/ 137 w 558"/>
                <a:gd name="T75" fmla="*/ 280 h 328"/>
                <a:gd name="T76" fmla="*/ 137 w 558"/>
                <a:gd name="T77" fmla="*/ 309 h 328"/>
                <a:gd name="T78" fmla="*/ 106 w 558"/>
                <a:gd name="T79" fmla="*/ 328 h 328"/>
                <a:gd name="T80" fmla="*/ 44 w 558"/>
                <a:gd name="T81" fmla="*/ 299 h 328"/>
                <a:gd name="T82" fmla="*/ 6 w 558"/>
                <a:gd name="T83" fmla="*/ 242 h 328"/>
                <a:gd name="T84" fmla="*/ 6 w 558"/>
                <a:gd name="T85" fmla="*/ 171 h 328"/>
                <a:gd name="T86" fmla="*/ 42 w 558"/>
                <a:gd name="T87" fmla="*/ 115 h 328"/>
                <a:gd name="T88" fmla="*/ 106 w 558"/>
                <a:gd name="T89" fmla="*/ 86 h 328"/>
                <a:gd name="T90" fmla="*/ 113 w 558"/>
                <a:gd name="T91" fmla="*/ 82 h 328"/>
                <a:gd name="T92" fmla="*/ 133 w 558"/>
                <a:gd name="T93" fmla="*/ 51 h 328"/>
                <a:gd name="T94" fmla="*/ 180 w 558"/>
                <a:gd name="T95" fmla="*/ 13 h 328"/>
                <a:gd name="T96" fmla="*/ 240 w 558"/>
                <a:gd name="T9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328">
                  <a:moveTo>
                    <a:pt x="240" y="0"/>
                  </a:moveTo>
                  <a:lnTo>
                    <a:pt x="269" y="2"/>
                  </a:lnTo>
                  <a:lnTo>
                    <a:pt x="297" y="11"/>
                  </a:lnTo>
                  <a:lnTo>
                    <a:pt x="322" y="28"/>
                  </a:lnTo>
                  <a:lnTo>
                    <a:pt x="326" y="29"/>
                  </a:lnTo>
                  <a:lnTo>
                    <a:pt x="331" y="29"/>
                  </a:lnTo>
                  <a:lnTo>
                    <a:pt x="338" y="29"/>
                  </a:lnTo>
                  <a:lnTo>
                    <a:pt x="367" y="33"/>
                  </a:lnTo>
                  <a:lnTo>
                    <a:pt x="393" y="42"/>
                  </a:lnTo>
                  <a:lnTo>
                    <a:pt x="417" y="59"/>
                  </a:lnTo>
                  <a:lnTo>
                    <a:pt x="437" y="79"/>
                  </a:lnTo>
                  <a:lnTo>
                    <a:pt x="438" y="82"/>
                  </a:lnTo>
                  <a:lnTo>
                    <a:pt x="442" y="84"/>
                  </a:lnTo>
                  <a:lnTo>
                    <a:pt x="447" y="86"/>
                  </a:lnTo>
                  <a:lnTo>
                    <a:pt x="482" y="93"/>
                  </a:lnTo>
                  <a:lnTo>
                    <a:pt x="513" y="111"/>
                  </a:lnTo>
                  <a:lnTo>
                    <a:pt x="537" y="139"/>
                  </a:lnTo>
                  <a:lnTo>
                    <a:pt x="553" y="169"/>
                  </a:lnTo>
                  <a:lnTo>
                    <a:pt x="558" y="206"/>
                  </a:lnTo>
                  <a:lnTo>
                    <a:pt x="553" y="242"/>
                  </a:lnTo>
                  <a:lnTo>
                    <a:pt x="538" y="273"/>
                  </a:lnTo>
                  <a:lnTo>
                    <a:pt x="515" y="299"/>
                  </a:lnTo>
                  <a:lnTo>
                    <a:pt x="486" y="317"/>
                  </a:lnTo>
                  <a:lnTo>
                    <a:pt x="453" y="328"/>
                  </a:lnTo>
                  <a:lnTo>
                    <a:pt x="438" y="317"/>
                  </a:lnTo>
                  <a:lnTo>
                    <a:pt x="422" y="309"/>
                  </a:lnTo>
                  <a:lnTo>
                    <a:pt x="422" y="280"/>
                  </a:lnTo>
                  <a:lnTo>
                    <a:pt x="437" y="280"/>
                  </a:lnTo>
                  <a:lnTo>
                    <a:pt x="460" y="277"/>
                  </a:lnTo>
                  <a:lnTo>
                    <a:pt x="480" y="266"/>
                  </a:lnTo>
                  <a:lnTo>
                    <a:pt x="497" y="249"/>
                  </a:lnTo>
                  <a:lnTo>
                    <a:pt x="506" y="229"/>
                  </a:lnTo>
                  <a:lnTo>
                    <a:pt x="509" y="206"/>
                  </a:lnTo>
                  <a:lnTo>
                    <a:pt x="506" y="184"/>
                  </a:lnTo>
                  <a:lnTo>
                    <a:pt x="497" y="162"/>
                  </a:lnTo>
                  <a:lnTo>
                    <a:pt x="480" y="148"/>
                  </a:lnTo>
                  <a:lnTo>
                    <a:pt x="460" y="137"/>
                  </a:lnTo>
                  <a:lnTo>
                    <a:pt x="437" y="133"/>
                  </a:lnTo>
                  <a:lnTo>
                    <a:pt x="429" y="133"/>
                  </a:lnTo>
                  <a:lnTo>
                    <a:pt x="422" y="133"/>
                  </a:lnTo>
                  <a:lnTo>
                    <a:pt x="415" y="129"/>
                  </a:lnTo>
                  <a:lnTo>
                    <a:pt x="409" y="126"/>
                  </a:lnTo>
                  <a:lnTo>
                    <a:pt x="406" y="120"/>
                  </a:lnTo>
                  <a:lnTo>
                    <a:pt x="393" y="102"/>
                  </a:lnTo>
                  <a:lnTo>
                    <a:pt x="378" y="89"/>
                  </a:lnTo>
                  <a:lnTo>
                    <a:pt x="358" y="80"/>
                  </a:lnTo>
                  <a:lnTo>
                    <a:pt x="338" y="79"/>
                  </a:lnTo>
                  <a:lnTo>
                    <a:pt x="324" y="79"/>
                  </a:lnTo>
                  <a:lnTo>
                    <a:pt x="317" y="80"/>
                  </a:lnTo>
                  <a:lnTo>
                    <a:pt x="311" y="79"/>
                  </a:lnTo>
                  <a:lnTo>
                    <a:pt x="306" y="77"/>
                  </a:lnTo>
                  <a:lnTo>
                    <a:pt x="302" y="73"/>
                  </a:lnTo>
                  <a:lnTo>
                    <a:pt x="284" y="59"/>
                  </a:lnTo>
                  <a:lnTo>
                    <a:pt x="262" y="51"/>
                  </a:lnTo>
                  <a:lnTo>
                    <a:pt x="240" y="48"/>
                  </a:lnTo>
                  <a:lnTo>
                    <a:pt x="211" y="53"/>
                  </a:lnTo>
                  <a:lnTo>
                    <a:pt x="186" y="66"/>
                  </a:lnTo>
                  <a:lnTo>
                    <a:pt x="166" y="88"/>
                  </a:lnTo>
                  <a:lnTo>
                    <a:pt x="153" y="115"/>
                  </a:lnTo>
                  <a:lnTo>
                    <a:pt x="151" y="120"/>
                  </a:lnTo>
                  <a:lnTo>
                    <a:pt x="147" y="126"/>
                  </a:lnTo>
                  <a:lnTo>
                    <a:pt x="142" y="129"/>
                  </a:lnTo>
                  <a:lnTo>
                    <a:pt x="135" y="133"/>
                  </a:lnTo>
                  <a:lnTo>
                    <a:pt x="127" y="133"/>
                  </a:lnTo>
                  <a:lnTo>
                    <a:pt x="122" y="133"/>
                  </a:lnTo>
                  <a:lnTo>
                    <a:pt x="98" y="137"/>
                  </a:lnTo>
                  <a:lnTo>
                    <a:pt x="78" y="148"/>
                  </a:lnTo>
                  <a:lnTo>
                    <a:pt x="62" y="162"/>
                  </a:lnTo>
                  <a:lnTo>
                    <a:pt x="53" y="184"/>
                  </a:lnTo>
                  <a:lnTo>
                    <a:pt x="47" y="206"/>
                  </a:lnTo>
                  <a:lnTo>
                    <a:pt x="53" y="229"/>
                  </a:lnTo>
                  <a:lnTo>
                    <a:pt x="62" y="249"/>
                  </a:lnTo>
                  <a:lnTo>
                    <a:pt x="78" y="266"/>
                  </a:lnTo>
                  <a:lnTo>
                    <a:pt x="98" y="277"/>
                  </a:lnTo>
                  <a:lnTo>
                    <a:pt x="122" y="280"/>
                  </a:lnTo>
                  <a:lnTo>
                    <a:pt x="137" y="280"/>
                  </a:lnTo>
                  <a:lnTo>
                    <a:pt x="137" y="295"/>
                  </a:lnTo>
                  <a:lnTo>
                    <a:pt x="137" y="309"/>
                  </a:lnTo>
                  <a:lnTo>
                    <a:pt x="120" y="317"/>
                  </a:lnTo>
                  <a:lnTo>
                    <a:pt x="106" y="328"/>
                  </a:lnTo>
                  <a:lnTo>
                    <a:pt x="73" y="317"/>
                  </a:lnTo>
                  <a:lnTo>
                    <a:pt x="44" y="299"/>
                  </a:lnTo>
                  <a:lnTo>
                    <a:pt x="20" y="273"/>
                  </a:lnTo>
                  <a:lnTo>
                    <a:pt x="6" y="242"/>
                  </a:lnTo>
                  <a:lnTo>
                    <a:pt x="0" y="206"/>
                  </a:lnTo>
                  <a:lnTo>
                    <a:pt x="6" y="171"/>
                  </a:lnTo>
                  <a:lnTo>
                    <a:pt x="20" y="140"/>
                  </a:lnTo>
                  <a:lnTo>
                    <a:pt x="42" y="115"/>
                  </a:lnTo>
                  <a:lnTo>
                    <a:pt x="71" y="95"/>
                  </a:lnTo>
                  <a:lnTo>
                    <a:pt x="106" y="86"/>
                  </a:lnTo>
                  <a:lnTo>
                    <a:pt x="109" y="84"/>
                  </a:lnTo>
                  <a:lnTo>
                    <a:pt x="113" y="82"/>
                  </a:lnTo>
                  <a:lnTo>
                    <a:pt x="117" y="77"/>
                  </a:lnTo>
                  <a:lnTo>
                    <a:pt x="133" y="51"/>
                  </a:lnTo>
                  <a:lnTo>
                    <a:pt x="153" y="29"/>
                  </a:lnTo>
                  <a:lnTo>
                    <a:pt x="180" y="13"/>
                  </a:lnTo>
                  <a:lnTo>
                    <a:pt x="207" y="4"/>
                  </a:lnTo>
                  <a:lnTo>
                    <a:pt x="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0406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DE4E17-3436-244A-BC2B-FD3605C55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12" y="228600"/>
            <a:ext cx="11719605" cy="5771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97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Brain Trust</a:t>
            </a:r>
            <a:endParaRPr sz="4800" dirty="0">
              <a:solidFill>
                <a:schemeClr val="accent1"/>
              </a:solidFill>
            </a:endParaRPr>
          </a:p>
        </p:txBody>
      </p:sp>
      <p:sp>
        <p:nvSpPr>
          <p:cNvPr id="86" name="Google Shape;86;p15"/>
          <p:cNvSpPr txBox="1">
            <a:spLocks noGrp="1"/>
          </p:cNvSpPr>
          <p:nvPr>
            <p:ph idx="1"/>
          </p:nvPr>
        </p:nvSpPr>
        <p:spPr>
          <a:xfrm>
            <a:off x="609441" y="1447800"/>
            <a:ext cx="11199971" cy="4648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Problem owner describe the challenge(s). (2 mins)</a:t>
            </a:r>
          </a:p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Organize into cohorts (5 mins)</a:t>
            </a:r>
            <a:endParaRPr sz="3600" dirty="0"/>
          </a:p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Questions/Clarifications from audience. (5 mins)</a:t>
            </a:r>
            <a:endParaRPr sz="3600" dirty="0"/>
          </a:p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Audience writes 10 ideas onto post-its. (5 mins)</a:t>
            </a:r>
            <a:endParaRPr sz="3600" dirty="0"/>
          </a:p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Group brainstorms ideas, a couple seconds each (20 mins).</a:t>
            </a:r>
          </a:p>
          <a:p>
            <a:pPr marL="571500" indent="-514350">
              <a:spcBef>
                <a:spcPts val="0"/>
              </a:spcBef>
              <a:buSzPts val="2700"/>
              <a:buFont typeface="+mj-lt"/>
              <a:buAutoNum type="arabicPeriod"/>
            </a:pPr>
            <a:r>
              <a:rPr lang="en-US" sz="3600" dirty="0"/>
              <a:t>Identify relevant follow-ups for tutorial organizers (5 mins)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2980985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5B1AA-AF6C-8B4B-8FA7-9DD64AFF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 “Framework”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46130-823C-A74D-8B80-D63559830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Built in support for Custos Authentication</a:t>
            </a:r>
          </a:p>
          <a:p>
            <a:r>
              <a:rPr lang="en-US" dirty="0"/>
              <a:t>Uses Custos Fine-Grained Group based authorization</a:t>
            </a:r>
          </a:p>
          <a:p>
            <a:r>
              <a:rPr lang="en-US" dirty="0"/>
              <a:t>Pluggable Apps</a:t>
            </a:r>
          </a:p>
          <a:p>
            <a:r>
              <a:rPr lang="en-US" dirty="0"/>
              <a:t>Reusable UI Components</a:t>
            </a:r>
          </a:p>
          <a:p>
            <a:r>
              <a:rPr lang="en-US" dirty="0"/>
              <a:t>Focus on science centric user interfaces, framework provides lot of core capabilities</a:t>
            </a:r>
          </a:p>
        </p:txBody>
      </p:sp>
    </p:spTree>
    <p:extLst>
      <p:ext uri="{BB962C8B-B14F-4D97-AF65-F5344CB8AC3E}">
        <p14:creationId xmlns:p14="http://schemas.microsoft.com/office/powerpoint/2010/main" val="3132760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8D97892-D9C0-E748-8784-538AF274F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12188825" cy="429545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148FBA5-65E6-8F42-9AB1-4EB6111B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Airavata Ecosystem Overview</a:t>
            </a:r>
          </a:p>
        </p:txBody>
      </p:sp>
    </p:spTree>
    <p:extLst>
      <p:ext uri="{BB962C8B-B14F-4D97-AF65-F5344CB8AC3E}">
        <p14:creationId xmlns:p14="http://schemas.microsoft.com/office/powerpoint/2010/main" val="223330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5DAC-621E-CF4A-8AEF-A8ABFA8BA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Custos Overview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733C233-DA92-1B40-9ADA-0CD5B000A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12188825" cy="429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7E6D6-8B18-4C49-B093-707E3EBC8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Airavata Core Capability: Programmable Execution Engine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EFA3742-DB24-D440-9FA6-72CD79C8C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73" y="985720"/>
            <a:ext cx="10073939" cy="587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12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AE849-5850-8944-89D0-CBB37E49C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Airavata Core Capability: Searchable scientific data   </a:t>
            </a:r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D3D662B5-40F3-8E49-A9D2-B8CF5F5D8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185" y="1143000"/>
            <a:ext cx="604245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0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E71EA-8F49-134F-8142-9692F91F0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590450" cy="228917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Science gateways are commonly described as user-centric environments that enable broader and deeper use of advanced computing resources, storage, data collections, and scientific applications. </a:t>
            </a:r>
            <a:endParaRPr lang="en-US" dirty="0">
              <a:solidFill>
                <a:schemeClr val="accent1"/>
              </a:solidFill>
              <a:effectLst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6AD89-DFD9-5C48-811F-77D3038FB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9012" y="377826"/>
            <a:ext cx="8532178" cy="993774"/>
          </a:xfrm>
        </p:spPr>
        <p:txBody>
          <a:bodyPr/>
          <a:lstStyle/>
          <a:p>
            <a:pPr algn="l"/>
            <a:r>
              <a:rPr lang="en-US" sz="4000" dirty="0">
                <a:solidFill>
                  <a:schemeClr val="accent2"/>
                </a:solidFill>
              </a:rPr>
              <a:t>What is a Science Gateway?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21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600D-0BD4-8547-9082-7BEE62EFE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Fall 2019 Capability: Managed File Transfer </a:t>
            </a:r>
          </a:p>
        </p:txBody>
      </p:sp>
      <p:pic>
        <p:nvPicPr>
          <p:cNvPr id="1026" name="Picture 2" descr="https://lh5.googleusercontent.com/O8zu9kaEjCU1OYmjJlVvrUkR2zqRwFhnS7AGAO796l9ZwNBsnenFfTjf1W6RcTapf1pV1sSL3978KkhFQwyI6yufBaeRyplzuhkxKRhx2KlgPLRLcuO2w-KUzuCBpvYRJjjD2iiG">
            <a:extLst>
              <a:ext uri="{FF2B5EF4-FFF2-40B4-BE49-F238E27FC236}">
                <a16:creationId xmlns:a16="http://schemas.microsoft.com/office/drawing/2014/main" id="{70E20D63-F9F8-0242-805E-8541AFEE1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537" y="1200183"/>
            <a:ext cx="6381750" cy="565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78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3427412" y="5715000"/>
            <a:ext cx="5334000" cy="536145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55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Stack Science Gateway Cyberinfrastructure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783931" y="1443038"/>
            <a:ext cx="2620962" cy="4552950"/>
            <a:chOff x="4500563" y="1443038"/>
            <a:chExt cx="2620962" cy="4552950"/>
          </a:xfrm>
        </p:grpSpPr>
        <p:grpSp>
          <p:nvGrpSpPr>
            <p:cNvPr id="21" name="Group 20"/>
            <p:cNvGrpSpPr/>
            <p:nvPr/>
          </p:nvGrpSpPr>
          <p:grpSpPr>
            <a:xfrm>
              <a:off x="4500563" y="1443038"/>
              <a:ext cx="2620962" cy="1006475"/>
              <a:chOff x="4500563" y="1443038"/>
              <a:chExt cx="2620962" cy="1006475"/>
            </a:xfrm>
          </p:grpSpPr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4500563" y="1987550"/>
                <a:ext cx="2619375" cy="461963"/>
              </a:xfrm>
              <a:custGeom>
                <a:avLst/>
                <a:gdLst/>
                <a:ahLst/>
                <a:cxnLst>
                  <a:cxn ang="0">
                    <a:pos x="827" y="0"/>
                  </a:cxn>
                  <a:cxn ang="0">
                    <a:pos x="1650" y="175"/>
                  </a:cxn>
                  <a:cxn ang="0">
                    <a:pos x="829" y="291"/>
                  </a:cxn>
                  <a:cxn ang="0">
                    <a:pos x="0" y="179"/>
                  </a:cxn>
                  <a:cxn ang="0">
                    <a:pos x="827" y="0"/>
                  </a:cxn>
                </a:cxnLst>
                <a:rect l="0" t="0" r="r" b="b"/>
                <a:pathLst>
                  <a:path w="1650" h="291">
                    <a:moveTo>
                      <a:pt x="827" y="0"/>
                    </a:moveTo>
                    <a:lnTo>
                      <a:pt x="1650" y="175"/>
                    </a:lnTo>
                    <a:lnTo>
                      <a:pt x="829" y="291"/>
                    </a:lnTo>
                    <a:lnTo>
                      <a:pt x="0" y="179"/>
                    </a:lnTo>
                    <a:lnTo>
                      <a:pt x="827" y="0"/>
                    </a:lnTo>
                    <a:close/>
                  </a:path>
                </a:pathLst>
              </a:custGeom>
              <a:solidFill>
                <a:srgbClr val="9E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5810250" y="1444625"/>
                <a:ext cx="1311275" cy="828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4" y="244"/>
                  </a:cxn>
                  <a:cxn ang="0">
                    <a:pos x="826" y="522"/>
                  </a:cxn>
                  <a:cxn ang="0">
                    <a:pos x="0" y="350"/>
                  </a:cxn>
                  <a:cxn ang="0">
                    <a:pos x="0" y="0"/>
                  </a:cxn>
                </a:cxnLst>
                <a:rect l="0" t="0" r="r" b="b"/>
                <a:pathLst>
                  <a:path w="826" h="522">
                    <a:moveTo>
                      <a:pt x="0" y="0"/>
                    </a:moveTo>
                    <a:lnTo>
                      <a:pt x="824" y="244"/>
                    </a:lnTo>
                    <a:lnTo>
                      <a:pt x="826" y="522"/>
                    </a:lnTo>
                    <a:lnTo>
                      <a:pt x="0" y="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4500563" y="1443038"/>
                <a:ext cx="1309688" cy="828675"/>
              </a:xfrm>
              <a:custGeom>
                <a:avLst/>
                <a:gdLst/>
                <a:ahLst/>
                <a:cxnLst>
                  <a:cxn ang="0">
                    <a:pos x="825" y="0"/>
                  </a:cxn>
                  <a:cxn ang="0">
                    <a:pos x="825" y="349"/>
                  </a:cxn>
                  <a:cxn ang="0">
                    <a:pos x="0" y="522"/>
                  </a:cxn>
                  <a:cxn ang="0">
                    <a:pos x="2" y="243"/>
                  </a:cxn>
                  <a:cxn ang="0">
                    <a:pos x="825" y="0"/>
                  </a:cxn>
                </a:cxnLst>
                <a:rect l="0" t="0" r="r" b="b"/>
                <a:pathLst>
                  <a:path w="825" h="522">
                    <a:moveTo>
                      <a:pt x="825" y="0"/>
                    </a:moveTo>
                    <a:lnTo>
                      <a:pt x="825" y="349"/>
                    </a:lnTo>
                    <a:lnTo>
                      <a:pt x="0" y="522"/>
                    </a:lnTo>
                    <a:lnTo>
                      <a:pt x="2" y="243"/>
                    </a:lnTo>
                    <a:lnTo>
                      <a:pt x="825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508500" y="2501900"/>
              <a:ext cx="2605088" cy="636588"/>
              <a:chOff x="4508500" y="2501900"/>
              <a:chExt cx="2605088" cy="636588"/>
            </a:xfrm>
          </p:grpSpPr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4508500" y="2501900"/>
                <a:ext cx="1301750" cy="595313"/>
              </a:xfrm>
              <a:custGeom>
                <a:avLst/>
                <a:gdLst/>
                <a:ahLst/>
                <a:cxnLst>
                  <a:cxn ang="0">
                    <a:pos x="820" y="0"/>
                  </a:cxn>
                  <a:cxn ang="0">
                    <a:pos x="820" y="375"/>
                  </a:cxn>
                  <a:cxn ang="0">
                    <a:pos x="0" y="375"/>
                  </a:cxn>
                  <a:cxn ang="0">
                    <a:pos x="0" y="89"/>
                  </a:cxn>
                  <a:cxn ang="0">
                    <a:pos x="820" y="0"/>
                  </a:cxn>
                </a:cxnLst>
                <a:rect l="0" t="0" r="r" b="b"/>
                <a:pathLst>
                  <a:path w="820" h="375">
                    <a:moveTo>
                      <a:pt x="820" y="0"/>
                    </a:moveTo>
                    <a:lnTo>
                      <a:pt x="820" y="375"/>
                    </a:lnTo>
                    <a:lnTo>
                      <a:pt x="0" y="375"/>
                    </a:lnTo>
                    <a:lnTo>
                      <a:pt x="0" y="89"/>
                    </a:lnTo>
                    <a:lnTo>
                      <a:pt x="82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5810250" y="2501900"/>
                <a:ext cx="1303338" cy="595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1" y="89"/>
                  </a:cxn>
                  <a:cxn ang="0">
                    <a:pos x="821" y="375"/>
                  </a:cxn>
                  <a:cxn ang="0">
                    <a:pos x="0" y="375"/>
                  </a:cxn>
                  <a:cxn ang="0">
                    <a:pos x="0" y="0"/>
                  </a:cxn>
                </a:cxnLst>
                <a:rect l="0" t="0" r="r" b="b"/>
                <a:pathLst>
                  <a:path w="821" h="375">
                    <a:moveTo>
                      <a:pt x="0" y="0"/>
                    </a:moveTo>
                    <a:lnTo>
                      <a:pt x="821" y="89"/>
                    </a:lnTo>
                    <a:lnTo>
                      <a:pt x="821" y="375"/>
                    </a:lnTo>
                    <a:lnTo>
                      <a:pt x="0" y="3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4508500" y="3055938"/>
                <a:ext cx="2603500" cy="82550"/>
              </a:xfrm>
              <a:custGeom>
                <a:avLst/>
                <a:gdLst>
                  <a:gd name="connsiteX0" fmla="*/ 820 w 1640"/>
                  <a:gd name="connsiteY0" fmla="*/ 0 h 79"/>
                  <a:gd name="connsiteX1" fmla="*/ 1640 w 1640"/>
                  <a:gd name="connsiteY1" fmla="*/ 25 h 79"/>
                  <a:gd name="connsiteX2" fmla="*/ 830 w 1640"/>
                  <a:gd name="connsiteY2" fmla="*/ 79 h 79"/>
                  <a:gd name="connsiteX3" fmla="*/ 0 w 1640"/>
                  <a:gd name="connsiteY3" fmla="*/ 25 h 79"/>
                  <a:gd name="connsiteX4" fmla="*/ 820 w 1640"/>
                  <a:gd name="connsiteY4" fmla="*/ 0 h 79"/>
                  <a:gd name="connsiteX0" fmla="*/ 820 w 1640"/>
                  <a:gd name="connsiteY0" fmla="*/ 0 h 112"/>
                  <a:gd name="connsiteX1" fmla="*/ 1640 w 1640"/>
                  <a:gd name="connsiteY1" fmla="*/ 25 h 112"/>
                  <a:gd name="connsiteX2" fmla="*/ 813 w 1640"/>
                  <a:gd name="connsiteY2" fmla="*/ 112 h 112"/>
                  <a:gd name="connsiteX3" fmla="*/ 0 w 1640"/>
                  <a:gd name="connsiteY3" fmla="*/ 25 h 112"/>
                  <a:gd name="connsiteX4" fmla="*/ 820 w 1640"/>
                  <a:gd name="connsiteY4" fmla="*/ 0 h 112"/>
                  <a:gd name="connsiteX0" fmla="*/ 820 w 1640"/>
                  <a:gd name="connsiteY0" fmla="*/ 0 h 52"/>
                  <a:gd name="connsiteX1" fmla="*/ 1640 w 1640"/>
                  <a:gd name="connsiteY1" fmla="*/ 25 h 52"/>
                  <a:gd name="connsiteX2" fmla="*/ 822 w 1640"/>
                  <a:gd name="connsiteY2" fmla="*/ 52 h 52"/>
                  <a:gd name="connsiteX3" fmla="*/ 0 w 1640"/>
                  <a:gd name="connsiteY3" fmla="*/ 25 h 52"/>
                  <a:gd name="connsiteX4" fmla="*/ 820 w 1640"/>
                  <a:gd name="connsiteY4" fmla="*/ 0 h 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0" h="52">
                    <a:moveTo>
                      <a:pt x="820" y="0"/>
                    </a:moveTo>
                    <a:lnTo>
                      <a:pt x="1640" y="25"/>
                    </a:lnTo>
                    <a:lnTo>
                      <a:pt x="822" y="52"/>
                    </a:lnTo>
                    <a:lnTo>
                      <a:pt x="0" y="25"/>
                    </a:lnTo>
                    <a:lnTo>
                      <a:pt x="82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508500" y="4797425"/>
              <a:ext cx="2605088" cy="1198563"/>
              <a:chOff x="4508500" y="4797425"/>
              <a:chExt cx="2605088" cy="1198563"/>
            </a:xfrm>
          </p:grpSpPr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4508500" y="4797425"/>
                <a:ext cx="2605088" cy="623888"/>
              </a:xfrm>
              <a:custGeom>
                <a:avLst/>
                <a:gdLst/>
                <a:ahLst/>
                <a:cxnLst>
                  <a:cxn ang="0">
                    <a:pos x="817" y="0"/>
                  </a:cxn>
                  <a:cxn ang="0">
                    <a:pos x="1641" y="158"/>
                  </a:cxn>
                  <a:cxn ang="0">
                    <a:pos x="818" y="393"/>
                  </a:cxn>
                  <a:cxn ang="0">
                    <a:pos x="0" y="156"/>
                  </a:cxn>
                  <a:cxn ang="0">
                    <a:pos x="817" y="0"/>
                  </a:cxn>
                </a:cxnLst>
                <a:rect l="0" t="0" r="r" b="b"/>
                <a:pathLst>
                  <a:path w="1641" h="393">
                    <a:moveTo>
                      <a:pt x="817" y="0"/>
                    </a:moveTo>
                    <a:lnTo>
                      <a:pt x="1641" y="158"/>
                    </a:lnTo>
                    <a:lnTo>
                      <a:pt x="818" y="393"/>
                    </a:lnTo>
                    <a:lnTo>
                      <a:pt x="0" y="156"/>
                    </a:lnTo>
                    <a:lnTo>
                      <a:pt x="81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5794375" y="5046663"/>
                <a:ext cx="1312863" cy="947738"/>
              </a:xfrm>
              <a:custGeom>
                <a:avLst/>
                <a:gdLst/>
                <a:ahLst/>
                <a:cxnLst>
                  <a:cxn ang="0">
                    <a:pos x="827" y="0"/>
                  </a:cxn>
                  <a:cxn ang="0">
                    <a:pos x="827" y="283"/>
                  </a:cxn>
                  <a:cxn ang="0">
                    <a:pos x="0" y="597"/>
                  </a:cxn>
                  <a:cxn ang="0">
                    <a:pos x="2" y="229"/>
                  </a:cxn>
                  <a:cxn ang="0">
                    <a:pos x="827" y="0"/>
                  </a:cxn>
                </a:cxnLst>
                <a:rect l="0" t="0" r="r" b="b"/>
                <a:pathLst>
                  <a:path w="827" h="597">
                    <a:moveTo>
                      <a:pt x="827" y="0"/>
                    </a:moveTo>
                    <a:lnTo>
                      <a:pt x="827" y="283"/>
                    </a:lnTo>
                    <a:lnTo>
                      <a:pt x="0" y="597"/>
                    </a:lnTo>
                    <a:lnTo>
                      <a:pt x="2" y="229"/>
                    </a:lnTo>
                    <a:lnTo>
                      <a:pt x="82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4508500" y="5041900"/>
                <a:ext cx="1293813" cy="9540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5" y="233"/>
                  </a:cxn>
                  <a:cxn ang="0">
                    <a:pos x="812" y="601"/>
                  </a:cxn>
                  <a:cxn ang="0">
                    <a:pos x="0" y="294"/>
                  </a:cxn>
                  <a:cxn ang="0">
                    <a:pos x="0" y="0"/>
                  </a:cxn>
                </a:cxnLst>
                <a:rect l="0" t="0" r="r" b="b"/>
                <a:pathLst>
                  <a:path w="815" h="601">
                    <a:moveTo>
                      <a:pt x="0" y="0"/>
                    </a:moveTo>
                    <a:lnTo>
                      <a:pt x="815" y="233"/>
                    </a:lnTo>
                    <a:lnTo>
                      <a:pt x="812" y="601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506913" y="4213225"/>
              <a:ext cx="2608262" cy="708026"/>
              <a:chOff x="4506913" y="4213225"/>
              <a:chExt cx="2608262" cy="708026"/>
            </a:xfrm>
          </p:grpSpPr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4506913" y="4213225"/>
                <a:ext cx="1298575" cy="708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8" y="75"/>
                  </a:cxn>
                  <a:cxn ang="0">
                    <a:pos x="818" y="446"/>
                  </a:cxn>
                  <a:cxn ang="0">
                    <a:pos x="0" y="291"/>
                  </a:cxn>
                  <a:cxn ang="0">
                    <a:pos x="0" y="0"/>
                  </a:cxn>
                </a:cxnLst>
                <a:rect l="0" t="0" r="r" b="b"/>
                <a:pathLst>
                  <a:path w="818" h="446">
                    <a:moveTo>
                      <a:pt x="0" y="0"/>
                    </a:moveTo>
                    <a:lnTo>
                      <a:pt x="818" y="75"/>
                    </a:lnTo>
                    <a:lnTo>
                      <a:pt x="818" y="446"/>
                    </a:lnTo>
                    <a:lnTo>
                      <a:pt x="0" y="2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5803900" y="4227513"/>
                <a:ext cx="1311275" cy="693738"/>
              </a:xfrm>
              <a:custGeom>
                <a:avLst/>
                <a:gdLst/>
                <a:ahLst/>
                <a:cxnLst>
                  <a:cxn ang="0">
                    <a:pos x="826" y="0"/>
                  </a:cxn>
                  <a:cxn ang="0">
                    <a:pos x="826" y="284"/>
                  </a:cxn>
                  <a:cxn ang="0">
                    <a:pos x="1" y="437"/>
                  </a:cxn>
                  <a:cxn ang="0">
                    <a:pos x="0" y="66"/>
                  </a:cxn>
                  <a:cxn ang="0">
                    <a:pos x="826" y="0"/>
                  </a:cxn>
                </a:cxnLst>
                <a:rect l="0" t="0" r="r" b="b"/>
                <a:pathLst>
                  <a:path w="826" h="437">
                    <a:moveTo>
                      <a:pt x="826" y="0"/>
                    </a:moveTo>
                    <a:lnTo>
                      <a:pt x="826" y="284"/>
                    </a:lnTo>
                    <a:lnTo>
                      <a:pt x="1" y="437"/>
                    </a:lnTo>
                    <a:lnTo>
                      <a:pt x="0" y="66"/>
                    </a:lnTo>
                    <a:lnTo>
                      <a:pt x="82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506913" y="3355975"/>
              <a:ext cx="2608263" cy="979488"/>
              <a:chOff x="4506913" y="3355975"/>
              <a:chExt cx="2608263" cy="979488"/>
            </a:xfrm>
          </p:grpSpPr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4506913" y="4148138"/>
                <a:ext cx="2608263" cy="187325"/>
              </a:xfrm>
              <a:custGeom>
                <a:avLst/>
                <a:gdLst/>
                <a:ahLst/>
                <a:cxnLst>
                  <a:cxn ang="0">
                    <a:pos x="821" y="0"/>
                  </a:cxn>
                  <a:cxn ang="0">
                    <a:pos x="1643" y="50"/>
                  </a:cxn>
                  <a:cxn ang="0">
                    <a:pos x="819" y="118"/>
                  </a:cxn>
                  <a:cxn ang="0">
                    <a:pos x="0" y="43"/>
                  </a:cxn>
                  <a:cxn ang="0">
                    <a:pos x="821" y="0"/>
                  </a:cxn>
                </a:cxnLst>
                <a:rect l="0" t="0" r="r" b="b"/>
                <a:pathLst>
                  <a:path w="1643" h="118">
                    <a:moveTo>
                      <a:pt x="821" y="0"/>
                    </a:moveTo>
                    <a:lnTo>
                      <a:pt x="1643" y="50"/>
                    </a:lnTo>
                    <a:lnTo>
                      <a:pt x="819" y="118"/>
                    </a:lnTo>
                    <a:lnTo>
                      <a:pt x="0" y="43"/>
                    </a:lnTo>
                    <a:lnTo>
                      <a:pt x="821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4506913" y="3355975"/>
                <a:ext cx="1301750" cy="628650"/>
              </a:xfrm>
              <a:custGeom>
                <a:avLst/>
                <a:gdLst/>
                <a:ahLst/>
                <a:cxnLst>
                  <a:cxn ang="0">
                    <a:pos x="820" y="0"/>
                  </a:cxn>
                  <a:cxn ang="0">
                    <a:pos x="820" y="396"/>
                  </a:cxn>
                  <a:cxn ang="0">
                    <a:pos x="0" y="342"/>
                  </a:cxn>
                  <a:cxn ang="0">
                    <a:pos x="0" y="56"/>
                  </a:cxn>
                  <a:cxn ang="0">
                    <a:pos x="820" y="0"/>
                  </a:cxn>
                </a:cxnLst>
                <a:rect l="0" t="0" r="r" b="b"/>
                <a:pathLst>
                  <a:path w="820" h="396">
                    <a:moveTo>
                      <a:pt x="820" y="0"/>
                    </a:moveTo>
                    <a:lnTo>
                      <a:pt x="820" y="396"/>
                    </a:lnTo>
                    <a:lnTo>
                      <a:pt x="0" y="342"/>
                    </a:lnTo>
                    <a:lnTo>
                      <a:pt x="0" y="56"/>
                    </a:lnTo>
                    <a:lnTo>
                      <a:pt x="820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5808663" y="3355975"/>
                <a:ext cx="1304925" cy="6286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22" y="56"/>
                  </a:cxn>
                  <a:cxn ang="0">
                    <a:pos x="822" y="342"/>
                  </a:cxn>
                  <a:cxn ang="0">
                    <a:pos x="0" y="396"/>
                  </a:cxn>
                  <a:cxn ang="0">
                    <a:pos x="0" y="0"/>
                  </a:cxn>
                </a:cxnLst>
                <a:rect l="0" t="0" r="r" b="b"/>
                <a:pathLst>
                  <a:path w="822" h="396">
                    <a:moveTo>
                      <a:pt x="0" y="0"/>
                    </a:moveTo>
                    <a:lnTo>
                      <a:pt x="822" y="56"/>
                    </a:lnTo>
                    <a:lnTo>
                      <a:pt x="822" y="342"/>
                    </a:lnTo>
                    <a:lnTo>
                      <a:pt x="0" y="3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30" name="Straight Connector 29"/>
          <p:cNvCxnSpPr/>
          <p:nvPr/>
        </p:nvCxnSpPr>
        <p:spPr>
          <a:xfrm>
            <a:off x="3568141" y="2845724"/>
            <a:ext cx="957364" cy="15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568141" y="4438997"/>
            <a:ext cx="957364" cy="15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610286" y="2031075"/>
            <a:ext cx="1010398" cy="15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610286" y="3674223"/>
            <a:ext cx="1010398" cy="15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610286" y="5246717"/>
            <a:ext cx="1010398" cy="15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flipH="1">
            <a:off x="989012" y="2438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Custos Security Services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989012" y="3999806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OnDemand Clusters, Container Infrastructure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8801792" y="1558637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“Science-Centric” User Interfaces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8801792" y="3191393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Apache Airavata Middleware Services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8801792" y="482414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HPC &amp; Cloud Infrastructure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>
            <a:off x="2778211" y="3822512"/>
            <a:ext cx="0" cy="83793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652431" y="2633982"/>
            <a:ext cx="0" cy="83793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541887" y="3822512"/>
            <a:ext cx="0" cy="83793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8416107" y="2633982"/>
            <a:ext cx="0" cy="83793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Airavata Legacy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38166" y="3668415"/>
            <a:ext cx="9318064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42078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10134272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2620515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98954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377393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8255831" y="3482153"/>
            <a:ext cx="338735" cy="33873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621"/>
            <a:endParaRPr lang="en-IN" sz="2399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7097" y="2841388"/>
            <a:ext cx="986167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2001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296079" y="2841388"/>
            <a:ext cx="986167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2003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5536" y="4045154"/>
            <a:ext cx="986167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2010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029282" y="2841388"/>
            <a:ext cx="966355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2011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949213" y="4045154"/>
            <a:ext cx="986167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2013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823433" y="4045154"/>
            <a:ext cx="986167" cy="523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621"/>
            <a:r>
              <a:rPr lang="en-IN" sz="27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2018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38465" y="4048483"/>
            <a:ext cx="1436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621"/>
            <a:r>
              <a:rPr lang="en-I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“Alliance” Grid Portal Efforts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609563" y="2777261"/>
            <a:ext cx="1343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621"/>
            <a:r>
              <a:rPr lang="en-I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Custos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1521492" y="4964822"/>
            <a:ext cx="2536777" cy="1036026"/>
            <a:chOff x="8038628" y="1744785"/>
            <a:chExt cx="3456384" cy="1036296"/>
          </a:xfrm>
        </p:grpSpPr>
        <p:sp>
          <p:nvSpPr>
            <p:cNvPr id="77" name="Rectangle 76"/>
            <p:cNvSpPr/>
            <p:nvPr/>
          </p:nvSpPr>
          <p:spPr>
            <a:xfrm>
              <a:off x="8038629" y="2196153"/>
              <a:ext cx="3456383" cy="58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621"/>
              <a:r>
                <a:rPr lang="en-I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itchFamily="34" charset="0"/>
                  <a:cs typeface="Arial" pitchFamily="34" charset="0"/>
                </a:rPr>
                <a:t>Early Science Gateway efforts, OGCE 1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8621"/>
              <a:r>
                <a:rPr lang="en-IN" sz="1999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LEAD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399681" y="1125345"/>
            <a:ext cx="2536777" cy="1282248"/>
            <a:chOff x="8038628" y="1744785"/>
            <a:chExt cx="3456384" cy="1282582"/>
          </a:xfrm>
        </p:grpSpPr>
        <p:sp>
          <p:nvSpPr>
            <p:cNvPr id="80" name="Rectangle 79"/>
            <p:cNvSpPr/>
            <p:nvPr/>
          </p:nvSpPr>
          <p:spPr>
            <a:xfrm>
              <a:off x="8038629" y="2196153"/>
              <a:ext cx="3456383" cy="831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621"/>
              <a:r>
                <a:rPr lang="en-I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itchFamily="34" charset="0"/>
                  <a:cs typeface="Arial" pitchFamily="34" charset="0"/>
                </a:rPr>
                <a:t>Generalized Software Components and Services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8621"/>
              <a:r>
                <a:rPr lang="en-IN" sz="1999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OGCE 2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294485" y="4964822"/>
            <a:ext cx="2536777" cy="1036025"/>
            <a:chOff x="8038628" y="1744785"/>
            <a:chExt cx="3456384" cy="1036295"/>
          </a:xfrm>
        </p:grpSpPr>
        <p:sp>
          <p:nvSpPr>
            <p:cNvPr id="83" name="Rectangle 82"/>
            <p:cNvSpPr/>
            <p:nvPr/>
          </p:nvSpPr>
          <p:spPr>
            <a:xfrm>
              <a:off x="8038629" y="2196153"/>
              <a:ext cx="3456383" cy="58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621"/>
              <a:r>
                <a:rPr lang="en-I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itchFamily="34" charset="0"/>
                  <a:cs typeface="Arial" pitchFamily="34" charset="0"/>
                </a:rPr>
                <a:t>Open Source to </a:t>
              </a:r>
            </a:p>
            <a:p>
              <a:pPr algn="ctr" defTabSz="1218621"/>
              <a:r>
                <a:rPr lang="en-I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itchFamily="34" charset="0"/>
                  <a:cs typeface="Arial" pitchFamily="34" charset="0"/>
                </a:rPr>
                <a:t>“Open Communities”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8621"/>
              <a:r>
                <a:rPr lang="en-IN" sz="1999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Apache Donation</a:t>
              </a: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7156054" y="1125345"/>
            <a:ext cx="2536777" cy="789804"/>
            <a:chOff x="8038628" y="1744785"/>
            <a:chExt cx="3456384" cy="790010"/>
          </a:xfrm>
        </p:grpSpPr>
        <p:sp>
          <p:nvSpPr>
            <p:cNvPr id="86" name="Rectangle 85"/>
            <p:cNvSpPr/>
            <p:nvPr/>
          </p:nvSpPr>
          <p:spPr>
            <a:xfrm>
              <a:off x="8038629" y="2196153"/>
              <a:ext cx="3456383" cy="338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621"/>
              <a:r>
                <a:rPr lang="en-I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itchFamily="34" charset="0"/>
                  <a:cs typeface="Arial" pitchFamily="34" charset="0"/>
                </a:rPr>
                <a:t>Centralized Operations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038628" y="1744785"/>
              <a:ext cx="3456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8621"/>
              <a:r>
                <a:rPr lang="en-IN" sz="1999" b="1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itchFamily="34" charset="0"/>
                  <a:cs typeface="Arial" pitchFamily="34" charset="0"/>
                </a:rPr>
                <a:t>SciGaP</a:t>
              </a:r>
              <a:endParaRPr lang="en-IN" sz="1999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7820A4F-7954-0B4E-A468-C0479A9644B7}"/>
              </a:ext>
            </a:extLst>
          </p:cNvPr>
          <p:cNvCxnSpPr>
            <a:cxnSpLocks/>
          </p:cNvCxnSpPr>
          <p:nvPr/>
        </p:nvCxnSpPr>
        <p:spPr>
          <a:xfrm flipV="1">
            <a:off x="10513532" y="3651520"/>
            <a:ext cx="1037618" cy="7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357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865C0F7-8D78-4741-9AB0-65BBC7A96DEF}"/>
              </a:ext>
            </a:extLst>
          </p:cNvPr>
          <p:cNvCxnSpPr>
            <a:cxnSpLocks/>
          </p:cNvCxnSpPr>
          <p:nvPr/>
        </p:nvCxnSpPr>
        <p:spPr>
          <a:xfrm flipV="1">
            <a:off x="4660572" y="1835552"/>
            <a:ext cx="0" cy="38164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Proposals and Grants Accelerating Airavata Roadmap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A9EB7C3-66F9-4180-99CD-1523D8FCC96B}"/>
              </a:ext>
            </a:extLst>
          </p:cNvPr>
          <p:cNvGrpSpPr/>
          <p:nvPr/>
        </p:nvGrpSpPr>
        <p:grpSpPr>
          <a:xfrm>
            <a:off x="1341884" y="1835552"/>
            <a:ext cx="9505056" cy="3816424"/>
            <a:chOff x="1341884" y="1916832"/>
            <a:chExt cx="9505056" cy="381642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5CB7A7E-7281-469C-AFDE-2B764CEC6CA4}"/>
                </a:ext>
              </a:extLst>
            </p:cNvPr>
            <p:cNvCxnSpPr>
              <a:cxnSpLocks/>
            </p:cNvCxnSpPr>
            <p:nvPr/>
          </p:nvCxnSpPr>
          <p:spPr>
            <a:xfrm>
              <a:off x="1341884" y="1916832"/>
              <a:ext cx="0" cy="38164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4B4BD7A-A2F5-45F3-B380-DF6BEB444C16}"/>
                </a:ext>
              </a:extLst>
            </p:cNvPr>
            <p:cNvCxnSpPr/>
            <p:nvPr/>
          </p:nvCxnSpPr>
          <p:spPr>
            <a:xfrm>
              <a:off x="1341884" y="5733256"/>
              <a:ext cx="9505056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6E60C78-6162-4D30-911B-2035BE2AEABD}"/>
              </a:ext>
            </a:extLst>
          </p:cNvPr>
          <p:cNvCxnSpPr>
            <a:cxnSpLocks/>
          </p:cNvCxnSpPr>
          <p:nvPr/>
        </p:nvCxnSpPr>
        <p:spPr>
          <a:xfrm>
            <a:off x="1125860" y="3851776"/>
            <a:ext cx="972108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C71AF9E-693E-42BD-96A5-C26C71184CB3}"/>
              </a:ext>
            </a:extLst>
          </p:cNvPr>
          <p:cNvSpPr/>
          <p:nvPr/>
        </p:nvSpPr>
        <p:spPr>
          <a:xfrm>
            <a:off x="7654041" y="2287925"/>
            <a:ext cx="3131051" cy="3131051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F1F65C3-83A5-46E7-A042-79A3E60535F8}"/>
              </a:ext>
            </a:extLst>
          </p:cNvPr>
          <p:cNvCxnSpPr/>
          <p:nvPr/>
        </p:nvCxnSpPr>
        <p:spPr>
          <a:xfrm>
            <a:off x="1599436" y="6012015"/>
            <a:ext cx="2810167" cy="0"/>
          </a:xfrm>
          <a:prstGeom prst="line">
            <a:avLst/>
          </a:prstGeom>
          <a:ln w="381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866D1B-9E64-4333-A2EE-DCC3FA6E2660}"/>
              </a:ext>
            </a:extLst>
          </p:cNvPr>
          <p:cNvCxnSpPr/>
          <p:nvPr/>
        </p:nvCxnSpPr>
        <p:spPr>
          <a:xfrm>
            <a:off x="4694853" y="6012015"/>
            <a:ext cx="2810167" cy="0"/>
          </a:xfrm>
          <a:prstGeom prst="line">
            <a:avLst/>
          </a:prstGeom>
          <a:ln w="381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D443CB-EAE9-4B86-8274-AB6851FFD69D}"/>
              </a:ext>
            </a:extLst>
          </p:cNvPr>
          <p:cNvCxnSpPr/>
          <p:nvPr/>
        </p:nvCxnSpPr>
        <p:spPr>
          <a:xfrm>
            <a:off x="7790269" y="6012015"/>
            <a:ext cx="2810167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9843B24-CA1E-49E4-9A78-DAF5A8D20318}"/>
              </a:ext>
            </a:extLst>
          </p:cNvPr>
          <p:cNvCxnSpPr>
            <a:cxnSpLocks/>
          </p:cNvCxnSpPr>
          <p:nvPr/>
        </p:nvCxnSpPr>
        <p:spPr>
          <a:xfrm flipV="1">
            <a:off x="6814492" y="1835552"/>
            <a:ext cx="0" cy="3816424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DB8C3DA9-E495-402E-A8BE-21CD821FD834}"/>
              </a:ext>
            </a:extLst>
          </p:cNvPr>
          <p:cNvSpPr/>
          <p:nvPr/>
        </p:nvSpPr>
        <p:spPr>
          <a:xfrm>
            <a:off x="7640320" y="2834640"/>
            <a:ext cx="467360" cy="467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4501CD1-F161-449A-B1C8-8184CBF20342}"/>
              </a:ext>
            </a:extLst>
          </p:cNvPr>
          <p:cNvSpPr/>
          <p:nvPr/>
        </p:nvSpPr>
        <p:spPr>
          <a:xfrm>
            <a:off x="10332720" y="2834640"/>
            <a:ext cx="467360" cy="467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90B63B0-3CEB-455B-BD82-B2E79C281D57}"/>
              </a:ext>
            </a:extLst>
          </p:cNvPr>
          <p:cNvSpPr/>
          <p:nvPr/>
        </p:nvSpPr>
        <p:spPr>
          <a:xfrm>
            <a:off x="7640320" y="4389120"/>
            <a:ext cx="467360" cy="467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C320D93-256F-4ADE-9D2E-ED6267BE752A}"/>
              </a:ext>
            </a:extLst>
          </p:cNvPr>
          <p:cNvSpPr/>
          <p:nvPr/>
        </p:nvSpPr>
        <p:spPr>
          <a:xfrm>
            <a:off x="10332720" y="4389120"/>
            <a:ext cx="467360" cy="467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DF8BEB2-417E-4D66-A098-4FA82322F9EC}"/>
              </a:ext>
            </a:extLst>
          </p:cNvPr>
          <p:cNvSpPr/>
          <p:nvPr/>
        </p:nvSpPr>
        <p:spPr>
          <a:xfrm>
            <a:off x="9052560" y="2072640"/>
            <a:ext cx="467360" cy="4673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8743A80-F4CF-4D86-B2AB-080C35458334}"/>
              </a:ext>
            </a:extLst>
          </p:cNvPr>
          <p:cNvSpPr txBox="1"/>
          <p:nvPr/>
        </p:nvSpPr>
        <p:spPr>
          <a:xfrm>
            <a:off x="2334311" y="1412776"/>
            <a:ext cx="3457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Collaboration Building &amp; Grant Writing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BC84B55-5A06-40C9-881C-32E142EDC7B4}"/>
              </a:ext>
            </a:extLst>
          </p:cNvPr>
          <p:cNvCxnSpPr/>
          <p:nvPr/>
        </p:nvCxnSpPr>
        <p:spPr>
          <a:xfrm>
            <a:off x="1599436" y="1814805"/>
            <a:ext cx="4927024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942BBEA-DBB6-4C3C-8A97-BE44FEB786CD}"/>
              </a:ext>
            </a:extLst>
          </p:cNvPr>
          <p:cNvCxnSpPr>
            <a:cxnSpLocks/>
          </p:cNvCxnSpPr>
          <p:nvPr/>
        </p:nvCxnSpPr>
        <p:spPr>
          <a:xfrm>
            <a:off x="7167116" y="1814805"/>
            <a:ext cx="3632964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04DE26E-2955-40EC-81B5-22B33167C4CC}"/>
              </a:ext>
            </a:extLst>
          </p:cNvPr>
          <p:cNvSpPr txBox="1"/>
          <p:nvPr/>
        </p:nvSpPr>
        <p:spPr>
          <a:xfrm>
            <a:off x="7649774" y="1412776"/>
            <a:ext cx="2667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Grant Execution &amp; Operations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6845872-2C08-4369-B979-2F8A6F536A6C}"/>
              </a:ext>
            </a:extLst>
          </p:cNvPr>
          <p:cNvSpPr txBox="1"/>
          <p:nvPr/>
        </p:nvSpPr>
        <p:spPr>
          <a:xfrm rot="16200000">
            <a:off x="452538" y="4576011"/>
            <a:ext cx="1224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CONCRETE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6D0EE1-68F6-4CD0-B5CD-4CF8F3C382B9}"/>
              </a:ext>
            </a:extLst>
          </p:cNvPr>
          <p:cNvSpPr txBox="1"/>
          <p:nvPr/>
        </p:nvSpPr>
        <p:spPr>
          <a:xfrm rot="16200000">
            <a:off x="479789" y="2696411"/>
            <a:ext cx="1169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ABSTRACT</a:t>
            </a:r>
            <a:endParaRPr lang="en-IN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223B35-433F-48F1-A168-A8D2874233B6}"/>
              </a:ext>
            </a:extLst>
          </p:cNvPr>
          <p:cNvSpPr txBox="1"/>
          <p:nvPr/>
        </p:nvSpPr>
        <p:spPr>
          <a:xfrm>
            <a:off x="1960169" y="6098777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 THINKING</a:t>
            </a:r>
            <a:endParaRPr lang="en-IN" sz="16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96C0DB-3717-4C53-9928-A7AAD0E2AE67}"/>
              </a:ext>
            </a:extLst>
          </p:cNvPr>
          <p:cNvSpPr txBox="1"/>
          <p:nvPr/>
        </p:nvSpPr>
        <p:spPr>
          <a:xfrm>
            <a:off x="5278282" y="6098777"/>
            <a:ext cx="1673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LEAN STARTUP</a:t>
            </a:r>
            <a:endParaRPr lang="en-IN" sz="1600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92DA2FE-91C1-421D-9368-EDF7B779B86B}"/>
              </a:ext>
            </a:extLst>
          </p:cNvPr>
          <p:cNvSpPr txBox="1"/>
          <p:nvPr/>
        </p:nvSpPr>
        <p:spPr>
          <a:xfrm>
            <a:off x="8758522" y="6098777"/>
            <a:ext cx="768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AGILE</a:t>
            </a:r>
            <a:endParaRPr lang="en-IN" sz="16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50B0B1-A79D-4616-964C-837F82923730}"/>
              </a:ext>
            </a:extLst>
          </p:cNvPr>
          <p:cNvSpPr txBox="1"/>
          <p:nvPr/>
        </p:nvSpPr>
        <p:spPr>
          <a:xfrm>
            <a:off x="2038402" y="5672057"/>
            <a:ext cx="187487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 Point Solutions</a:t>
            </a:r>
            <a:endParaRPr lang="en-IN" sz="1400" b="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9951A2-91E0-42D5-AED7-09BBE8020E33}"/>
              </a:ext>
            </a:extLst>
          </p:cNvPr>
          <p:cNvSpPr txBox="1"/>
          <p:nvPr/>
        </p:nvSpPr>
        <p:spPr>
          <a:xfrm>
            <a:off x="6741763" y="5672057"/>
            <a:ext cx="176715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Generalized Solutions</a:t>
            </a:r>
            <a:endParaRPr lang="en-IN" sz="1400" b="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22D4F0A-BE4A-4BC2-A37A-78462F6D4380}"/>
              </a:ext>
            </a:extLst>
          </p:cNvPr>
          <p:cNvSpPr/>
          <p:nvPr/>
        </p:nvSpPr>
        <p:spPr>
          <a:xfrm>
            <a:off x="1889760" y="2357120"/>
            <a:ext cx="2590800" cy="3004582"/>
          </a:xfrm>
          <a:custGeom>
            <a:avLst/>
            <a:gdLst>
              <a:gd name="connsiteX0" fmla="*/ 2641600 w 2641600"/>
              <a:gd name="connsiteY0" fmla="*/ 1473202 h 2922625"/>
              <a:gd name="connsiteX1" fmla="*/ 1483360 w 2641600"/>
              <a:gd name="connsiteY1" fmla="*/ 2 h 2922625"/>
              <a:gd name="connsiteX2" fmla="*/ 934720 w 2641600"/>
              <a:gd name="connsiteY2" fmla="*/ 1463042 h 2922625"/>
              <a:gd name="connsiteX3" fmla="*/ 650240 w 2641600"/>
              <a:gd name="connsiteY3" fmla="*/ 2865122 h 2922625"/>
              <a:gd name="connsiteX4" fmla="*/ 0 w 2641600"/>
              <a:gd name="connsiteY4" fmla="*/ 2519682 h 2922625"/>
              <a:gd name="connsiteX0" fmla="*/ 2641600 w 2641600"/>
              <a:gd name="connsiteY0" fmla="*/ 1473203 h 2922626"/>
              <a:gd name="connsiteX1" fmla="*/ 1483360 w 2641600"/>
              <a:gd name="connsiteY1" fmla="*/ 3 h 2922626"/>
              <a:gd name="connsiteX2" fmla="*/ 934720 w 2641600"/>
              <a:gd name="connsiteY2" fmla="*/ 1463043 h 2922626"/>
              <a:gd name="connsiteX3" fmla="*/ 650240 w 2641600"/>
              <a:gd name="connsiteY3" fmla="*/ 2865123 h 2922626"/>
              <a:gd name="connsiteX4" fmla="*/ 0 w 2641600"/>
              <a:gd name="connsiteY4" fmla="*/ 2519683 h 2922626"/>
              <a:gd name="connsiteX0" fmla="*/ 2722880 w 2722880"/>
              <a:gd name="connsiteY0" fmla="*/ 1473203 h 2896515"/>
              <a:gd name="connsiteX1" fmla="*/ 1564640 w 2722880"/>
              <a:gd name="connsiteY1" fmla="*/ 3 h 2896515"/>
              <a:gd name="connsiteX2" fmla="*/ 1016000 w 2722880"/>
              <a:gd name="connsiteY2" fmla="*/ 1463043 h 2896515"/>
              <a:gd name="connsiteX3" fmla="*/ 731520 w 2722880"/>
              <a:gd name="connsiteY3" fmla="*/ 2865123 h 2896515"/>
              <a:gd name="connsiteX4" fmla="*/ 0 w 2722880"/>
              <a:gd name="connsiteY4" fmla="*/ 2346963 h 2896515"/>
              <a:gd name="connsiteX0" fmla="*/ 2722880 w 2722880"/>
              <a:gd name="connsiteY0" fmla="*/ 1473203 h 2898918"/>
              <a:gd name="connsiteX1" fmla="*/ 1564640 w 2722880"/>
              <a:gd name="connsiteY1" fmla="*/ 3 h 2898918"/>
              <a:gd name="connsiteX2" fmla="*/ 1016000 w 2722880"/>
              <a:gd name="connsiteY2" fmla="*/ 1463043 h 2898918"/>
              <a:gd name="connsiteX3" fmla="*/ 731520 w 2722880"/>
              <a:gd name="connsiteY3" fmla="*/ 2865123 h 2898918"/>
              <a:gd name="connsiteX4" fmla="*/ 0 w 2722880"/>
              <a:gd name="connsiteY4" fmla="*/ 2346963 h 2898918"/>
              <a:gd name="connsiteX0" fmla="*/ 2722880 w 2722880"/>
              <a:gd name="connsiteY0" fmla="*/ 1473203 h 2824060"/>
              <a:gd name="connsiteX1" fmla="*/ 1564640 w 2722880"/>
              <a:gd name="connsiteY1" fmla="*/ 3 h 2824060"/>
              <a:gd name="connsiteX2" fmla="*/ 1016000 w 2722880"/>
              <a:gd name="connsiteY2" fmla="*/ 1463043 h 2824060"/>
              <a:gd name="connsiteX3" fmla="*/ 558800 w 2722880"/>
              <a:gd name="connsiteY3" fmla="*/ 2783843 h 2824060"/>
              <a:gd name="connsiteX4" fmla="*/ 0 w 2722880"/>
              <a:gd name="connsiteY4" fmla="*/ 2346963 h 2824060"/>
              <a:gd name="connsiteX0" fmla="*/ 2722880 w 2722880"/>
              <a:gd name="connsiteY0" fmla="*/ 1473203 h 2835622"/>
              <a:gd name="connsiteX1" fmla="*/ 156464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56464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56464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82880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75768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75768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75768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73203 h 2835622"/>
              <a:gd name="connsiteX1" fmla="*/ 1757680 w 2722880"/>
              <a:gd name="connsiteY1" fmla="*/ 3 h 2835622"/>
              <a:gd name="connsiteX2" fmla="*/ 1016000 w 2722880"/>
              <a:gd name="connsiteY2" fmla="*/ 1463043 h 2835622"/>
              <a:gd name="connsiteX3" fmla="*/ 558800 w 2722880"/>
              <a:gd name="connsiteY3" fmla="*/ 2783843 h 2835622"/>
              <a:gd name="connsiteX4" fmla="*/ 0 w 2722880"/>
              <a:gd name="connsiteY4" fmla="*/ 2346963 h 2835622"/>
              <a:gd name="connsiteX0" fmla="*/ 2722880 w 2722880"/>
              <a:gd name="connsiteY0" fmla="*/ 1432563 h 2794982"/>
              <a:gd name="connsiteX1" fmla="*/ 1808480 w 2722880"/>
              <a:gd name="connsiteY1" fmla="*/ 3 h 2794982"/>
              <a:gd name="connsiteX2" fmla="*/ 1016000 w 2722880"/>
              <a:gd name="connsiteY2" fmla="*/ 1422403 h 2794982"/>
              <a:gd name="connsiteX3" fmla="*/ 558800 w 2722880"/>
              <a:gd name="connsiteY3" fmla="*/ 2743203 h 2794982"/>
              <a:gd name="connsiteX4" fmla="*/ 0 w 2722880"/>
              <a:gd name="connsiteY4" fmla="*/ 2306323 h 2794982"/>
              <a:gd name="connsiteX0" fmla="*/ 2722880 w 2722880"/>
              <a:gd name="connsiteY0" fmla="*/ 1434775 h 2797194"/>
              <a:gd name="connsiteX1" fmla="*/ 1808480 w 2722880"/>
              <a:gd name="connsiteY1" fmla="*/ 2215 h 2797194"/>
              <a:gd name="connsiteX2" fmla="*/ 1016000 w 2722880"/>
              <a:gd name="connsiteY2" fmla="*/ 1424615 h 2797194"/>
              <a:gd name="connsiteX3" fmla="*/ 558800 w 2722880"/>
              <a:gd name="connsiteY3" fmla="*/ 2745415 h 2797194"/>
              <a:gd name="connsiteX4" fmla="*/ 0 w 2722880"/>
              <a:gd name="connsiteY4" fmla="*/ 2308535 h 2797194"/>
              <a:gd name="connsiteX0" fmla="*/ 2722880 w 2722880"/>
              <a:gd name="connsiteY0" fmla="*/ 1464571 h 2826990"/>
              <a:gd name="connsiteX1" fmla="*/ 1808480 w 2722880"/>
              <a:gd name="connsiteY1" fmla="*/ 32011 h 2826990"/>
              <a:gd name="connsiteX2" fmla="*/ 558800 w 2722880"/>
              <a:gd name="connsiteY2" fmla="*/ 2775211 h 2826990"/>
              <a:gd name="connsiteX3" fmla="*/ 0 w 2722880"/>
              <a:gd name="connsiteY3" fmla="*/ 2338331 h 2826990"/>
              <a:gd name="connsiteX0" fmla="*/ 2722880 w 2722880"/>
              <a:gd name="connsiteY0" fmla="*/ 1448965 h 2811384"/>
              <a:gd name="connsiteX1" fmla="*/ 1808480 w 2722880"/>
              <a:gd name="connsiteY1" fmla="*/ 16405 h 2811384"/>
              <a:gd name="connsiteX2" fmla="*/ 558800 w 2722880"/>
              <a:gd name="connsiteY2" fmla="*/ 2759605 h 2811384"/>
              <a:gd name="connsiteX3" fmla="*/ 0 w 2722880"/>
              <a:gd name="connsiteY3" fmla="*/ 2322725 h 2811384"/>
              <a:gd name="connsiteX0" fmla="*/ 2722880 w 2722880"/>
              <a:gd name="connsiteY0" fmla="*/ 1448965 h 2824647"/>
              <a:gd name="connsiteX1" fmla="*/ 1808480 w 2722880"/>
              <a:gd name="connsiteY1" fmla="*/ 16405 h 2824647"/>
              <a:gd name="connsiteX2" fmla="*/ 558800 w 2722880"/>
              <a:gd name="connsiteY2" fmla="*/ 2759605 h 2824647"/>
              <a:gd name="connsiteX3" fmla="*/ 0 w 2722880"/>
              <a:gd name="connsiteY3" fmla="*/ 2322725 h 2824647"/>
              <a:gd name="connsiteX0" fmla="*/ 2722880 w 2722880"/>
              <a:gd name="connsiteY0" fmla="*/ 1448965 h 2808780"/>
              <a:gd name="connsiteX1" fmla="*/ 1808480 w 2722880"/>
              <a:gd name="connsiteY1" fmla="*/ 16405 h 2808780"/>
              <a:gd name="connsiteX2" fmla="*/ 558800 w 2722880"/>
              <a:gd name="connsiteY2" fmla="*/ 2759605 h 2808780"/>
              <a:gd name="connsiteX3" fmla="*/ 0 w 2722880"/>
              <a:gd name="connsiteY3" fmla="*/ 2322725 h 2808780"/>
              <a:gd name="connsiteX0" fmla="*/ 2722880 w 2722880"/>
              <a:gd name="connsiteY0" fmla="*/ 1448965 h 2797314"/>
              <a:gd name="connsiteX1" fmla="*/ 1808480 w 2722880"/>
              <a:gd name="connsiteY1" fmla="*/ 16405 h 2797314"/>
              <a:gd name="connsiteX2" fmla="*/ 558800 w 2722880"/>
              <a:gd name="connsiteY2" fmla="*/ 2759605 h 2797314"/>
              <a:gd name="connsiteX3" fmla="*/ 0 w 2722880"/>
              <a:gd name="connsiteY3" fmla="*/ 2322725 h 2797314"/>
              <a:gd name="connsiteX0" fmla="*/ 2729854 w 2729854"/>
              <a:gd name="connsiteY0" fmla="*/ 1448965 h 2786551"/>
              <a:gd name="connsiteX1" fmla="*/ 1815454 w 2729854"/>
              <a:gd name="connsiteY1" fmla="*/ 16405 h 2786551"/>
              <a:gd name="connsiteX2" fmla="*/ 565774 w 2729854"/>
              <a:gd name="connsiteY2" fmla="*/ 2759605 h 2786551"/>
              <a:gd name="connsiteX3" fmla="*/ 6974 w 2729854"/>
              <a:gd name="connsiteY3" fmla="*/ 2322725 h 2786551"/>
              <a:gd name="connsiteX0" fmla="*/ 2164080 w 2164080"/>
              <a:gd name="connsiteY0" fmla="*/ 1448965 h 2759605"/>
              <a:gd name="connsiteX1" fmla="*/ 1249680 w 2164080"/>
              <a:gd name="connsiteY1" fmla="*/ 16405 h 2759605"/>
              <a:gd name="connsiteX2" fmla="*/ 0 w 2164080"/>
              <a:gd name="connsiteY2" fmla="*/ 2759605 h 2759605"/>
              <a:gd name="connsiteX0" fmla="*/ 2418080 w 2418080"/>
              <a:gd name="connsiteY0" fmla="*/ 1463753 h 2754073"/>
              <a:gd name="connsiteX1" fmla="*/ 1503680 w 2418080"/>
              <a:gd name="connsiteY1" fmla="*/ 31193 h 2754073"/>
              <a:gd name="connsiteX2" fmla="*/ 0 w 2418080"/>
              <a:gd name="connsiteY2" fmla="*/ 2754073 h 2754073"/>
              <a:gd name="connsiteX0" fmla="*/ 2418080 w 2418080"/>
              <a:gd name="connsiteY0" fmla="*/ 1463753 h 2755199"/>
              <a:gd name="connsiteX1" fmla="*/ 1503680 w 2418080"/>
              <a:gd name="connsiteY1" fmla="*/ 31193 h 2755199"/>
              <a:gd name="connsiteX2" fmla="*/ 0 w 2418080"/>
              <a:gd name="connsiteY2" fmla="*/ 2754073 h 2755199"/>
              <a:gd name="connsiteX0" fmla="*/ 2418080 w 2418080"/>
              <a:gd name="connsiteY0" fmla="*/ 1414406 h 2705874"/>
              <a:gd name="connsiteX1" fmla="*/ 1239520 w 2418080"/>
              <a:gd name="connsiteY1" fmla="*/ 32646 h 2705874"/>
              <a:gd name="connsiteX2" fmla="*/ 0 w 2418080"/>
              <a:gd name="connsiteY2" fmla="*/ 2704726 h 2705874"/>
              <a:gd name="connsiteX0" fmla="*/ 2418080 w 2418080"/>
              <a:gd name="connsiteY0" fmla="*/ 1398352 h 2689790"/>
              <a:gd name="connsiteX1" fmla="*/ 1239520 w 2418080"/>
              <a:gd name="connsiteY1" fmla="*/ 16592 h 2689790"/>
              <a:gd name="connsiteX2" fmla="*/ 0 w 2418080"/>
              <a:gd name="connsiteY2" fmla="*/ 2688672 h 2689790"/>
              <a:gd name="connsiteX0" fmla="*/ 2418080 w 2418080"/>
              <a:gd name="connsiteY0" fmla="*/ 1381911 h 2673295"/>
              <a:gd name="connsiteX1" fmla="*/ 1239520 w 2418080"/>
              <a:gd name="connsiteY1" fmla="*/ 151 h 2673295"/>
              <a:gd name="connsiteX2" fmla="*/ 0 w 2418080"/>
              <a:gd name="connsiteY2" fmla="*/ 2672231 h 2673295"/>
              <a:gd name="connsiteX0" fmla="*/ 2418080 w 2418080"/>
              <a:gd name="connsiteY0" fmla="*/ 1381911 h 2673295"/>
              <a:gd name="connsiteX1" fmla="*/ 1534160 w 2418080"/>
              <a:gd name="connsiteY1" fmla="*/ 151 h 2673295"/>
              <a:gd name="connsiteX2" fmla="*/ 0 w 2418080"/>
              <a:gd name="connsiteY2" fmla="*/ 2672231 h 2673295"/>
              <a:gd name="connsiteX0" fmla="*/ 2418080 w 2418080"/>
              <a:gd name="connsiteY0" fmla="*/ 1381780 h 2673157"/>
              <a:gd name="connsiteX1" fmla="*/ 1534160 w 2418080"/>
              <a:gd name="connsiteY1" fmla="*/ 20 h 2673157"/>
              <a:gd name="connsiteX2" fmla="*/ 0 w 2418080"/>
              <a:gd name="connsiteY2" fmla="*/ 2672100 h 2673157"/>
              <a:gd name="connsiteX0" fmla="*/ 2418080 w 2418080"/>
              <a:gd name="connsiteY0" fmla="*/ 1398351 h 2689789"/>
              <a:gd name="connsiteX1" fmla="*/ 1534160 w 2418080"/>
              <a:gd name="connsiteY1" fmla="*/ 16591 h 2689789"/>
              <a:gd name="connsiteX2" fmla="*/ 0 w 2418080"/>
              <a:gd name="connsiteY2" fmla="*/ 2688671 h 2689789"/>
              <a:gd name="connsiteX0" fmla="*/ 2418080 w 2418080"/>
              <a:gd name="connsiteY0" fmla="*/ 1461144 h 2752690"/>
              <a:gd name="connsiteX1" fmla="*/ 1534160 w 2418080"/>
              <a:gd name="connsiteY1" fmla="*/ 79384 h 2752690"/>
              <a:gd name="connsiteX2" fmla="*/ 0 w 2418080"/>
              <a:gd name="connsiteY2" fmla="*/ 2751464 h 2752690"/>
              <a:gd name="connsiteX0" fmla="*/ 2418080 w 2418080"/>
              <a:gd name="connsiteY0" fmla="*/ 1337334 h 2628951"/>
              <a:gd name="connsiteX1" fmla="*/ 1259840 w 2418080"/>
              <a:gd name="connsiteY1" fmla="*/ 87654 h 2628951"/>
              <a:gd name="connsiteX2" fmla="*/ 0 w 2418080"/>
              <a:gd name="connsiteY2" fmla="*/ 2627654 h 2628951"/>
              <a:gd name="connsiteX0" fmla="*/ 2418080 w 2418080"/>
              <a:gd name="connsiteY0" fmla="*/ 1337334 h 2629393"/>
              <a:gd name="connsiteX1" fmla="*/ 1259840 w 2418080"/>
              <a:gd name="connsiteY1" fmla="*/ 87654 h 2629393"/>
              <a:gd name="connsiteX2" fmla="*/ 0 w 2418080"/>
              <a:gd name="connsiteY2" fmla="*/ 2627654 h 2629393"/>
              <a:gd name="connsiteX0" fmla="*/ 2590800 w 2590800"/>
              <a:gd name="connsiteY0" fmla="*/ 1284945 h 2536272"/>
              <a:gd name="connsiteX1" fmla="*/ 1432560 w 2590800"/>
              <a:gd name="connsiteY1" fmla="*/ 35265 h 2536272"/>
              <a:gd name="connsiteX2" fmla="*/ 0 w 2590800"/>
              <a:gd name="connsiteY2" fmla="*/ 2534625 h 2536272"/>
              <a:gd name="connsiteX0" fmla="*/ 2590800 w 2590800"/>
              <a:gd name="connsiteY0" fmla="*/ 1345444 h 2596913"/>
              <a:gd name="connsiteX1" fmla="*/ 1432560 w 2590800"/>
              <a:gd name="connsiteY1" fmla="*/ 95764 h 2596913"/>
              <a:gd name="connsiteX2" fmla="*/ 0 w 2590800"/>
              <a:gd name="connsiteY2" fmla="*/ 2595124 h 2596913"/>
              <a:gd name="connsiteX0" fmla="*/ 2590800 w 2590800"/>
              <a:gd name="connsiteY0" fmla="*/ 1356074 h 2607568"/>
              <a:gd name="connsiteX1" fmla="*/ 1432560 w 2590800"/>
              <a:gd name="connsiteY1" fmla="*/ 106394 h 2607568"/>
              <a:gd name="connsiteX2" fmla="*/ 0 w 2590800"/>
              <a:gd name="connsiteY2" fmla="*/ 2605754 h 2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0" h="2607568">
                <a:moveTo>
                  <a:pt x="2590800" y="1356074"/>
                </a:moveTo>
                <a:cubicBezTo>
                  <a:pt x="2529840" y="650800"/>
                  <a:pt x="2138680" y="-325406"/>
                  <a:pt x="1432560" y="106394"/>
                </a:cubicBezTo>
                <a:cubicBezTo>
                  <a:pt x="726440" y="538194"/>
                  <a:pt x="1124373" y="2678567"/>
                  <a:pt x="0" y="2605754"/>
                </a:cubicBezTo>
              </a:path>
            </a:pathLst>
          </a:cu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414613D-6063-4AB4-9FE9-A52F78C64B5C}"/>
              </a:ext>
            </a:extLst>
          </p:cNvPr>
          <p:cNvSpPr/>
          <p:nvPr/>
        </p:nvSpPr>
        <p:spPr>
          <a:xfrm>
            <a:off x="3464560" y="2072640"/>
            <a:ext cx="467360" cy="4673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39DF905-BEAE-4A0F-90F2-C353DE0E4C78}"/>
              </a:ext>
            </a:extLst>
          </p:cNvPr>
          <p:cNvSpPr/>
          <p:nvPr/>
        </p:nvSpPr>
        <p:spPr>
          <a:xfrm>
            <a:off x="2661920" y="3180080"/>
            <a:ext cx="467360" cy="4673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1C5B675-C3A1-4957-AB81-0E363F298657}"/>
              </a:ext>
            </a:extLst>
          </p:cNvPr>
          <p:cNvSpPr/>
          <p:nvPr/>
        </p:nvSpPr>
        <p:spPr>
          <a:xfrm>
            <a:off x="2367280" y="4500880"/>
            <a:ext cx="467360" cy="4673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F5664CF-38BB-4B77-83AB-54215930C191}"/>
              </a:ext>
            </a:extLst>
          </p:cNvPr>
          <p:cNvSpPr/>
          <p:nvPr/>
        </p:nvSpPr>
        <p:spPr>
          <a:xfrm>
            <a:off x="1493520" y="5019040"/>
            <a:ext cx="467360" cy="4673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59E1109-0C6E-4B3E-A3F7-6AF58F9D7121}"/>
              </a:ext>
            </a:extLst>
          </p:cNvPr>
          <p:cNvSpPr txBox="1"/>
          <p:nvPr/>
        </p:nvSpPr>
        <p:spPr>
          <a:xfrm>
            <a:off x="2875132" y="4590879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Empathize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4EA5DC8-BE8E-455D-B6FF-9023552C5827}"/>
              </a:ext>
            </a:extLst>
          </p:cNvPr>
          <p:cNvSpPr txBox="1"/>
          <p:nvPr/>
        </p:nvSpPr>
        <p:spPr>
          <a:xfrm>
            <a:off x="3165138" y="3250415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F9EE68-508C-48F5-AA9B-665A3EC015A8}"/>
              </a:ext>
            </a:extLst>
          </p:cNvPr>
          <p:cNvSpPr txBox="1"/>
          <p:nvPr/>
        </p:nvSpPr>
        <p:spPr>
          <a:xfrm>
            <a:off x="2618034" y="2021311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Ideate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0270BC-6FA6-4B5E-8556-0EF81C632920}"/>
              </a:ext>
            </a:extLst>
          </p:cNvPr>
          <p:cNvSpPr txBox="1"/>
          <p:nvPr/>
        </p:nvSpPr>
        <p:spPr>
          <a:xfrm>
            <a:off x="8204228" y="4355776"/>
            <a:ext cx="764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Sprint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FAE6420-6D87-4D2F-8D54-C751EEDF1246}"/>
              </a:ext>
            </a:extLst>
          </p:cNvPr>
          <p:cNvSpPr txBox="1"/>
          <p:nvPr/>
        </p:nvSpPr>
        <p:spPr>
          <a:xfrm>
            <a:off x="9209890" y="4355776"/>
            <a:ext cx="1038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Shipable</a:t>
            </a:r>
          </a:p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increment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105006C-C170-4764-B996-A49D0C526673}"/>
              </a:ext>
            </a:extLst>
          </p:cNvPr>
          <p:cNvSpPr txBox="1"/>
          <p:nvPr/>
        </p:nvSpPr>
        <p:spPr>
          <a:xfrm>
            <a:off x="8204228" y="2780976"/>
            <a:ext cx="841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Backlog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225B6-2A66-40E4-8458-86F2BA986768}"/>
              </a:ext>
            </a:extLst>
          </p:cNvPr>
          <p:cNvSpPr txBox="1"/>
          <p:nvPr/>
        </p:nvSpPr>
        <p:spPr>
          <a:xfrm>
            <a:off x="9250350" y="2791136"/>
            <a:ext cx="998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Sprint</a:t>
            </a:r>
          </a:p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execution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D3C15D2-EC08-4FB4-9160-1754C0356DF5}"/>
              </a:ext>
            </a:extLst>
          </p:cNvPr>
          <p:cNvSpPr txBox="1"/>
          <p:nvPr/>
        </p:nvSpPr>
        <p:spPr>
          <a:xfrm>
            <a:off x="7510591" y="2021311"/>
            <a:ext cx="1462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Sprint planning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5D258DF-6231-484D-9269-D33B0F3C3AD9}"/>
              </a:ext>
            </a:extLst>
          </p:cNvPr>
          <p:cNvSpPr/>
          <p:nvPr/>
        </p:nvSpPr>
        <p:spPr>
          <a:xfrm>
            <a:off x="6000414" y="3792492"/>
            <a:ext cx="1565526" cy="1565526"/>
          </a:xfrm>
          <a:custGeom>
            <a:avLst/>
            <a:gdLst>
              <a:gd name="connsiteX0" fmla="*/ 0 w 3131051"/>
              <a:gd name="connsiteY0" fmla="*/ 1565526 h 3131051"/>
              <a:gd name="connsiteX1" fmla="*/ 1565526 w 3131051"/>
              <a:gd name="connsiteY1" fmla="*/ 0 h 3131051"/>
              <a:gd name="connsiteX2" fmla="*/ 3131052 w 3131051"/>
              <a:gd name="connsiteY2" fmla="*/ 1565526 h 3131051"/>
              <a:gd name="connsiteX3" fmla="*/ 1565526 w 3131051"/>
              <a:gd name="connsiteY3" fmla="*/ 3131052 h 3131051"/>
              <a:gd name="connsiteX4" fmla="*/ 0 w 3131051"/>
              <a:gd name="connsiteY4" fmla="*/ 1565526 h 3131051"/>
              <a:gd name="connsiteX0" fmla="*/ 0 w 3131052"/>
              <a:gd name="connsiteY0" fmla="*/ 1565526 h 3131052"/>
              <a:gd name="connsiteX1" fmla="*/ 1565526 w 3131052"/>
              <a:gd name="connsiteY1" fmla="*/ 0 h 3131052"/>
              <a:gd name="connsiteX2" fmla="*/ 3131052 w 3131052"/>
              <a:gd name="connsiteY2" fmla="*/ 1565526 h 3131052"/>
              <a:gd name="connsiteX3" fmla="*/ 1565526 w 3131052"/>
              <a:gd name="connsiteY3" fmla="*/ 3131052 h 3131052"/>
              <a:gd name="connsiteX4" fmla="*/ 91440 w 3131052"/>
              <a:gd name="connsiteY4" fmla="*/ 1656966 h 3131052"/>
              <a:gd name="connsiteX0" fmla="*/ 1482126 w 3047652"/>
              <a:gd name="connsiteY0" fmla="*/ 0 h 3131052"/>
              <a:gd name="connsiteX1" fmla="*/ 3047652 w 3047652"/>
              <a:gd name="connsiteY1" fmla="*/ 1565526 h 3131052"/>
              <a:gd name="connsiteX2" fmla="*/ 1482126 w 3047652"/>
              <a:gd name="connsiteY2" fmla="*/ 3131052 h 3131052"/>
              <a:gd name="connsiteX3" fmla="*/ 8040 w 3047652"/>
              <a:gd name="connsiteY3" fmla="*/ 1656966 h 3131052"/>
              <a:gd name="connsiteX0" fmla="*/ 0 w 1565526"/>
              <a:gd name="connsiteY0" fmla="*/ 0 h 3131052"/>
              <a:gd name="connsiteX1" fmla="*/ 1565526 w 1565526"/>
              <a:gd name="connsiteY1" fmla="*/ 1565526 h 3131052"/>
              <a:gd name="connsiteX2" fmla="*/ 0 w 1565526"/>
              <a:gd name="connsiteY2" fmla="*/ 3131052 h 3131052"/>
              <a:gd name="connsiteX0" fmla="*/ 1565526 w 1565526"/>
              <a:gd name="connsiteY0" fmla="*/ 0 h 1565526"/>
              <a:gd name="connsiteX1" fmla="*/ 0 w 1565526"/>
              <a:gd name="connsiteY1" fmla="*/ 1565526 h 156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65526" h="1565526">
                <a:moveTo>
                  <a:pt x="1565526" y="0"/>
                </a:moveTo>
                <a:cubicBezTo>
                  <a:pt x="1565526" y="864616"/>
                  <a:pt x="864616" y="1565526"/>
                  <a:pt x="0" y="1565526"/>
                </a:cubicBezTo>
              </a:path>
            </a:pathLst>
          </a:custGeom>
          <a:noFill/>
          <a:ln w="1270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3DB90B4-BDE7-4964-89F3-CBDC3977A1F6}"/>
              </a:ext>
            </a:extLst>
          </p:cNvPr>
          <p:cNvSpPr/>
          <p:nvPr/>
        </p:nvSpPr>
        <p:spPr>
          <a:xfrm>
            <a:off x="4494281" y="2287925"/>
            <a:ext cx="3131051" cy="3131051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05E9350-4E2B-4A7A-9E57-CFFDA385AFD1}"/>
              </a:ext>
            </a:extLst>
          </p:cNvPr>
          <p:cNvSpPr/>
          <p:nvPr/>
        </p:nvSpPr>
        <p:spPr>
          <a:xfrm>
            <a:off x="5923280" y="2072640"/>
            <a:ext cx="467360" cy="4673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033A841-1A21-40C1-B72D-02812EC185C8}"/>
              </a:ext>
            </a:extLst>
          </p:cNvPr>
          <p:cNvSpPr/>
          <p:nvPr/>
        </p:nvSpPr>
        <p:spPr>
          <a:xfrm>
            <a:off x="4135120" y="3495040"/>
            <a:ext cx="690880" cy="6908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7F59252-680B-4670-B954-580471B455F1}"/>
              </a:ext>
            </a:extLst>
          </p:cNvPr>
          <p:cNvSpPr txBox="1"/>
          <p:nvPr/>
        </p:nvSpPr>
        <p:spPr>
          <a:xfrm>
            <a:off x="5822160" y="2580111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A4563DB-1D7A-49F1-890F-1F65A1EEE55C}"/>
              </a:ext>
            </a:extLst>
          </p:cNvPr>
          <p:cNvSpPr txBox="1"/>
          <p:nvPr/>
        </p:nvSpPr>
        <p:spPr>
          <a:xfrm>
            <a:off x="4874097" y="3413231"/>
            <a:ext cx="1534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experiments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03E9919-0826-46B9-8D8B-166551B3A63F}"/>
              </a:ext>
            </a:extLst>
          </p:cNvPr>
          <p:cNvSpPr txBox="1"/>
          <p:nvPr/>
        </p:nvSpPr>
        <p:spPr>
          <a:xfrm>
            <a:off x="4874097" y="3961871"/>
            <a:ext cx="1661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Pivot / Persevere?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92CEEB6F-BF88-40B2-A5A6-057A041A93D5}"/>
              </a:ext>
            </a:extLst>
          </p:cNvPr>
          <p:cNvSpPr/>
          <p:nvPr/>
        </p:nvSpPr>
        <p:spPr>
          <a:xfrm rot="16200000">
            <a:off x="5840499" y="5211480"/>
            <a:ext cx="438613" cy="378115"/>
          </a:xfrm>
          <a:prstGeom prst="triangle">
            <a:avLst/>
          </a:prstGeom>
          <a:solidFill>
            <a:schemeClr val="accent2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C322824-E16B-4AC5-B3B8-BF5B551CEAD8}"/>
              </a:ext>
            </a:extLst>
          </p:cNvPr>
          <p:cNvSpPr txBox="1"/>
          <p:nvPr/>
        </p:nvSpPr>
        <p:spPr>
          <a:xfrm rot="2612803">
            <a:off x="4650019" y="4468966"/>
            <a:ext cx="1200131" cy="404283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Measure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2654DCC-92C0-4D4E-B45B-B42A5BB0A7BC}"/>
              </a:ext>
            </a:extLst>
          </p:cNvPr>
          <p:cNvSpPr txBox="1"/>
          <p:nvPr/>
        </p:nvSpPr>
        <p:spPr>
          <a:xfrm rot="18023864">
            <a:off x="6634231" y="4263104"/>
            <a:ext cx="936917" cy="313835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</a:t>
            </a:r>
            <a:endParaRPr lang="en-IN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8D23A0D9-4879-4F8D-AC57-0CA5F00DDEE8}"/>
              </a:ext>
            </a:extLst>
          </p:cNvPr>
          <p:cNvSpPr/>
          <p:nvPr/>
        </p:nvSpPr>
        <p:spPr>
          <a:xfrm rot="10800000">
            <a:off x="7415299" y="3707800"/>
            <a:ext cx="438613" cy="378115"/>
          </a:xfrm>
          <a:prstGeom prst="triangle">
            <a:avLst/>
          </a:prstGeom>
          <a:solidFill>
            <a:schemeClr val="accent2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89D6EC0-28D2-4EF7-9225-DB49C8830FF0}"/>
              </a:ext>
            </a:extLst>
          </p:cNvPr>
          <p:cNvSpPr/>
          <p:nvPr/>
        </p:nvSpPr>
        <p:spPr>
          <a:xfrm>
            <a:off x="6400514" y="4775343"/>
            <a:ext cx="388210" cy="38821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0472088-02FE-4BEB-A212-371E0FA0A881}"/>
              </a:ext>
            </a:extLst>
          </p:cNvPr>
          <p:cNvSpPr/>
          <p:nvPr/>
        </p:nvSpPr>
        <p:spPr>
          <a:xfrm>
            <a:off x="6499392" y="4954738"/>
            <a:ext cx="207935" cy="20341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095A79D-FF08-4296-83AF-3B62A23093EF}"/>
              </a:ext>
            </a:extLst>
          </p:cNvPr>
          <p:cNvSpPr/>
          <p:nvPr/>
        </p:nvSpPr>
        <p:spPr>
          <a:xfrm>
            <a:off x="6779929" y="4789293"/>
            <a:ext cx="207935" cy="20341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C34D02A-F53D-498E-B784-0F2A5064C6EF}"/>
              </a:ext>
            </a:extLst>
          </p:cNvPr>
          <p:cNvSpPr txBox="1"/>
          <p:nvPr/>
        </p:nvSpPr>
        <p:spPr>
          <a:xfrm rot="20311693">
            <a:off x="6261166" y="4659322"/>
            <a:ext cx="686814" cy="71943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8635025"/>
              </a:avLst>
            </a:prstTxWarp>
            <a:spAutoFit/>
          </a:bodyPr>
          <a:lstStyle/>
          <a:p>
            <a:pPr algn="ctr"/>
            <a:r>
              <a:rPr lang="en-IN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ITERATE</a:t>
            </a:r>
          </a:p>
        </p:txBody>
      </p:sp>
      <p:sp>
        <p:nvSpPr>
          <p:cNvPr id="80" name="Freeform 5">
            <a:extLst>
              <a:ext uri="{FF2B5EF4-FFF2-40B4-BE49-F238E27FC236}">
                <a16:creationId xmlns:a16="http://schemas.microsoft.com/office/drawing/2014/main" id="{1B4E1233-B10A-41FB-94A5-2AE28C7FCE25}"/>
              </a:ext>
            </a:extLst>
          </p:cNvPr>
          <p:cNvSpPr>
            <a:spLocks noEditPoints="1"/>
          </p:cNvSpPr>
          <p:nvPr/>
        </p:nvSpPr>
        <p:spPr bwMode="auto">
          <a:xfrm>
            <a:off x="1645684" y="5135530"/>
            <a:ext cx="163032" cy="222488"/>
          </a:xfrm>
          <a:custGeom>
            <a:avLst/>
            <a:gdLst>
              <a:gd name="T0" fmla="*/ 212 w 1017"/>
              <a:gd name="T1" fmla="*/ 106 h 1394"/>
              <a:gd name="T2" fmla="*/ 167 w 1017"/>
              <a:gd name="T3" fmla="*/ 193 h 1394"/>
              <a:gd name="T4" fmla="*/ 167 w 1017"/>
              <a:gd name="T5" fmla="*/ 1333 h 1394"/>
              <a:gd name="T6" fmla="*/ 106 w 1017"/>
              <a:gd name="T7" fmla="*/ 1394 h 1394"/>
              <a:gd name="T8" fmla="*/ 45 w 1017"/>
              <a:gd name="T9" fmla="*/ 1333 h 1394"/>
              <a:gd name="T10" fmla="*/ 45 w 1017"/>
              <a:gd name="T11" fmla="*/ 193 h 1394"/>
              <a:gd name="T12" fmla="*/ 0 w 1017"/>
              <a:gd name="T13" fmla="*/ 106 h 1394"/>
              <a:gd name="T14" fmla="*/ 106 w 1017"/>
              <a:gd name="T15" fmla="*/ 0 h 1394"/>
              <a:gd name="T16" fmla="*/ 212 w 1017"/>
              <a:gd name="T17" fmla="*/ 106 h 1394"/>
              <a:gd name="T18" fmla="*/ 215 w 1017"/>
              <a:gd name="T19" fmla="*/ 189 h 1394"/>
              <a:gd name="T20" fmla="*/ 215 w 1017"/>
              <a:gd name="T21" fmla="*/ 659 h 1394"/>
              <a:gd name="T22" fmla="*/ 1017 w 1017"/>
              <a:gd name="T23" fmla="*/ 659 h 1394"/>
              <a:gd name="T24" fmla="*/ 1017 w 1017"/>
              <a:gd name="T25" fmla="*/ 189 h 1394"/>
              <a:gd name="T26" fmla="*/ 215 w 1017"/>
              <a:gd name="T27" fmla="*/ 189 h 1394"/>
              <a:gd name="T28" fmla="*/ 215 w 1017"/>
              <a:gd name="T29" fmla="*/ 189 h 1394"/>
              <a:gd name="T30" fmla="*/ 215 w 1017"/>
              <a:gd name="T31" fmla="*/ 189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17" h="1394">
                <a:moveTo>
                  <a:pt x="212" y="106"/>
                </a:moveTo>
                <a:cubicBezTo>
                  <a:pt x="212" y="142"/>
                  <a:pt x="194" y="174"/>
                  <a:pt x="167" y="193"/>
                </a:cubicBezTo>
                <a:cubicBezTo>
                  <a:pt x="167" y="1333"/>
                  <a:pt x="167" y="1333"/>
                  <a:pt x="167" y="1333"/>
                </a:cubicBezTo>
                <a:cubicBezTo>
                  <a:pt x="167" y="1367"/>
                  <a:pt x="139" y="1394"/>
                  <a:pt x="106" y="1394"/>
                </a:cubicBezTo>
                <a:cubicBezTo>
                  <a:pt x="73" y="1394"/>
                  <a:pt x="45" y="1367"/>
                  <a:pt x="45" y="1333"/>
                </a:cubicBezTo>
                <a:cubicBezTo>
                  <a:pt x="45" y="193"/>
                  <a:pt x="45" y="193"/>
                  <a:pt x="45" y="193"/>
                </a:cubicBezTo>
                <a:cubicBezTo>
                  <a:pt x="18" y="174"/>
                  <a:pt x="0" y="142"/>
                  <a:pt x="0" y="106"/>
                </a:cubicBezTo>
                <a:cubicBezTo>
                  <a:pt x="0" y="47"/>
                  <a:pt x="47" y="0"/>
                  <a:pt x="106" y="0"/>
                </a:cubicBezTo>
                <a:cubicBezTo>
                  <a:pt x="165" y="0"/>
                  <a:pt x="212" y="47"/>
                  <a:pt x="212" y="106"/>
                </a:cubicBezTo>
                <a:close/>
                <a:moveTo>
                  <a:pt x="215" y="189"/>
                </a:moveTo>
                <a:cubicBezTo>
                  <a:pt x="215" y="346"/>
                  <a:pt x="215" y="502"/>
                  <a:pt x="215" y="659"/>
                </a:cubicBezTo>
                <a:cubicBezTo>
                  <a:pt x="520" y="772"/>
                  <a:pt x="712" y="546"/>
                  <a:pt x="1017" y="659"/>
                </a:cubicBezTo>
                <a:cubicBezTo>
                  <a:pt x="1017" y="502"/>
                  <a:pt x="1017" y="346"/>
                  <a:pt x="1017" y="189"/>
                </a:cubicBezTo>
                <a:cubicBezTo>
                  <a:pt x="712" y="77"/>
                  <a:pt x="520" y="302"/>
                  <a:pt x="215" y="189"/>
                </a:cubicBezTo>
                <a:close/>
                <a:moveTo>
                  <a:pt x="215" y="189"/>
                </a:moveTo>
                <a:cubicBezTo>
                  <a:pt x="215" y="189"/>
                  <a:pt x="215" y="189"/>
                  <a:pt x="215" y="18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4" name="Freeform 9">
            <a:extLst>
              <a:ext uri="{FF2B5EF4-FFF2-40B4-BE49-F238E27FC236}">
                <a16:creationId xmlns:a16="http://schemas.microsoft.com/office/drawing/2014/main" id="{FDF0D162-C734-4FB1-AD72-490B4B7AD765}"/>
              </a:ext>
            </a:extLst>
          </p:cNvPr>
          <p:cNvSpPr>
            <a:spLocks noEditPoints="1"/>
          </p:cNvSpPr>
          <p:nvPr/>
        </p:nvSpPr>
        <p:spPr bwMode="auto">
          <a:xfrm>
            <a:off x="2503375" y="4627885"/>
            <a:ext cx="194106" cy="237326"/>
          </a:xfrm>
          <a:custGeom>
            <a:avLst/>
            <a:gdLst>
              <a:gd name="T0" fmla="*/ 508 w 543"/>
              <a:gd name="T1" fmla="*/ 294 h 668"/>
              <a:gd name="T2" fmla="*/ 517 w 543"/>
              <a:gd name="T3" fmla="*/ 228 h 668"/>
              <a:gd name="T4" fmla="*/ 464 w 543"/>
              <a:gd name="T5" fmla="*/ 71 h 668"/>
              <a:gd name="T6" fmla="*/ 287 w 543"/>
              <a:gd name="T7" fmla="*/ 1 h 668"/>
              <a:gd name="T8" fmla="*/ 78 w 543"/>
              <a:gd name="T9" fmla="*/ 82 h 668"/>
              <a:gd name="T10" fmla="*/ 17 w 543"/>
              <a:gd name="T11" fmla="*/ 245 h 668"/>
              <a:gd name="T12" fmla="*/ 81 w 543"/>
              <a:gd name="T13" fmla="*/ 372 h 668"/>
              <a:gd name="T14" fmla="*/ 106 w 543"/>
              <a:gd name="T15" fmla="*/ 499 h 668"/>
              <a:gd name="T16" fmla="*/ 289 w 543"/>
              <a:gd name="T17" fmla="*/ 668 h 668"/>
              <a:gd name="T18" fmla="*/ 341 w 543"/>
              <a:gd name="T19" fmla="*/ 555 h 668"/>
              <a:gd name="T20" fmla="*/ 413 w 543"/>
              <a:gd name="T21" fmla="*/ 541 h 668"/>
              <a:gd name="T22" fmla="*/ 479 w 543"/>
              <a:gd name="T23" fmla="*/ 532 h 668"/>
              <a:gd name="T24" fmla="*/ 485 w 543"/>
              <a:gd name="T25" fmla="*/ 495 h 668"/>
              <a:gd name="T26" fmla="*/ 492 w 543"/>
              <a:gd name="T27" fmla="*/ 467 h 668"/>
              <a:gd name="T28" fmla="*/ 497 w 543"/>
              <a:gd name="T29" fmla="*/ 444 h 668"/>
              <a:gd name="T30" fmla="*/ 495 w 543"/>
              <a:gd name="T31" fmla="*/ 437 h 668"/>
              <a:gd name="T32" fmla="*/ 509 w 543"/>
              <a:gd name="T33" fmla="*/ 426 h 668"/>
              <a:gd name="T34" fmla="*/ 509 w 543"/>
              <a:gd name="T35" fmla="*/ 402 h 668"/>
              <a:gd name="T36" fmla="*/ 514 w 543"/>
              <a:gd name="T37" fmla="*/ 385 h 668"/>
              <a:gd name="T38" fmla="*/ 542 w 543"/>
              <a:gd name="T39" fmla="*/ 366 h 668"/>
              <a:gd name="T40" fmla="*/ 508 w 543"/>
              <a:gd name="T41" fmla="*/ 294 h 668"/>
              <a:gd name="T42" fmla="*/ 394 w 543"/>
              <a:gd name="T43" fmla="*/ 205 h 668"/>
              <a:gd name="T44" fmla="*/ 276 w 543"/>
              <a:gd name="T45" fmla="*/ 324 h 668"/>
              <a:gd name="T46" fmla="*/ 159 w 543"/>
              <a:gd name="T47" fmla="*/ 205 h 668"/>
              <a:gd name="T48" fmla="*/ 156 w 543"/>
              <a:gd name="T49" fmla="*/ 184 h 668"/>
              <a:gd name="T50" fmla="*/ 191 w 543"/>
              <a:gd name="T51" fmla="*/ 125 h 668"/>
              <a:gd name="T52" fmla="*/ 224 w 543"/>
              <a:gd name="T53" fmla="*/ 116 h 668"/>
              <a:gd name="T54" fmla="*/ 276 w 543"/>
              <a:gd name="T55" fmla="*/ 141 h 668"/>
              <a:gd name="T56" fmla="*/ 329 w 543"/>
              <a:gd name="T57" fmla="*/ 116 h 668"/>
              <a:gd name="T58" fmla="*/ 362 w 543"/>
              <a:gd name="T59" fmla="*/ 125 h 668"/>
              <a:gd name="T60" fmla="*/ 397 w 543"/>
              <a:gd name="T61" fmla="*/ 184 h 668"/>
              <a:gd name="T62" fmla="*/ 394 w 543"/>
              <a:gd name="T63" fmla="*/ 205 h 668"/>
              <a:gd name="T64" fmla="*/ 394 w 543"/>
              <a:gd name="T65" fmla="*/ 205 h 668"/>
              <a:gd name="T66" fmla="*/ 394 w 543"/>
              <a:gd name="T67" fmla="*/ 205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3" h="668">
                <a:moveTo>
                  <a:pt x="508" y="294"/>
                </a:moveTo>
                <a:cubicBezTo>
                  <a:pt x="492" y="263"/>
                  <a:pt x="515" y="244"/>
                  <a:pt x="517" y="228"/>
                </a:cubicBezTo>
                <a:cubicBezTo>
                  <a:pt x="524" y="153"/>
                  <a:pt x="499" y="108"/>
                  <a:pt x="464" y="71"/>
                </a:cubicBezTo>
                <a:cubicBezTo>
                  <a:pt x="408" y="11"/>
                  <a:pt x="335" y="0"/>
                  <a:pt x="287" y="1"/>
                </a:cubicBezTo>
                <a:cubicBezTo>
                  <a:pt x="165" y="1"/>
                  <a:pt x="116" y="40"/>
                  <a:pt x="78" y="82"/>
                </a:cubicBezTo>
                <a:cubicBezTo>
                  <a:pt x="0" y="169"/>
                  <a:pt x="17" y="245"/>
                  <a:pt x="17" y="245"/>
                </a:cubicBezTo>
                <a:cubicBezTo>
                  <a:pt x="19" y="290"/>
                  <a:pt x="81" y="372"/>
                  <a:pt x="81" y="372"/>
                </a:cubicBezTo>
                <a:cubicBezTo>
                  <a:pt x="131" y="444"/>
                  <a:pt x="106" y="499"/>
                  <a:pt x="106" y="499"/>
                </a:cubicBezTo>
                <a:cubicBezTo>
                  <a:pt x="207" y="522"/>
                  <a:pt x="289" y="668"/>
                  <a:pt x="289" y="668"/>
                </a:cubicBezTo>
                <a:cubicBezTo>
                  <a:pt x="293" y="646"/>
                  <a:pt x="341" y="555"/>
                  <a:pt x="341" y="555"/>
                </a:cubicBezTo>
                <a:cubicBezTo>
                  <a:pt x="361" y="530"/>
                  <a:pt x="395" y="538"/>
                  <a:pt x="413" y="541"/>
                </a:cubicBezTo>
                <a:cubicBezTo>
                  <a:pt x="466" y="547"/>
                  <a:pt x="479" y="532"/>
                  <a:pt x="479" y="532"/>
                </a:cubicBezTo>
                <a:cubicBezTo>
                  <a:pt x="490" y="525"/>
                  <a:pt x="485" y="495"/>
                  <a:pt x="485" y="495"/>
                </a:cubicBezTo>
                <a:cubicBezTo>
                  <a:pt x="481" y="480"/>
                  <a:pt x="487" y="473"/>
                  <a:pt x="492" y="467"/>
                </a:cubicBezTo>
                <a:cubicBezTo>
                  <a:pt x="503" y="451"/>
                  <a:pt x="497" y="444"/>
                  <a:pt x="497" y="444"/>
                </a:cubicBezTo>
                <a:cubicBezTo>
                  <a:pt x="493" y="439"/>
                  <a:pt x="495" y="437"/>
                  <a:pt x="495" y="437"/>
                </a:cubicBezTo>
                <a:cubicBezTo>
                  <a:pt x="508" y="432"/>
                  <a:pt x="509" y="426"/>
                  <a:pt x="509" y="426"/>
                </a:cubicBezTo>
                <a:cubicBezTo>
                  <a:pt x="509" y="402"/>
                  <a:pt x="509" y="402"/>
                  <a:pt x="509" y="402"/>
                </a:cubicBezTo>
                <a:cubicBezTo>
                  <a:pt x="507" y="386"/>
                  <a:pt x="514" y="385"/>
                  <a:pt x="514" y="385"/>
                </a:cubicBezTo>
                <a:cubicBezTo>
                  <a:pt x="543" y="385"/>
                  <a:pt x="542" y="366"/>
                  <a:pt x="542" y="366"/>
                </a:cubicBezTo>
                <a:cubicBezTo>
                  <a:pt x="543" y="356"/>
                  <a:pt x="508" y="294"/>
                  <a:pt x="508" y="294"/>
                </a:cubicBezTo>
                <a:close/>
                <a:moveTo>
                  <a:pt x="394" y="205"/>
                </a:moveTo>
                <a:cubicBezTo>
                  <a:pt x="382" y="258"/>
                  <a:pt x="276" y="324"/>
                  <a:pt x="276" y="324"/>
                </a:cubicBezTo>
                <a:cubicBezTo>
                  <a:pt x="276" y="324"/>
                  <a:pt x="171" y="258"/>
                  <a:pt x="159" y="205"/>
                </a:cubicBezTo>
                <a:cubicBezTo>
                  <a:pt x="157" y="199"/>
                  <a:pt x="156" y="192"/>
                  <a:pt x="156" y="184"/>
                </a:cubicBezTo>
                <a:cubicBezTo>
                  <a:pt x="156" y="159"/>
                  <a:pt x="170" y="136"/>
                  <a:pt x="191" y="125"/>
                </a:cubicBezTo>
                <a:cubicBezTo>
                  <a:pt x="201" y="119"/>
                  <a:pt x="212" y="116"/>
                  <a:pt x="224" y="116"/>
                </a:cubicBezTo>
                <a:cubicBezTo>
                  <a:pt x="245" y="116"/>
                  <a:pt x="264" y="126"/>
                  <a:pt x="276" y="141"/>
                </a:cubicBezTo>
                <a:cubicBezTo>
                  <a:pt x="289" y="126"/>
                  <a:pt x="308" y="116"/>
                  <a:pt x="329" y="116"/>
                </a:cubicBezTo>
                <a:cubicBezTo>
                  <a:pt x="341" y="116"/>
                  <a:pt x="352" y="119"/>
                  <a:pt x="362" y="125"/>
                </a:cubicBezTo>
                <a:cubicBezTo>
                  <a:pt x="383" y="136"/>
                  <a:pt x="397" y="159"/>
                  <a:pt x="397" y="184"/>
                </a:cubicBezTo>
                <a:cubicBezTo>
                  <a:pt x="397" y="192"/>
                  <a:pt x="396" y="199"/>
                  <a:pt x="394" y="205"/>
                </a:cubicBezTo>
                <a:close/>
                <a:moveTo>
                  <a:pt x="394" y="205"/>
                </a:moveTo>
                <a:cubicBezTo>
                  <a:pt x="394" y="205"/>
                  <a:pt x="394" y="205"/>
                  <a:pt x="394" y="2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8" name="Freeform 13">
            <a:extLst>
              <a:ext uri="{FF2B5EF4-FFF2-40B4-BE49-F238E27FC236}">
                <a16:creationId xmlns:a16="http://schemas.microsoft.com/office/drawing/2014/main" id="{257F1182-9DBC-40C0-9DB0-24E2309D8E2B}"/>
              </a:ext>
            </a:extLst>
          </p:cNvPr>
          <p:cNvSpPr>
            <a:spLocks noEditPoints="1"/>
          </p:cNvSpPr>
          <p:nvPr/>
        </p:nvSpPr>
        <p:spPr bwMode="auto">
          <a:xfrm>
            <a:off x="2786394" y="3302000"/>
            <a:ext cx="211559" cy="214289"/>
          </a:xfrm>
          <a:custGeom>
            <a:avLst/>
            <a:gdLst>
              <a:gd name="T0" fmla="*/ 1706 w 1714"/>
              <a:gd name="T1" fmla="*/ 895 h 1740"/>
              <a:gd name="T2" fmla="*/ 1354 w 1714"/>
              <a:gd name="T3" fmla="*/ 543 h 1740"/>
              <a:gd name="T4" fmla="*/ 1308 w 1714"/>
              <a:gd name="T5" fmla="*/ 535 h 1740"/>
              <a:gd name="T6" fmla="*/ 1281 w 1714"/>
              <a:gd name="T7" fmla="*/ 574 h 1740"/>
              <a:gd name="T8" fmla="*/ 1281 w 1714"/>
              <a:gd name="T9" fmla="*/ 811 h 1740"/>
              <a:gd name="T10" fmla="*/ 991 w 1714"/>
              <a:gd name="T11" fmla="*/ 868 h 1740"/>
              <a:gd name="T12" fmla="*/ 991 w 1714"/>
              <a:gd name="T13" fmla="*/ 436 h 1740"/>
              <a:gd name="T14" fmla="*/ 1213 w 1714"/>
              <a:gd name="T15" fmla="*/ 436 h 1740"/>
              <a:gd name="T16" fmla="*/ 1251 w 1714"/>
              <a:gd name="T17" fmla="*/ 409 h 1740"/>
              <a:gd name="T18" fmla="*/ 1243 w 1714"/>
              <a:gd name="T19" fmla="*/ 363 h 1740"/>
              <a:gd name="T20" fmla="*/ 891 w 1714"/>
              <a:gd name="T21" fmla="*/ 11 h 1740"/>
              <a:gd name="T22" fmla="*/ 861 w 1714"/>
              <a:gd name="T23" fmla="*/ 0 h 1740"/>
              <a:gd name="T24" fmla="*/ 830 w 1714"/>
              <a:gd name="T25" fmla="*/ 11 h 1740"/>
              <a:gd name="T26" fmla="*/ 474 w 1714"/>
              <a:gd name="T27" fmla="*/ 363 h 1740"/>
              <a:gd name="T28" fmla="*/ 467 w 1714"/>
              <a:gd name="T29" fmla="*/ 409 h 1740"/>
              <a:gd name="T30" fmla="*/ 505 w 1714"/>
              <a:gd name="T31" fmla="*/ 436 h 1740"/>
              <a:gd name="T32" fmla="*/ 731 w 1714"/>
              <a:gd name="T33" fmla="*/ 436 h 1740"/>
              <a:gd name="T34" fmla="*/ 731 w 1714"/>
              <a:gd name="T35" fmla="*/ 864 h 1740"/>
              <a:gd name="T36" fmla="*/ 436 w 1714"/>
              <a:gd name="T37" fmla="*/ 807 h 1740"/>
              <a:gd name="T38" fmla="*/ 436 w 1714"/>
              <a:gd name="T39" fmla="*/ 570 h 1740"/>
              <a:gd name="T40" fmla="*/ 409 w 1714"/>
              <a:gd name="T41" fmla="*/ 532 h 1740"/>
              <a:gd name="T42" fmla="*/ 363 w 1714"/>
              <a:gd name="T43" fmla="*/ 539 h 1740"/>
              <a:gd name="T44" fmla="*/ 11 w 1714"/>
              <a:gd name="T45" fmla="*/ 891 h 1740"/>
              <a:gd name="T46" fmla="*/ 0 w 1714"/>
              <a:gd name="T47" fmla="*/ 922 h 1740"/>
              <a:gd name="T48" fmla="*/ 11 w 1714"/>
              <a:gd name="T49" fmla="*/ 952 h 1740"/>
              <a:gd name="T50" fmla="*/ 363 w 1714"/>
              <a:gd name="T51" fmla="*/ 1304 h 1740"/>
              <a:gd name="T52" fmla="*/ 409 w 1714"/>
              <a:gd name="T53" fmla="*/ 1312 h 1740"/>
              <a:gd name="T54" fmla="*/ 436 w 1714"/>
              <a:gd name="T55" fmla="*/ 1274 h 1740"/>
              <a:gd name="T56" fmla="*/ 436 w 1714"/>
              <a:gd name="T57" fmla="*/ 1075 h 1740"/>
              <a:gd name="T58" fmla="*/ 727 w 1714"/>
              <a:gd name="T59" fmla="*/ 1369 h 1740"/>
              <a:gd name="T60" fmla="*/ 727 w 1714"/>
              <a:gd name="T61" fmla="*/ 1606 h 1740"/>
              <a:gd name="T62" fmla="*/ 853 w 1714"/>
              <a:gd name="T63" fmla="*/ 1740 h 1740"/>
              <a:gd name="T64" fmla="*/ 861 w 1714"/>
              <a:gd name="T65" fmla="*/ 1740 h 1740"/>
              <a:gd name="T66" fmla="*/ 987 w 1714"/>
              <a:gd name="T67" fmla="*/ 1606 h 1740"/>
              <a:gd name="T68" fmla="*/ 987 w 1714"/>
              <a:gd name="T69" fmla="*/ 1369 h 1740"/>
              <a:gd name="T70" fmla="*/ 1278 w 1714"/>
              <a:gd name="T71" fmla="*/ 1075 h 1740"/>
              <a:gd name="T72" fmla="*/ 1278 w 1714"/>
              <a:gd name="T73" fmla="*/ 1274 h 1740"/>
              <a:gd name="T74" fmla="*/ 1304 w 1714"/>
              <a:gd name="T75" fmla="*/ 1312 h 1740"/>
              <a:gd name="T76" fmla="*/ 1350 w 1714"/>
              <a:gd name="T77" fmla="*/ 1304 h 1740"/>
              <a:gd name="T78" fmla="*/ 1702 w 1714"/>
              <a:gd name="T79" fmla="*/ 952 h 1740"/>
              <a:gd name="T80" fmla="*/ 1714 w 1714"/>
              <a:gd name="T81" fmla="*/ 922 h 1740"/>
              <a:gd name="T82" fmla="*/ 1706 w 1714"/>
              <a:gd name="T83" fmla="*/ 895 h 1740"/>
              <a:gd name="T84" fmla="*/ 1706 w 1714"/>
              <a:gd name="T85" fmla="*/ 895 h 1740"/>
              <a:gd name="T86" fmla="*/ 1706 w 1714"/>
              <a:gd name="T87" fmla="*/ 895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14" h="1740">
                <a:moveTo>
                  <a:pt x="1706" y="895"/>
                </a:moveTo>
                <a:cubicBezTo>
                  <a:pt x="1354" y="543"/>
                  <a:pt x="1354" y="543"/>
                  <a:pt x="1354" y="543"/>
                </a:cubicBezTo>
                <a:cubicBezTo>
                  <a:pt x="1343" y="532"/>
                  <a:pt x="1323" y="528"/>
                  <a:pt x="1308" y="535"/>
                </a:cubicBezTo>
                <a:cubicBezTo>
                  <a:pt x="1293" y="543"/>
                  <a:pt x="1281" y="558"/>
                  <a:pt x="1281" y="574"/>
                </a:cubicBezTo>
                <a:cubicBezTo>
                  <a:pt x="1281" y="811"/>
                  <a:pt x="1281" y="811"/>
                  <a:pt x="1281" y="811"/>
                </a:cubicBezTo>
                <a:cubicBezTo>
                  <a:pt x="1167" y="811"/>
                  <a:pt x="1071" y="830"/>
                  <a:pt x="991" y="868"/>
                </a:cubicBezTo>
                <a:cubicBezTo>
                  <a:pt x="991" y="436"/>
                  <a:pt x="991" y="436"/>
                  <a:pt x="991" y="436"/>
                </a:cubicBezTo>
                <a:cubicBezTo>
                  <a:pt x="1213" y="436"/>
                  <a:pt x="1213" y="436"/>
                  <a:pt x="1213" y="436"/>
                </a:cubicBezTo>
                <a:cubicBezTo>
                  <a:pt x="1232" y="436"/>
                  <a:pt x="1247" y="425"/>
                  <a:pt x="1251" y="409"/>
                </a:cubicBezTo>
                <a:cubicBezTo>
                  <a:pt x="1258" y="394"/>
                  <a:pt x="1255" y="375"/>
                  <a:pt x="1243" y="363"/>
                </a:cubicBezTo>
                <a:cubicBezTo>
                  <a:pt x="891" y="11"/>
                  <a:pt x="891" y="11"/>
                  <a:pt x="891" y="11"/>
                </a:cubicBezTo>
                <a:cubicBezTo>
                  <a:pt x="884" y="4"/>
                  <a:pt x="872" y="0"/>
                  <a:pt x="861" y="0"/>
                </a:cubicBezTo>
                <a:cubicBezTo>
                  <a:pt x="849" y="0"/>
                  <a:pt x="838" y="4"/>
                  <a:pt x="830" y="11"/>
                </a:cubicBezTo>
                <a:cubicBezTo>
                  <a:pt x="474" y="363"/>
                  <a:pt x="474" y="363"/>
                  <a:pt x="474" y="363"/>
                </a:cubicBezTo>
                <a:cubicBezTo>
                  <a:pt x="463" y="375"/>
                  <a:pt x="459" y="394"/>
                  <a:pt x="467" y="409"/>
                </a:cubicBezTo>
                <a:cubicBezTo>
                  <a:pt x="474" y="425"/>
                  <a:pt x="490" y="436"/>
                  <a:pt x="505" y="436"/>
                </a:cubicBezTo>
                <a:cubicBezTo>
                  <a:pt x="731" y="436"/>
                  <a:pt x="731" y="436"/>
                  <a:pt x="731" y="436"/>
                </a:cubicBezTo>
                <a:cubicBezTo>
                  <a:pt x="731" y="864"/>
                  <a:pt x="731" y="864"/>
                  <a:pt x="731" y="864"/>
                </a:cubicBezTo>
                <a:cubicBezTo>
                  <a:pt x="650" y="826"/>
                  <a:pt x="555" y="807"/>
                  <a:pt x="436" y="807"/>
                </a:cubicBezTo>
                <a:cubicBezTo>
                  <a:pt x="436" y="570"/>
                  <a:pt x="436" y="570"/>
                  <a:pt x="436" y="570"/>
                </a:cubicBezTo>
                <a:cubicBezTo>
                  <a:pt x="436" y="551"/>
                  <a:pt x="425" y="535"/>
                  <a:pt x="409" y="532"/>
                </a:cubicBezTo>
                <a:cubicBezTo>
                  <a:pt x="394" y="524"/>
                  <a:pt x="375" y="528"/>
                  <a:pt x="363" y="539"/>
                </a:cubicBezTo>
                <a:cubicBezTo>
                  <a:pt x="11" y="891"/>
                  <a:pt x="11" y="891"/>
                  <a:pt x="11" y="891"/>
                </a:cubicBezTo>
                <a:cubicBezTo>
                  <a:pt x="4" y="899"/>
                  <a:pt x="0" y="910"/>
                  <a:pt x="0" y="922"/>
                </a:cubicBezTo>
                <a:cubicBezTo>
                  <a:pt x="0" y="933"/>
                  <a:pt x="4" y="945"/>
                  <a:pt x="11" y="952"/>
                </a:cubicBezTo>
                <a:cubicBezTo>
                  <a:pt x="363" y="1304"/>
                  <a:pt x="363" y="1304"/>
                  <a:pt x="363" y="1304"/>
                </a:cubicBezTo>
                <a:cubicBezTo>
                  <a:pt x="375" y="1316"/>
                  <a:pt x="394" y="1320"/>
                  <a:pt x="409" y="1312"/>
                </a:cubicBezTo>
                <a:cubicBezTo>
                  <a:pt x="425" y="1304"/>
                  <a:pt x="436" y="1289"/>
                  <a:pt x="436" y="1274"/>
                </a:cubicBezTo>
                <a:cubicBezTo>
                  <a:pt x="436" y="1075"/>
                  <a:pt x="436" y="1075"/>
                  <a:pt x="436" y="1075"/>
                </a:cubicBezTo>
                <a:cubicBezTo>
                  <a:pt x="654" y="1075"/>
                  <a:pt x="727" y="1147"/>
                  <a:pt x="727" y="1369"/>
                </a:cubicBezTo>
                <a:cubicBezTo>
                  <a:pt x="727" y="1606"/>
                  <a:pt x="727" y="1606"/>
                  <a:pt x="727" y="1606"/>
                </a:cubicBezTo>
                <a:cubicBezTo>
                  <a:pt x="727" y="1679"/>
                  <a:pt x="784" y="1737"/>
                  <a:pt x="853" y="1740"/>
                </a:cubicBezTo>
                <a:cubicBezTo>
                  <a:pt x="861" y="1740"/>
                  <a:pt x="861" y="1740"/>
                  <a:pt x="861" y="1740"/>
                </a:cubicBezTo>
                <a:cubicBezTo>
                  <a:pt x="929" y="1737"/>
                  <a:pt x="987" y="1679"/>
                  <a:pt x="987" y="1606"/>
                </a:cubicBezTo>
                <a:cubicBezTo>
                  <a:pt x="987" y="1369"/>
                  <a:pt x="987" y="1369"/>
                  <a:pt x="987" y="1369"/>
                </a:cubicBezTo>
                <a:cubicBezTo>
                  <a:pt x="987" y="1147"/>
                  <a:pt x="1056" y="1075"/>
                  <a:pt x="1278" y="1075"/>
                </a:cubicBezTo>
                <a:cubicBezTo>
                  <a:pt x="1278" y="1274"/>
                  <a:pt x="1278" y="1274"/>
                  <a:pt x="1278" y="1274"/>
                </a:cubicBezTo>
                <a:cubicBezTo>
                  <a:pt x="1278" y="1293"/>
                  <a:pt x="1289" y="1308"/>
                  <a:pt x="1304" y="1312"/>
                </a:cubicBezTo>
                <a:cubicBezTo>
                  <a:pt x="1320" y="1320"/>
                  <a:pt x="1339" y="1316"/>
                  <a:pt x="1350" y="1304"/>
                </a:cubicBezTo>
                <a:cubicBezTo>
                  <a:pt x="1702" y="952"/>
                  <a:pt x="1702" y="952"/>
                  <a:pt x="1702" y="952"/>
                </a:cubicBezTo>
                <a:cubicBezTo>
                  <a:pt x="1710" y="945"/>
                  <a:pt x="1714" y="933"/>
                  <a:pt x="1714" y="922"/>
                </a:cubicBezTo>
                <a:cubicBezTo>
                  <a:pt x="1714" y="910"/>
                  <a:pt x="1714" y="903"/>
                  <a:pt x="1706" y="895"/>
                </a:cubicBezTo>
                <a:close/>
                <a:moveTo>
                  <a:pt x="1706" y="895"/>
                </a:moveTo>
                <a:cubicBezTo>
                  <a:pt x="1706" y="895"/>
                  <a:pt x="1706" y="895"/>
                  <a:pt x="1706" y="89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2" name="Freeform 17">
            <a:extLst>
              <a:ext uri="{FF2B5EF4-FFF2-40B4-BE49-F238E27FC236}">
                <a16:creationId xmlns:a16="http://schemas.microsoft.com/office/drawing/2014/main" id="{65198B6C-332C-4FE4-8D1D-AF23F60AAA16}"/>
              </a:ext>
            </a:extLst>
          </p:cNvPr>
          <p:cNvSpPr>
            <a:spLocks noEditPoints="1"/>
          </p:cNvSpPr>
          <p:nvPr/>
        </p:nvSpPr>
        <p:spPr bwMode="auto">
          <a:xfrm>
            <a:off x="3543595" y="2133453"/>
            <a:ext cx="309289" cy="321341"/>
          </a:xfrm>
          <a:custGeom>
            <a:avLst/>
            <a:gdLst>
              <a:gd name="T0" fmla="*/ 866 w 1399"/>
              <a:gd name="T1" fmla="*/ 1317 h 1458"/>
              <a:gd name="T2" fmla="*/ 798 w 1399"/>
              <a:gd name="T3" fmla="*/ 1422 h 1458"/>
              <a:gd name="T4" fmla="*/ 647 w 1399"/>
              <a:gd name="T5" fmla="*/ 1458 h 1458"/>
              <a:gd name="T6" fmla="*/ 591 w 1399"/>
              <a:gd name="T7" fmla="*/ 1384 h 1458"/>
              <a:gd name="T8" fmla="*/ 533 w 1399"/>
              <a:gd name="T9" fmla="*/ 1274 h 1458"/>
              <a:gd name="T10" fmla="*/ 825 w 1399"/>
              <a:gd name="T11" fmla="*/ 1233 h 1458"/>
              <a:gd name="T12" fmla="*/ 1059 w 1399"/>
              <a:gd name="T13" fmla="*/ 700 h 1458"/>
              <a:gd name="T14" fmla="*/ 870 w 1399"/>
              <a:gd name="T15" fmla="*/ 1128 h 1458"/>
              <a:gd name="T16" fmla="*/ 588 w 1399"/>
              <a:gd name="T17" fmla="*/ 1178 h 1458"/>
              <a:gd name="T18" fmla="*/ 441 w 1399"/>
              <a:gd name="T19" fmla="*/ 949 h 1458"/>
              <a:gd name="T20" fmla="*/ 697 w 1399"/>
              <a:gd name="T21" fmla="*/ 341 h 1458"/>
              <a:gd name="T22" fmla="*/ 740 w 1399"/>
              <a:gd name="T23" fmla="*/ 482 h 1458"/>
              <a:gd name="T24" fmla="*/ 440 w 1399"/>
              <a:gd name="T25" fmla="*/ 701 h 1458"/>
              <a:gd name="T26" fmla="*/ 521 w 1399"/>
              <a:gd name="T27" fmla="*/ 701 h 1458"/>
              <a:gd name="T28" fmla="*/ 740 w 1399"/>
              <a:gd name="T29" fmla="*/ 482 h 1458"/>
              <a:gd name="T30" fmla="*/ 740 w 1399"/>
              <a:gd name="T31" fmla="*/ 182 h 1458"/>
              <a:gd name="T32" fmla="*/ 700 w 1399"/>
              <a:gd name="T33" fmla="*/ 0 h 1458"/>
              <a:gd name="T34" fmla="*/ 659 w 1399"/>
              <a:gd name="T35" fmla="*/ 182 h 1458"/>
              <a:gd name="T36" fmla="*/ 223 w 1399"/>
              <a:gd name="T37" fmla="*/ 700 h 1458"/>
              <a:gd name="T38" fmla="*/ 41 w 1399"/>
              <a:gd name="T39" fmla="*/ 659 h 1458"/>
              <a:gd name="T40" fmla="*/ 41 w 1399"/>
              <a:gd name="T41" fmla="*/ 740 h 1458"/>
              <a:gd name="T42" fmla="*/ 223 w 1399"/>
              <a:gd name="T43" fmla="*/ 700 h 1458"/>
              <a:gd name="T44" fmla="*/ 1217 w 1399"/>
              <a:gd name="T45" fmla="*/ 659 h 1458"/>
              <a:gd name="T46" fmla="*/ 1217 w 1399"/>
              <a:gd name="T47" fmla="*/ 740 h 1458"/>
              <a:gd name="T48" fmla="*/ 1399 w 1399"/>
              <a:gd name="T49" fmla="*/ 700 h 1458"/>
              <a:gd name="T50" fmla="*/ 305 w 1399"/>
              <a:gd name="T51" fmla="*/ 1037 h 1458"/>
              <a:gd name="T52" fmla="*/ 205 w 1399"/>
              <a:gd name="T53" fmla="*/ 1195 h 1458"/>
              <a:gd name="T54" fmla="*/ 262 w 1399"/>
              <a:gd name="T55" fmla="*/ 1195 h 1458"/>
              <a:gd name="T56" fmla="*/ 362 w 1399"/>
              <a:gd name="T57" fmla="*/ 1037 h 1458"/>
              <a:gd name="T58" fmla="*/ 1065 w 1399"/>
              <a:gd name="T59" fmla="*/ 374 h 1458"/>
              <a:gd name="T60" fmla="*/ 1194 w 1399"/>
              <a:gd name="T61" fmla="*/ 262 h 1458"/>
              <a:gd name="T62" fmla="*/ 1137 w 1399"/>
              <a:gd name="T63" fmla="*/ 205 h 1458"/>
              <a:gd name="T64" fmla="*/ 1037 w 1399"/>
              <a:gd name="T65" fmla="*/ 363 h 1458"/>
              <a:gd name="T66" fmla="*/ 305 w 1399"/>
              <a:gd name="T67" fmla="*/ 362 h 1458"/>
              <a:gd name="T68" fmla="*/ 362 w 1399"/>
              <a:gd name="T69" fmla="*/ 362 h 1458"/>
              <a:gd name="T70" fmla="*/ 262 w 1399"/>
              <a:gd name="T71" fmla="*/ 205 h 1458"/>
              <a:gd name="T72" fmla="*/ 205 w 1399"/>
              <a:gd name="T73" fmla="*/ 262 h 1458"/>
              <a:gd name="T74" fmla="*/ 1094 w 1399"/>
              <a:gd name="T75" fmla="*/ 1037 h 1458"/>
              <a:gd name="T76" fmla="*/ 1037 w 1399"/>
              <a:gd name="T77" fmla="*/ 1094 h 1458"/>
              <a:gd name="T78" fmla="*/ 1166 w 1399"/>
              <a:gd name="T79" fmla="*/ 1206 h 1458"/>
              <a:gd name="T80" fmla="*/ 1194 w 1399"/>
              <a:gd name="T81" fmla="*/ 1137 h 1458"/>
              <a:gd name="T82" fmla="*/ 1094 w 1399"/>
              <a:gd name="T83" fmla="*/ 1037 h 1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99" h="1458">
                <a:moveTo>
                  <a:pt x="866" y="1274"/>
                </a:moveTo>
                <a:cubicBezTo>
                  <a:pt x="866" y="1317"/>
                  <a:pt x="866" y="1317"/>
                  <a:pt x="866" y="1317"/>
                </a:cubicBezTo>
                <a:cubicBezTo>
                  <a:pt x="866" y="1351"/>
                  <a:pt x="841" y="1379"/>
                  <a:pt x="809" y="1384"/>
                </a:cubicBezTo>
                <a:cubicBezTo>
                  <a:pt x="798" y="1422"/>
                  <a:pt x="798" y="1422"/>
                  <a:pt x="798" y="1422"/>
                </a:cubicBezTo>
                <a:cubicBezTo>
                  <a:pt x="792" y="1443"/>
                  <a:pt x="773" y="1458"/>
                  <a:pt x="752" y="1458"/>
                </a:cubicBezTo>
                <a:cubicBezTo>
                  <a:pt x="647" y="1458"/>
                  <a:pt x="647" y="1458"/>
                  <a:pt x="647" y="1458"/>
                </a:cubicBezTo>
                <a:cubicBezTo>
                  <a:pt x="626" y="1458"/>
                  <a:pt x="607" y="1443"/>
                  <a:pt x="601" y="1422"/>
                </a:cubicBezTo>
                <a:cubicBezTo>
                  <a:pt x="591" y="1384"/>
                  <a:pt x="591" y="1384"/>
                  <a:pt x="591" y="1384"/>
                </a:cubicBezTo>
                <a:cubicBezTo>
                  <a:pt x="558" y="1378"/>
                  <a:pt x="533" y="1351"/>
                  <a:pt x="533" y="1316"/>
                </a:cubicBezTo>
                <a:cubicBezTo>
                  <a:pt x="533" y="1274"/>
                  <a:pt x="533" y="1274"/>
                  <a:pt x="533" y="1274"/>
                </a:cubicBezTo>
                <a:cubicBezTo>
                  <a:pt x="533" y="1251"/>
                  <a:pt x="551" y="1233"/>
                  <a:pt x="574" y="1233"/>
                </a:cubicBezTo>
                <a:cubicBezTo>
                  <a:pt x="825" y="1233"/>
                  <a:pt x="825" y="1233"/>
                  <a:pt x="825" y="1233"/>
                </a:cubicBezTo>
                <a:cubicBezTo>
                  <a:pt x="848" y="1233"/>
                  <a:pt x="866" y="1251"/>
                  <a:pt x="866" y="1274"/>
                </a:cubicBezTo>
                <a:close/>
                <a:moveTo>
                  <a:pt x="1059" y="700"/>
                </a:moveTo>
                <a:cubicBezTo>
                  <a:pt x="1059" y="797"/>
                  <a:pt x="1020" y="885"/>
                  <a:pt x="958" y="949"/>
                </a:cubicBezTo>
                <a:cubicBezTo>
                  <a:pt x="911" y="998"/>
                  <a:pt x="880" y="1061"/>
                  <a:pt x="870" y="1128"/>
                </a:cubicBezTo>
                <a:cubicBezTo>
                  <a:pt x="865" y="1157"/>
                  <a:pt x="840" y="1178"/>
                  <a:pt x="811" y="117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9" y="1178"/>
                  <a:pt x="534" y="1157"/>
                  <a:pt x="530" y="1128"/>
                </a:cubicBezTo>
                <a:cubicBezTo>
                  <a:pt x="519" y="1061"/>
                  <a:pt x="488" y="998"/>
                  <a:pt x="441" y="949"/>
                </a:cubicBezTo>
                <a:cubicBezTo>
                  <a:pt x="380" y="885"/>
                  <a:pt x="341" y="799"/>
                  <a:pt x="341" y="704"/>
                </a:cubicBezTo>
                <a:cubicBezTo>
                  <a:pt x="338" y="504"/>
                  <a:pt x="497" y="342"/>
                  <a:pt x="697" y="341"/>
                </a:cubicBezTo>
                <a:cubicBezTo>
                  <a:pt x="897" y="339"/>
                  <a:pt x="1059" y="501"/>
                  <a:pt x="1059" y="700"/>
                </a:cubicBezTo>
                <a:close/>
                <a:moveTo>
                  <a:pt x="740" y="482"/>
                </a:moveTo>
                <a:cubicBezTo>
                  <a:pt x="740" y="460"/>
                  <a:pt x="722" y="442"/>
                  <a:pt x="700" y="442"/>
                </a:cubicBezTo>
                <a:cubicBezTo>
                  <a:pt x="557" y="442"/>
                  <a:pt x="440" y="558"/>
                  <a:pt x="440" y="701"/>
                </a:cubicBezTo>
                <a:cubicBezTo>
                  <a:pt x="440" y="723"/>
                  <a:pt x="458" y="742"/>
                  <a:pt x="481" y="742"/>
                </a:cubicBezTo>
                <a:cubicBezTo>
                  <a:pt x="503" y="742"/>
                  <a:pt x="521" y="724"/>
                  <a:pt x="521" y="701"/>
                </a:cubicBezTo>
                <a:cubicBezTo>
                  <a:pt x="521" y="603"/>
                  <a:pt x="602" y="523"/>
                  <a:pt x="700" y="523"/>
                </a:cubicBezTo>
                <a:cubicBezTo>
                  <a:pt x="722" y="523"/>
                  <a:pt x="740" y="505"/>
                  <a:pt x="740" y="482"/>
                </a:cubicBezTo>
                <a:close/>
                <a:moveTo>
                  <a:pt x="700" y="223"/>
                </a:moveTo>
                <a:cubicBezTo>
                  <a:pt x="722" y="223"/>
                  <a:pt x="740" y="205"/>
                  <a:pt x="740" y="182"/>
                </a:cubicBezTo>
                <a:cubicBezTo>
                  <a:pt x="740" y="40"/>
                  <a:pt x="740" y="40"/>
                  <a:pt x="740" y="40"/>
                </a:cubicBezTo>
                <a:cubicBezTo>
                  <a:pt x="740" y="18"/>
                  <a:pt x="722" y="0"/>
                  <a:pt x="700" y="0"/>
                </a:cubicBezTo>
                <a:cubicBezTo>
                  <a:pt x="677" y="0"/>
                  <a:pt x="659" y="18"/>
                  <a:pt x="659" y="40"/>
                </a:cubicBezTo>
                <a:cubicBezTo>
                  <a:pt x="659" y="182"/>
                  <a:pt x="659" y="182"/>
                  <a:pt x="659" y="182"/>
                </a:cubicBezTo>
                <a:cubicBezTo>
                  <a:pt x="659" y="205"/>
                  <a:pt x="677" y="223"/>
                  <a:pt x="700" y="223"/>
                </a:cubicBezTo>
                <a:close/>
                <a:moveTo>
                  <a:pt x="223" y="700"/>
                </a:moveTo>
                <a:cubicBezTo>
                  <a:pt x="223" y="677"/>
                  <a:pt x="205" y="659"/>
                  <a:pt x="182" y="659"/>
                </a:cubicBezTo>
                <a:cubicBezTo>
                  <a:pt x="41" y="659"/>
                  <a:pt x="41" y="659"/>
                  <a:pt x="41" y="659"/>
                </a:cubicBezTo>
                <a:cubicBezTo>
                  <a:pt x="18" y="659"/>
                  <a:pt x="0" y="677"/>
                  <a:pt x="0" y="700"/>
                </a:cubicBezTo>
                <a:cubicBezTo>
                  <a:pt x="0" y="722"/>
                  <a:pt x="18" y="740"/>
                  <a:pt x="41" y="740"/>
                </a:cubicBezTo>
                <a:cubicBezTo>
                  <a:pt x="182" y="740"/>
                  <a:pt x="182" y="740"/>
                  <a:pt x="182" y="740"/>
                </a:cubicBezTo>
                <a:cubicBezTo>
                  <a:pt x="205" y="740"/>
                  <a:pt x="223" y="722"/>
                  <a:pt x="223" y="700"/>
                </a:cubicBezTo>
                <a:close/>
                <a:moveTo>
                  <a:pt x="1359" y="659"/>
                </a:moveTo>
                <a:cubicBezTo>
                  <a:pt x="1217" y="659"/>
                  <a:pt x="1217" y="659"/>
                  <a:pt x="1217" y="659"/>
                </a:cubicBezTo>
                <a:cubicBezTo>
                  <a:pt x="1195" y="659"/>
                  <a:pt x="1176" y="677"/>
                  <a:pt x="1176" y="700"/>
                </a:cubicBezTo>
                <a:cubicBezTo>
                  <a:pt x="1176" y="722"/>
                  <a:pt x="1194" y="740"/>
                  <a:pt x="1217" y="740"/>
                </a:cubicBezTo>
                <a:cubicBezTo>
                  <a:pt x="1359" y="740"/>
                  <a:pt x="1359" y="740"/>
                  <a:pt x="1359" y="740"/>
                </a:cubicBezTo>
                <a:cubicBezTo>
                  <a:pt x="1381" y="740"/>
                  <a:pt x="1399" y="722"/>
                  <a:pt x="1399" y="700"/>
                </a:cubicBezTo>
                <a:cubicBezTo>
                  <a:pt x="1399" y="677"/>
                  <a:pt x="1381" y="659"/>
                  <a:pt x="1359" y="659"/>
                </a:cubicBezTo>
                <a:close/>
                <a:moveTo>
                  <a:pt x="305" y="1037"/>
                </a:moveTo>
                <a:cubicBezTo>
                  <a:pt x="205" y="1137"/>
                  <a:pt x="205" y="1137"/>
                  <a:pt x="205" y="1137"/>
                </a:cubicBezTo>
                <a:cubicBezTo>
                  <a:pt x="189" y="1153"/>
                  <a:pt x="189" y="1179"/>
                  <a:pt x="205" y="1195"/>
                </a:cubicBezTo>
                <a:cubicBezTo>
                  <a:pt x="213" y="1202"/>
                  <a:pt x="223" y="1206"/>
                  <a:pt x="233" y="1206"/>
                </a:cubicBezTo>
                <a:cubicBezTo>
                  <a:pt x="244" y="1206"/>
                  <a:pt x="254" y="1202"/>
                  <a:pt x="262" y="1195"/>
                </a:cubicBezTo>
                <a:cubicBezTo>
                  <a:pt x="362" y="1094"/>
                  <a:pt x="362" y="1094"/>
                  <a:pt x="362" y="1094"/>
                </a:cubicBezTo>
                <a:cubicBezTo>
                  <a:pt x="378" y="1078"/>
                  <a:pt x="378" y="1053"/>
                  <a:pt x="362" y="1037"/>
                </a:cubicBezTo>
                <a:cubicBezTo>
                  <a:pt x="347" y="1021"/>
                  <a:pt x="321" y="1021"/>
                  <a:pt x="305" y="1037"/>
                </a:cubicBezTo>
                <a:close/>
                <a:moveTo>
                  <a:pt x="1065" y="374"/>
                </a:moveTo>
                <a:cubicBezTo>
                  <a:pt x="1076" y="374"/>
                  <a:pt x="1086" y="370"/>
                  <a:pt x="1094" y="363"/>
                </a:cubicBezTo>
                <a:cubicBezTo>
                  <a:pt x="1194" y="262"/>
                  <a:pt x="1194" y="262"/>
                  <a:pt x="1194" y="262"/>
                </a:cubicBezTo>
                <a:cubicBezTo>
                  <a:pt x="1210" y="246"/>
                  <a:pt x="1210" y="221"/>
                  <a:pt x="1194" y="205"/>
                </a:cubicBezTo>
                <a:cubicBezTo>
                  <a:pt x="1178" y="189"/>
                  <a:pt x="1153" y="189"/>
                  <a:pt x="1137" y="205"/>
                </a:cubicBezTo>
                <a:cubicBezTo>
                  <a:pt x="1037" y="305"/>
                  <a:pt x="1037" y="305"/>
                  <a:pt x="1037" y="305"/>
                </a:cubicBezTo>
                <a:cubicBezTo>
                  <a:pt x="1021" y="321"/>
                  <a:pt x="1021" y="347"/>
                  <a:pt x="1037" y="363"/>
                </a:cubicBezTo>
                <a:cubicBezTo>
                  <a:pt x="1045" y="370"/>
                  <a:pt x="1055" y="374"/>
                  <a:pt x="1065" y="374"/>
                </a:cubicBezTo>
                <a:close/>
                <a:moveTo>
                  <a:pt x="305" y="362"/>
                </a:moveTo>
                <a:cubicBezTo>
                  <a:pt x="313" y="370"/>
                  <a:pt x="324" y="374"/>
                  <a:pt x="334" y="374"/>
                </a:cubicBezTo>
                <a:cubicBezTo>
                  <a:pt x="344" y="374"/>
                  <a:pt x="355" y="370"/>
                  <a:pt x="362" y="362"/>
                </a:cubicBezTo>
                <a:cubicBezTo>
                  <a:pt x="378" y="346"/>
                  <a:pt x="378" y="321"/>
                  <a:pt x="362" y="305"/>
                </a:cubicBezTo>
                <a:cubicBezTo>
                  <a:pt x="262" y="205"/>
                  <a:pt x="262" y="205"/>
                  <a:pt x="262" y="205"/>
                </a:cubicBezTo>
                <a:cubicBezTo>
                  <a:pt x="246" y="189"/>
                  <a:pt x="221" y="189"/>
                  <a:pt x="205" y="205"/>
                </a:cubicBezTo>
                <a:cubicBezTo>
                  <a:pt x="189" y="220"/>
                  <a:pt x="189" y="246"/>
                  <a:pt x="205" y="262"/>
                </a:cubicBezTo>
                <a:lnTo>
                  <a:pt x="305" y="362"/>
                </a:lnTo>
                <a:close/>
                <a:moveTo>
                  <a:pt x="1094" y="1037"/>
                </a:moveTo>
                <a:cubicBezTo>
                  <a:pt x="1078" y="1021"/>
                  <a:pt x="1052" y="1021"/>
                  <a:pt x="1037" y="1037"/>
                </a:cubicBezTo>
                <a:cubicBezTo>
                  <a:pt x="1021" y="1053"/>
                  <a:pt x="1021" y="1078"/>
                  <a:pt x="1037" y="1094"/>
                </a:cubicBezTo>
                <a:cubicBezTo>
                  <a:pt x="1137" y="1195"/>
                  <a:pt x="1137" y="1195"/>
                  <a:pt x="1137" y="1195"/>
                </a:cubicBezTo>
                <a:cubicBezTo>
                  <a:pt x="1145" y="1202"/>
                  <a:pt x="1155" y="1206"/>
                  <a:pt x="1166" y="1206"/>
                </a:cubicBezTo>
                <a:cubicBezTo>
                  <a:pt x="1176" y="1206"/>
                  <a:pt x="1186" y="1202"/>
                  <a:pt x="1194" y="1195"/>
                </a:cubicBezTo>
                <a:cubicBezTo>
                  <a:pt x="1210" y="1179"/>
                  <a:pt x="1210" y="1153"/>
                  <a:pt x="1194" y="1137"/>
                </a:cubicBezTo>
                <a:lnTo>
                  <a:pt x="1094" y="1037"/>
                </a:lnTo>
                <a:close/>
                <a:moveTo>
                  <a:pt x="1094" y="1037"/>
                </a:moveTo>
                <a:cubicBezTo>
                  <a:pt x="1094" y="1037"/>
                  <a:pt x="1094" y="1037"/>
                  <a:pt x="1094" y="103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6" name="Freeform 21">
            <a:extLst>
              <a:ext uri="{FF2B5EF4-FFF2-40B4-BE49-F238E27FC236}">
                <a16:creationId xmlns:a16="http://schemas.microsoft.com/office/drawing/2014/main" id="{D5496461-34B8-4943-9B2D-28008228C4B7}"/>
              </a:ext>
            </a:extLst>
          </p:cNvPr>
          <p:cNvSpPr>
            <a:spLocks noEditPoints="1"/>
          </p:cNvSpPr>
          <p:nvPr/>
        </p:nvSpPr>
        <p:spPr bwMode="auto">
          <a:xfrm>
            <a:off x="4327073" y="3683491"/>
            <a:ext cx="276997" cy="329473"/>
          </a:xfrm>
          <a:custGeom>
            <a:avLst/>
            <a:gdLst>
              <a:gd name="T0" fmla="*/ 1654 w 1714"/>
              <a:gd name="T1" fmla="*/ 1591 h 2048"/>
              <a:gd name="T2" fmla="*/ 1297 w 1714"/>
              <a:gd name="T3" fmla="*/ 1125 h 2048"/>
              <a:gd name="T4" fmla="*/ 1162 w 1714"/>
              <a:gd name="T5" fmla="*/ 723 h 2048"/>
              <a:gd name="T6" fmla="*/ 1162 w 1714"/>
              <a:gd name="T7" fmla="*/ 348 h 2048"/>
              <a:gd name="T8" fmla="*/ 1277 w 1714"/>
              <a:gd name="T9" fmla="*/ 180 h 2048"/>
              <a:gd name="T10" fmla="*/ 1097 w 1714"/>
              <a:gd name="T11" fmla="*/ 0 h 2048"/>
              <a:gd name="T12" fmla="*/ 617 w 1714"/>
              <a:gd name="T13" fmla="*/ 0 h 2048"/>
              <a:gd name="T14" fmla="*/ 437 w 1714"/>
              <a:gd name="T15" fmla="*/ 180 h 2048"/>
              <a:gd name="T16" fmla="*/ 562 w 1714"/>
              <a:gd name="T17" fmla="*/ 350 h 2048"/>
              <a:gd name="T18" fmla="*/ 562 w 1714"/>
              <a:gd name="T19" fmla="*/ 709 h 2048"/>
              <a:gd name="T20" fmla="*/ 427 w 1714"/>
              <a:gd name="T21" fmla="*/ 1108 h 2048"/>
              <a:gd name="T22" fmla="*/ 55 w 1714"/>
              <a:gd name="T23" fmla="*/ 1597 h 2048"/>
              <a:gd name="T24" fmla="*/ 54 w 1714"/>
              <a:gd name="T25" fmla="*/ 1898 h 2048"/>
              <a:gd name="T26" fmla="*/ 314 w 1714"/>
              <a:gd name="T27" fmla="*/ 2048 h 2048"/>
              <a:gd name="T28" fmla="*/ 1399 w 1714"/>
              <a:gd name="T29" fmla="*/ 2048 h 2048"/>
              <a:gd name="T30" fmla="*/ 1660 w 1714"/>
              <a:gd name="T31" fmla="*/ 1898 h 2048"/>
              <a:gd name="T32" fmla="*/ 1654 w 1714"/>
              <a:gd name="T33" fmla="*/ 1591 h 2048"/>
              <a:gd name="T34" fmla="*/ 857 w 1714"/>
              <a:gd name="T35" fmla="*/ 728 h 2048"/>
              <a:gd name="T36" fmla="*/ 917 w 1714"/>
              <a:gd name="T37" fmla="*/ 788 h 2048"/>
              <a:gd name="T38" fmla="*/ 857 w 1714"/>
              <a:gd name="T39" fmla="*/ 848 h 2048"/>
              <a:gd name="T40" fmla="*/ 797 w 1714"/>
              <a:gd name="T41" fmla="*/ 788 h 2048"/>
              <a:gd name="T42" fmla="*/ 857 w 1714"/>
              <a:gd name="T43" fmla="*/ 728 h 2048"/>
              <a:gd name="T44" fmla="*/ 917 w 1714"/>
              <a:gd name="T45" fmla="*/ 1028 h 2048"/>
              <a:gd name="T46" fmla="*/ 857 w 1714"/>
              <a:gd name="T47" fmla="*/ 1088 h 2048"/>
              <a:gd name="T48" fmla="*/ 797 w 1714"/>
              <a:gd name="T49" fmla="*/ 1028 h 2048"/>
              <a:gd name="T50" fmla="*/ 857 w 1714"/>
              <a:gd name="T51" fmla="*/ 968 h 2048"/>
              <a:gd name="T52" fmla="*/ 917 w 1714"/>
              <a:gd name="T53" fmla="*/ 1028 h 2048"/>
              <a:gd name="T54" fmla="*/ 1453 w 1714"/>
              <a:gd name="T55" fmla="*/ 1774 h 2048"/>
              <a:gd name="T56" fmla="*/ 1399 w 1714"/>
              <a:gd name="T57" fmla="*/ 1808 h 2048"/>
              <a:gd name="T58" fmla="*/ 314 w 1714"/>
              <a:gd name="T59" fmla="*/ 1808 h 2048"/>
              <a:gd name="T60" fmla="*/ 260 w 1714"/>
              <a:gd name="T61" fmla="*/ 1774 h 2048"/>
              <a:gd name="T62" fmla="*/ 266 w 1714"/>
              <a:gd name="T63" fmla="*/ 1712 h 2048"/>
              <a:gd name="T64" fmla="*/ 626 w 1714"/>
              <a:gd name="T65" fmla="*/ 1232 h 2048"/>
              <a:gd name="T66" fmla="*/ 674 w 1714"/>
              <a:gd name="T67" fmla="*/ 1208 h 2048"/>
              <a:gd name="T68" fmla="*/ 1039 w 1714"/>
              <a:gd name="T69" fmla="*/ 1208 h 2048"/>
              <a:gd name="T70" fmla="*/ 1087 w 1714"/>
              <a:gd name="T71" fmla="*/ 1232 h 2048"/>
              <a:gd name="T72" fmla="*/ 1447 w 1714"/>
              <a:gd name="T73" fmla="*/ 1712 h 2048"/>
              <a:gd name="T74" fmla="*/ 1453 w 1714"/>
              <a:gd name="T75" fmla="*/ 1774 h 2048"/>
              <a:gd name="T76" fmla="*/ 704 w 1714"/>
              <a:gd name="T77" fmla="*/ 1328 h 2048"/>
              <a:gd name="T78" fmla="*/ 434 w 1714"/>
              <a:gd name="T79" fmla="*/ 1688 h 2048"/>
              <a:gd name="T80" fmla="*/ 1279 w 1714"/>
              <a:gd name="T81" fmla="*/ 1688 h 2048"/>
              <a:gd name="T82" fmla="*/ 1009 w 1714"/>
              <a:gd name="T83" fmla="*/ 1328 h 2048"/>
              <a:gd name="T84" fmla="*/ 704 w 1714"/>
              <a:gd name="T85" fmla="*/ 1328 h 2048"/>
              <a:gd name="T86" fmla="*/ 704 w 1714"/>
              <a:gd name="T87" fmla="*/ 1328 h 2048"/>
              <a:gd name="T88" fmla="*/ 704 w 1714"/>
              <a:gd name="T89" fmla="*/ 1328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14" h="2048">
                <a:moveTo>
                  <a:pt x="1654" y="1591"/>
                </a:moveTo>
                <a:cubicBezTo>
                  <a:pt x="1297" y="1125"/>
                  <a:pt x="1297" y="1125"/>
                  <a:pt x="1297" y="1125"/>
                </a:cubicBezTo>
                <a:cubicBezTo>
                  <a:pt x="1210" y="1010"/>
                  <a:pt x="1162" y="868"/>
                  <a:pt x="1162" y="723"/>
                </a:cubicBezTo>
                <a:cubicBezTo>
                  <a:pt x="1162" y="348"/>
                  <a:pt x="1162" y="348"/>
                  <a:pt x="1162" y="348"/>
                </a:cubicBezTo>
                <a:cubicBezTo>
                  <a:pt x="1229" y="322"/>
                  <a:pt x="1277" y="257"/>
                  <a:pt x="1277" y="180"/>
                </a:cubicBezTo>
                <a:cubicBezTo>
                  <a:pt x="1277" y="80"/>
                  <a:pt x="1196" y="0"/>
                  <a:pt x="1097" y="0"/>
                </a:cubicBezTo>
                <a:cubicBezTo>
                  <a:pt x="617" y="0"/>
                  <a:pt x="617" y="0"/>
                  <a:pt x="617" y="0"/>
                </a:cubicBezTo>
                <a:cubicBezTo>
                  <a:pt x="517" y="0"/>
                  <a:pt x="437" y="80"/>
                  <a:pt x="437" y="180"/>
                </a:cubicBezTo>
                <a:cubicBezTo>
                  <a:pt x="437" y="259"/>
                  <a:pt x="488" y="326"/>
                  <a:pt x="562" y="350"/>
                </a:cubicBezTo>
                <a:cubicBezTo>
                  <a:pt x="562" y="709"/>
                  <a:pt x="562" y="709"/>
                  <a:pt x="562" y="709"/>
                </a:cubicBezTo>
                <a:cubicBezTo>
                  <a:pt x="562" y="852"/>
                  <a:pt x="514" y="994"/>
                  <a:pt x="427" y="1108"/>
                </a:cubicBezTo>
                <a:cubicBezTo>
                  <a:pt x="55" y="1597"/>
                  <a:pt x="55" y="1597"/>
                  <a:pt x="55" y="1597"/>
                </a:cubicBezTo>
                <a:cubicBezTo>
                  <a:pt x="1" y="1690"/>
                  <a:pt x="0" y="1803"/>
                  <a:pt x="54" y="1898"/>
                </a:cubicBezTo>
                <a:cubicBezTo>
                  <a:pt x="109" y="1992"/>
                  <a:pt x="206" y="2048"/>
                  <a:pt x="314" y="2048"/>
                </a:cubicBezTo>
                <a:cubicBezTo>
                  <a:pt x="1399" y="2048"/>
                  <a:pt x="1399" y="2048"/>
                  <a:pt x="1399" y="2048"/>
                </a:cubicBezTo>
                <a:cubicBezTo>
                  <a:pt x="1507" y="2048"/>
                  <a:pt x="1604" y="1992"/>
                  <a:pt x="1660" y="1898"/>
                </a:cubicBezTo>
                <a:cubicBezTo>
                  <a:pt x="1714" y="1803"/>
                  <a:pt x="1712" y="1690"/>
                  <a:pt x="1654" y="1591"/>
                </a:cubicBezTo>
                <a:close/>
                <a:moveTo>
                  <a:pt x="857" y="728"/>
                </a:moveTo>
                <a:cubicBezTo>
                  <a:pt x="890" y="728"/>
                  <a:pt x="917" y="754"/>
                  <a:pt x="917" y="788"/>
                </a:cubicBezTo>
                <a:cubicBezTo>
                  <a:pt x="917" y="822"/>
                  <a:pt x="890" y="848"/>
                  <a:pt x="857" y="848"/>
                </a:cubicBezTo>
                <a:cubicBezTo>
                  <a:pt x="823" y="848"/>
                  <a:pt x="797" y="822"/>
                  <a:pt x="797" y="788"/>
                </a:cubicBezTo>
                <a:cubicBezTo>
                  <a:pt x="797" y="754"/>
                  <a:pt x="823" y="728"/>
                  <a:pt x="857" y="728"/>
                </a:cubicBezTo>
                <a:close/>
                <a:moveTo>
                  <a:pt x="917" y="1028"/>
                </a:moveTo>
                <a:cubicBezTo>
                  <a:pt x="917" y="1062"/>
                  <a:pt x="890" y="1088"/>
                  <a:pt x="857" y="1088"/>
                </a:cubicBezTo>
                <a:cubicBezTo>
                  <a:pt x="823" y="1088"/>
                  <a:pt x="797" y="1062"/>
                  <a:pt x="797" y="1028"/>
                </a:cubicBezTo>
                <a:cubicBezTo>
                  <a:pt x="797" y="994"/>
                  <a:pt x="823" y="968"/>
                  <a:pt x="857" y="968"/>
                </a:cubicBezTo>
                <a:cubicBezTo>
                  <a:pt x="890" y="968"/>
                  <a:pt x="917" y="994"/>
                  <a:pt x="917" y="1028"/>
                </a:cubicBezTo>
                <a:close/>
                <a:moveTo>
                  <a:pt x="1453" y="1774"/>
                </a:moveTo>
                <a:cubicBezTo>
                  <a:pt x="1442" y="1795"/>
                  <a:pt x="1422" y="1808"/>
                  <a:pt x="1399" y="1808"/>
                </a:cubicBezTo>
                <a:cubicBezTo>
                  <a:pt x="314" y="1808"/>
                  <a:pt x="314" y="1808"/>
                  <a:pt x="314" y="1808"/>
                </a:cubicBezTo>
                <a:cubicBezTo>
                  <a:pt x="292" y="1808"/>
                  <a:pt x="271" y="1795"/>
                  <a:pt x="260" y="1774"/>
                </a:cubicBezTo>
                <a:cubicBezTo>
                  <a:pt x="251" y="1754"/>
                  <a:pt x="253" y="1730"/>
                  <a:pt x="266" y="1712"/>
                </a:cubicBezTo>
                <a:cubicBezTo>
                  <a:pt x="626" y="1232"/>
                  <a:pt x="626" y="1232"/>
                  <a:pt x="626" y="1232"/>
                </a:cubicBezTo>
                <a:cubicBezTo>
                  <a:pt x="637" y="1216"/>
                  <a:pt x="655" y="1208"/>
                  <a:pt x="674" y="1208"/>
                </a:cubicBezTo>
                <a:cubicBezTo>
                  <a:pt x="1039" y="1208"/>
                  <a:pt x="1039" y="1208"/>
                  <a:pt x="1039" y="1208"/>
                </a:cubicBezTo>
                <a:cubicBezTo>
                  <a:pt x="1058" y="1208"/>
                  <a:pt x="1076" y="1216"/>
                  <a:pt x="1087" y="1232"/>
                </a:cubicBezTo>
                <a:cubicBezTo>
                  <a:pt x="1447" y="1712"/>
                  <a:pt x="1447" y="1712"/>
                  <a:pt x="1447" y="1712"/>
                </a:cubicBezTo>
                <a:cubicBezTo>
                  <a:pt x="1460" y="1730"/>
                  <a:pt x="1463" y="1754"/>
                  <a:pt x="1453" y="1774"/>
                </a:cubicBezTo>
                <a:close/>
                <a:moveTo>
                  <a:pt x="704" y="1328"/>
                </a:moveTo>
                <a:cubicBezTo>
                  <a:pt x="434" y="1688"/>
                  <a:pt x="434" y="1688"/>
                  <a:pt x="434" y="1688"/>
                </a:cubicBezTo>
                <a:cubicBezTo>
                  <a:pt x="1279" y="1688"/>
                  <a:pt x="1279" y="1688"/>
                  <a:pt x="1279" y="1688"/>
                </a:cubicBezTo>
                <a:cubicBezTo>
                  <a:pt x="1009" y="1328"/>
                  <a:pt x="1009" y="1328"/>
                  <a:pt x="1009" y="1328"/>
                </a:cubicBezTo>
                <a:lnTo>
                  <a:pt x="704" y="1328"/>
                </a:lnTo>
                <a:close/>
                <a:moveTo>
                  <a:pt x="704" y="1328"/>
                </a:moveTo>
                <a:cubicBezTo>
                  <a:pt x="704" y="1328"/>
                  <a:pt x="704" y="1328"/>
                  <a:pt x="704" y="13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EFDD859-A06C-49AE-AD3C-7877FAE5F35D}"/>
              </a:ext>
            </a:extLst>
          </p:cNvPr>
          <p:cNvGrpSpPr/>
          <p:nvPr/>
        </p:nvGrpSpPr>
        <p:grpSpPr>
          <a:xfrm>
            <a:off x="6036431" y="2214156"/>
            <a:ext cx="241059" cy="184328"/>
            <a:chOff x="15875" y="1076326"/>
            <a:chExt cx="1922463" cy="1470025"/>
          </a:xfrm>
          <a:solidFill>
            <a:schemeClr val="bg1"/>
          </a:solidFill>
        </p:grpSpPr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CE7A5F3F-9837-4AF7-9DFC-4F67B58D4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888" y="1076326"/>
              <a:ext cx="681038" cy="1393825"/>
            </a:xfrm>
            <a:custGeom>
              <a:avLst/>
              <a:gdLst>
                <a:gd name="T0" fmla="*/ 31 w 316"/>
                <a:gd name="T1" fmla="*/ 0 h 647"/>
                <a:gd name="T2" fmla="*/ 31 w 316"/>
                <a:gd name="T3" fmla="*/ 0 h 647"/>
                <a:gd name="T4" fmla="*/ 9 w 316"/>
                <a:gd name="T5" fmla="*/ 9 h 647"/>
                <a:gd name="T6" fmla="*/ 0 w 316"/>
                <a:gd name="T7" fmla="*/ 32 h 647"/>
                <a:gd name="T8" fmla="*/ 0 w 316"/>
                <a:gd name="T9" fmla="*/ 510 h 647"/>
                <a:gd name="T10" fmla="*/ 31 w 316"/>
                <a:gd name="T11" fmla="*/ 542 h 647"/>
                <a:gd name="T12" fmla="*/ 316 w 316"/>
                <a:gd name="T13" fmla="*/ 647 h 647"/>
                <a:gd name="T14" fmla="*/ 316 w 316"/>
                <a:gd name="T15" fmla="*/ 147 h 647"/>
                <a:gd name="T16" fmla="*/ 311 w 316"/>
                <a:gd name="T17" fmla="*/ 131 h 647"/>
                <a:gd name="T18" fmla="*/ 31 w 316"/>
                <a:gd name="T19" fmla="*/ 0 h 647"/>
                <a:gd name="T20" fmla="*/ 31 w 316"/>
                <a:gd name="T21" fmla="*/ 0 h 647"/>
                <a:gd name="T22" fmla="*/ 31 w 316"/>
                <a:gd name="T23" fmla="*/ 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647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3" y="0"/>
                    <a:pt x="15" y="3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28"/>
                    <a:pt x="14" y="542"/>
                    <a:pt x="31" y="542"/>
                  </a:cubicBezTo>
                  <a:cubicBezTo>
                    <a:pt x="106" y="542"/>
                    <a:pt x="230" y="557"/>
                    <a:pt x="316" y="647"/>
                  </a:cubicBezTo>
                  <a:cubicBezTo>
                    <a:pt x="316" y="147"/>
                    <a:pt x="316" y="147"/>
                    <a:pt x="316" y="147"/>
                  </a:cubicBezTo>
                  <a:cubicBezTo>
                    <a:pt x="316" y="141"/>
                    <a:pt x="314" y="135"/>
                    <a:pt x="311" y="131"/>
                  </a:cubicBezTo>
                  <a:cubicBezTo>
                    <a:pt x="241" y="17"/>
                    <a:pt x="106" y="0"/>
                    <a:pt x="31" y="0"/>
                  </a:cubicBez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AAEAC7FD-0E4E-4DC9-AC6A-478F3497A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288" y="1076326"/>
              <a:ext cx="684213" cy="1393825"/>
            </a:xfrm>
            <a:custGeom>
              <a:avLst/>
              <a:gdLst>
                <a:gd name="T0" fmla="*/ 317 w 317"/>
                <a:gd name="T1" fmla="*/ 510 h 647"/>
                <a:gd name="T2" fmla="*/ 317 w 317"/>
                <a:gd name="T3" fmla="*/ 32 h 647"/>
                <a:gd name="T4" fmla="*/ 307 w 317"/>
                <a:gd name="T5" fmla="*/ 9 h 647"/>
                <a:gd name="T6" fmla="*/ 285 w 317"/>
                <a:gd name="T7" fmla="*/ 0 h 647"/>
                <a:gd name="T8" fmla="*/ 285 w 317"/>
                <a:gd name="T9" fmla="*/ 0 h 647"/>
                <a:gd name="T10" fmla="*/ 5 w 317"/>
                <a:gd name="T11" fmla="*/ 131 h 647"/>
                <a:gd name="T12" fmla="*/ 0 w 317"/>
                <a:gd name="T13" fmla="*/ 147 h 647"/>
                <a:gd name="T14" fmla="*/ 0 w 317"/>
                <a:gd name="T15" fmla="*/ 647 h 647"/>
                <a:gd name="T16" fmla="*/ 285 w 317"/>
                <a:gd name="T17" fmla="*/ 542 h 647"/>
                <a:gd name="T18" fmla="*/ 317 w 317"/>
                <a:gd name="T19" fmla="*/ 510 h 647"/>
                <a:gd name="T20" fmla="*/ 317 w 317"/>
                <a:gd name="T21" fmla="*/ 510 h 647"/>
                <a:gd name="T22" fmla="*/ 317 w 317"/>
                <a:gd name="T23" fmla="*/ 51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7" h="647">
                  <a:moveTo>
                    <a:pt x="317" y="510"/>
                  </a:moveTo>
                  <a:cubicBezTo>
                    <a:pt x="317" y="32"/>
                    <a:pt x="317" y="32"/>
                    <a:pt x="317" y="32"/>
                  </a:cubicBezTo>
                  <a:cubicBezTo>
                    <a:pt x="317" y="23"/>
                    <a:pt x="313" y="15"/>
                    <a:pt x="307" y="9"/>
                  </a:cubicBezTo>
                  <a:cubicBezTo>
                    <a:pt x="301" y="3"/>
                    <a:pt x="293" y="0"/>
                    <a:pt x="285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10" y="0"/>
                    <a:pt x="75" y="17"/>
                    <a:pt x="5" y="131"/>
                  </a:cubicBezTo>
                  <a:cubicBezTo>
                    <a:pt x="2" y="135"/>
                    <a:pt x="0" y="141"/>
                    <a:pt x="0" y="147"/>
                  </a:cubicBezTo>
                  <a:cubicBezTo>
                    <a:pt x="0" y="647"/>
                    <a:pt x="0" y="647"/>
                    <a:pt x="0" y="647"/>
                  </a:cubicBezTo>
                  <a:cubicBezTo>
                    <a:pt x="86" y="557"/>
                    <a:pt x="210" y="542"/>
                    <a:pt x="285" y="542"/>
                  </a:cubicBezTo>
                  <a:cubicBezTo>
                    <a:pt x="302" y="542"/>
                    <a:pt x="317" y="528"/>
                    <a:pt x="317" y="510"/>
                  </a:cubicBezTo>
                  <a:close/>
                  <a:moveTo>
                    <a:pt x="317" y="510"/>
                  </a:moveTo>
                  <a:cubicBezTo>
                    <a:pt x="317" y="510"/>
                    <a:pt x="317" y="510"/>
                    <a:pt x="317" y="5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06EC2A0A-3123-4BA6-BA45-1E78EC9AC6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8" y="1314451"/>
              <a:ext cx="812800" cy="1231900"/>
            </a:xfrm>
            <a:custGeom>
              <a:avLst/>
              <a:gdLst>
                <a:gd name="T0" fmla="*/ 345 w 377"/>
                <a:gd name="T1" fmla="*/ 0 h 572"/>
                <a:gd name="T2" fmla="*/ 322 w 377"/>
                <a:gd name="T3" fmla="*/ 0 h 572"/>
                <a:gd name="T4" fmla="*/ 322 w 377"/>
                <a:gd name="T5" fmla="*/ 400 h 572"/>
                <a:gd name="T6" fmla="*/ 241 w 377"/>
                <a:gd name="T7" fmla="*/ 481 h 572"/>
                <a:gd name="T8" fmla="*/ 0 w 377"/>
                <a:gd name="T9" fmla="*/ 563 h 572"/>
                <a:gd name="T10" fmla="*/ 338 w 377"/>
                <a:gd name="T11" fmla="*/ 570 h 572"/>
                <a:gd name="T12" fmla="*/ 365 w 377"/>
                <a:gd name="T13" fmla="*/ 564 h 572"/>
                <a:gd name="T14" fmla="*/ 377 w 377"/>
                <a:gd name="T15" fmla="*/ 539 h 572"/>
                <a:gd name="T16" fmla="*/ 377 w 377"/>
                <a:gd name="T17" fmla="*/ 32 h 572"/>
                <a:gd name="T18" fmla="*/ 345 w 377"/>
                <a:gd name="T19" fmla="*/ 0 h 572"/>
                <a:gd name="T20" fmla="*/ 345 w 377"/>
                <a:gd name="T21" fmla="*/ 0 h 572"/>
                <a:gd name="T22" fmla="*/ 345 w 377"/>
                <a:gd name="T23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7" h="572">
                  <a:moveTo>
                    <a:pt x="34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2" y="445"/>
                    <a:pt x="286" y="481"/>
                    <a:pt x="241" y="481"/>
                  </a:cubicBezTo>
                  <a:cubicBezTo>
                    <a:pt x="178" y="482"/>
                    <a:pt x="74" y="494"/>
                    <a:pt x="0" y="563"/>
                  </a:cubicBezTo>
                  <a:cubicBezTo>
                    <a:pt x="128" y="532"/>
                    <a:pt x="262" y="552"/>
                    <a:pt x="338" y="570"/>
                  </a:cubicBezTo>
                  <a:cubicBezTo>
                    <a:pt x="348" y="572"/>
                    <a:pt x="357" y="570"/>
                    <a:pt x="365" y="564"/>
                  </a:cubicBezTo>
                  <a:cubicBezTo>
                    <a:pt x="373" y="558"/>
                    <a:pt x="377" y="549"/>
                    <a:pt x="377" y="539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15"/>
                    <a:pt x="363" y="0"/>
                    <a:pt x="345" y="0"/>
                  </a:cubicBezTo>
                  <a:close/>
                  <a:moveTo>
                    <a:pt x="345" y="0"/>
                  </a:moveTo>
                  <a:cubicBezTo>
                    <a:pt x="345" y="0"/>
                    <a:pt x="345" y="0"/>
                    <a:pt x="34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20E5EDC4-5D30-4632-8A08-8D3ACC4E48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75" y="1314451"/>
              <a:ext cx="812800" cy="1231900"/>
            </a:xfrm>
            <a:custGeom>
              <a:avLst/>
              <a:gdLst>
                <a:gd name="T0" fmla="*/ 55 w 377"/>
                <a:gd name="T1" fmla="*/ 400 h 572"/>
                <a:gd name="T2" fmla="*/ 55 w 377"/>
                <a:gd name="T3" fmla="*/ 0 h 572"/>
                <a:gd name="T4" fmla="*/ 32 w 377"/>
                <a:gd name="T5" fmla="*/ 0 h 572"/>
                <a:gd name="T6" fmla="*/ 0 w 377"/>
                <a:gd name="T7" fmla="*/ 32 h 572"/>
                <a:gd name="T8" fmla="*/ 0 w 377"/>
                <a:gd name="T9" fmla="*/ 539 h 572"/>
                <a:gd name="T10" fmla="*/ 12 w 377"/>
                <a:gd name="T11" fmla="*/ 564 h 572"/>
                <a:gd name="T12" fmla="*/ 39 w 377"/>
                <a:gd name="T13" fmla="*/ 570 h 572"/>
                <a:gd name="T14" fmla="*/ 377 w 377"/>
                <a:gd name="T15" fmla="*/ 563 h 572"/>
                <a:gd name="T16" fmla="*/ 136 w 377"/>
                <a:gd name="T17" fmla="*/ 481 h 572"/>
                <a:gd name="T18" fmla="*/ 55 w 377"/>
                <a:gd name="T19" fmla="*/ 400 h 572"/>
                <a:gd name="T20" fmla="*/ 55 w 377"/>
                <a:gd name="T21" fmla="*/ 400 h 572"/>
                <a:gd name="T22" fmla="*/ 55 w 377"/>
                <a:gd name="T23" fmla="*/ 40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7" h="572">
                  <a:moveTo>
                    <a:pt x="55" y="40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49"/>
                    <a:pt x="4" y="558"/>
                    <a:pt x="12" y="564"/>
                  </a:cubicBezTo>
                  <a:cubicBezTo>
                    <a:pt x="20" y="570"/>
                    <a:pt x="29" y="572"/>
                    <a:pt x="39" y="570"/>
                  </a:cubicBezTo>
                  <a:cubicBezTo>
                    <a:pt x="115" y="552"/>
                    <a:pt x="249" y="532"/>
                    <a:pt x="377" y="563"/>
                  </a:cubicBezTo>
                  <a:cubicBezTo>
                    <a:pt x="303" y="494"/>
                    <a:pt x="199" y="481"/>
                    <a:pt x="136" y="481"/>
                  </a:cubicBezTo>
                  <a:cubicBezTo>
                    <a:pt x="91" y="481"/>
                    <a:pt x="55" y="445"/>
                    <a:pt x="55" y="400"/>
                  </a:cubicBezTo>
                  <a:close/>
                  <a:moveTo>
                    <a:pt x="55" y="400"/>
                  </a:moveTo>
                  <a:cubicBezTo>
                    <a:pt x="55" y="400"/>
                    <a:pt x="55" y="400"/>
                    <a:pt x="55" y="40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BEE8A17-973D-488C-B705-D22FD0B7C11F}"/>
              </a:ext>
            </a:extLst>
          </p:cNvPr>
          <p:cNvGrpSpPr/>
          <p:nvPr/>
        </p:nvGrpSpPr>
        <p:grpSpPr>
          <a:xfrm>
            <a:off x="7796666" y="2970564"/>
            <a:ext cx="154668" cy="195512"/>
            <a:chOff x="-1362075" y="2959100"/>
            <a:chExt cx="1100138" cy="1390651"/>
          </a:xfrm>
          <a:solidFill>
            <a:schemeClr val="bg1"/>
          </a:solidFill>
        </p:grpSpPr>
        <p:sp>
          <p:nvSpPr>
            <p:cNvPr id="111" name="Rectangle 32">
              <a:extLst>
                <a:ext uri="{FF2B5EF4-FFF2-40B4-BE49-F238E27FC236}">
                  <a16:creationId xmlns:a16="http://schemas.microsoft.com/office/drawing/2014/main" id="{21DC81D0-EA47-41F4-AD10-3741516AD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62075" y="2959100"/>
              <a:ext cx="1100138" cy="4175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2" name="Rectangle 33">
              <a:extLst>
                <a:ext uri="{FF2B5EF4-FFF2-40B4-BE49-F238E27FC236}">
                  <a16:creationId xmlns:a16="http://schemas.microsoft.com/office/drawing/2014/main" id="{7DCEB881-D5F7-42C9-B0D6-86875B37F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62075" y="3446463"/>
              <a:ext cx="1100138" cy="4175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3" name="Rectangle 34">
              <a:extLst>
                <a:ext uri="{FF2B5EF4-FFF2-40B4-BE49-F238E27FC236}">
                  <a16:creationId xmlns:a16="http://schemas.microsoft.com/office/drawing/2014/main" id="{5D7A40A4-AD1B-4B2C-8D1F-49A73A30F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62075" y="3932238"/>
              <a:ext cx="1100138" cy="4175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9711B95-A765-4C9B-BD90-F241E7EBAB31}"/>
              </a:ext>
            </a:extLst>
          </p:cNvPr>
          <p:cNvGrpSpPr/>
          <p:nvPr/>
        </p:nvGrpSpPr>
        <p:grpSpPr>
          <a:xfrm>
            <a:off x="10470254" y="4505939"/>
            <a:ext cx="192292" cy="215673"/>
            <a:chOff x="-1106488" y="2732088"/>
            <a:chExt cx="1143642" cy="1282699"/>
          </a:xfrm>
          <a:solidFill>
            <a:schemeClr val="bg1"/>
          </a:solidFill>
        </p:grpSpPr>
        <p:sp>
          <p:nvSpPr>
            <p:cNvPr id="118" name="Freeform 38">
              <a:extLst>
                <a:ext uri="{FF2B5EF4-FFF2-40B4-BE49-F238E27FC236}">
                  <a16:creationId xmlns:a16="http://schemas.microsoft.com/office/drawing/2014/main" id="{82B3AC1F-6611-4946-9990-CA05BDCD5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06488" y="2732088"/>
              <a:ext cx="1062038" cy="1282699"/>
            </a:xfrm>
            <a:custGeom>
              <a:avLst/>
              <a:gdLst>
                <a:gd name="T0" fmla="*/ 615 w 669"/>
                <a:gd name="T1" fmla="*/ 755 h 808"/>
                <a:gd name="T2" fmla="*/ 378 w 669"/>
                <a:gd name="T3" fmla="*/ 755 h 808"/>
                <a:gd name="T4" fmla="*/ 291 w 669"/>
                <a:gd name="T5" fmla="*/ 755 h 808"/>
                <a:gd name="T6" fmla="*/ 54 w 669"/>
                <a:gd name="T7" fmla="*/ 755 h 808"/>
                <a:gd name="T8" fmla="*/ 54 w 669"/>
                <a:gd name="T9" fmla="*/ 53 h 808"/>
                <a:gd name="T10" fmla="*/ 291 w 669"/>
                <a:gd name="T11" fmla="*/ 53 h 808"/>
                <a:gd name="T12" fmla="*/ 378 w 669"/>
                <a:gd name="T13" fmla="*/ 53 h 808"/>
                <a:gd name="T14" fmla="*/ 615 w 669"/>
                <a:gd name="T15" fmla="*/ 53 h 808"/>
                <a:gd name="T16" fmla="*/ 615 w 669"/>
                <a:gd name="T17" fmla="*/ 178 h 808"/>
                <a:gd name="T18" fmla="*/ 669 w 669"/>
                <a:gd name="T19" fmla="*/ 178 h 808"/>
                <a:gd name="T20" fmla="*/ 669 w 669"/>
                <a:gd name="T21" fmla="*/ 0 h 808"/>
                <a:gd name="T22" fmla="*/ 378 w 669"/>
                <a:gd name="T23" fmla="*/ 0 h 808"/>
                <a:gd name="T24" fmla="*/ 291 w 669"/>
                <a:gd name="T25" fmla="*/ 0 h 808"/>
                <a:gd name="T26" fmla="*/ 0 w 669"/>
                <a:gd name="T27" fmla="*/ 0 h 808"/>
                <a:gd name="T28" fmla="*/ 0 w 669"/>
                <a:gd name="T29" fmla="*/ 808 h 808"/>
                <a:gd name="T30" fmla="*/ 291 w 669"/>
                <a:gd name="T31" fmla="*/ 808 h 808"/>
                <a:gd name="T32" fmla="*/ 378 w 669"/>
                <a:gd name="T33" fmla="*/ 808 h 808"/>
                <a:gd name="T34" fmla="*/ 669 w 669"/>
                <a:gd name="T35" fmla="*/ 808 h 808"/>
                <a:gd name="T36" fmla="*/ 669 w 669"/>
                <a:gd name="T37" fmla="*/ 632 h 808"/>
                <a:gd name="T38" fmla="*/ 615 w 669"/>
                <a:gd name="T39" fmla="*/ 632 h 808"/>
                <a:gd name="T40" fmla="*/ 615 w 669"/>
                <a:gd name="T41" fmla="*/ 755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9" h="808">
                  <a:moveTo>
                    <a:pt x="615" y="755"/>
                  </a:moveTo>
                  <a:lnTo>
                    <a:pt x="378" y="755"/>
                  </a:lnTo>
                  <a:lnTo>
                    <a:pt x="291" y="755"/>
                  </a:lnTo>
                  <a:lnTo>
                    <a:pt x="54" y="755"/>
                  </a:lnTo>
                  <a:lnTo>
                    <a:pt x="54" y="53"/>
                  </a:lnTo>
                  <a:lnTo>
                    <a:pt x="291" y="53"/>
                  </a:lnTo>
                  <a:lnTo>
                    <a:pt x="378" y="53"/>
                  </a:lnTo>
                  <a:lnTo>
                    <a:pt x="615" y="53"/>
                  </a:lnTo>
                  <a:lnTo>
                    <a:pt x="615" y="178"/>
                  </a:lnTo>
                  <a:lnTo>
                    <a:pt x="669" y="178"/>
                  </a:lnTo>
                  <a:lnTo>
                    <a:pt x="669" y="0"/>
                  </a:lnTo>
                  <a:lnTo>
                    <a:pt x="378" y="0"/>
                  </a:lnTo>
                  <a:lnTo>
                    <a:pt x="291" y="0"/>
                  </a:lnTo>
                  <a:lnTo>
                    <a:pt x="0" y="0"/>
                  </a:lnTo>
                  <a:lnTo>
                    <a:pt x="0" y="808"/>
                  </a:lnTo>
                  <a:lnTo>
                    <a:pt x="291" y="808"/>
                  </a:lnTo>
                  <a:lnTo>
                    <a:pt x="378" y="808"/>
                  </a:lnTo>
                  <a:lnTo>
                    <a:pt x="669" y="808"/>
                  </a:lnTo>
                  <a:lnTo>
                    <a:pt x="669" y="632"/>
                  </a:lnTo>
                  <a:lnTo>
                    <a:pt x="615" y="632"/>
                  </a:lnTo>
                  <a:lnTo>
                    <a:pt x="615" y="7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39">
              <a:extLst>
                <a:ext uri="{FF2B5EF4-FFF2-40B4-BE49-F238E27FC236}">
                  <a16:creationId xmlns:a16="http://schemas.microsoft.com/office/drawing/2014/main" id="{C852D7AB-6DAA-412B-AA77-3F2C272C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0644" y="3136221"/>
              <a:ext cx="627798" cy="473106"/>
            </a:xfrm>
            <a:custGeom>
              <a:avLst/>
              <a:gdLst>
                <a:gd name="T0" fmla="*/ 515 w 625"/>
                <a:gd name="T1" fmla="*/ 118 h 471"/>
                <a:gd name="T2" fmla="*/ 405 w 625"/>
                <a:gd name="T3" fmla="*/ 0 h 471"/>
                <a:gd name="T4" fmla="*/ 405 w 625"/>
                <a:gd name="T5" fmla="*/ 134 h 471"/>
                <a:gd name="T6" fmla="*/ 0 w 625"/>
                <a:gd name="T7" fmla="*/ 134 h 471"/>
                <a:gd name="T8" fmla="*/ 0 w 625"/>
                <a:gd name="T9" fmla="*/ 338 h 471"/>
                <a:gd name="T10" fmla="*/ 405 w 625"/>
                <a:gd name="T11" fmla="*/ 338 h 471"/>
                <a:gd name="T12" fmla="*/ 405 w 625"/>
                <a:gd name="T13" fmla="*/ 471 h 471"/>
                <a:gd name="T14" fmla="*/ 515 w 625"/>
                <a:gd name="T15" fmla="*/ 353 h 471"/>
                <a:gd name="T16" fmla="*/ 625 w 625"/>
                <a:gd name="T17" fmla="*/ 236 h 471"/>
                <a:gd name="T18" fmla="*/ 515 w 625"/>
                <a:gd name="T19" fmla="*/ 11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5" h="471">
                  <a:moveTo>
                    <a:pt x="515" y="118"/>
                  </a:moveTo>
                  <a:lnTo>
                    <a:pt x="405" y="0"/>
                  </a:lnTo>
                  <a:lnTo>
                    <a:pt x="405" y="134"/>
                  </a:lnTo>
                  <a:lnTo>
                    <a:pt x="0" y="134"/>
                  </a:lnTo>
                  <a:lnTo>
                    <a:pt x="0" y="338"/>
                  </a:lnTo>
                  <a:lnTo>
                    <a:pt x="405" y="338"/>
                  </a:lnTo>
                  <a:lnTo>
                    <a:pt x="405" y="471"/>
                  </a:lnTo>
                  <a:lnTo>
                    <a:pt x="515" y="353"/>
                  </a:lnTo>
                  <a:lnTo>
                    <a:pt x="625" y="236"/>
                  </a:lnTo>
                  <a:lnTo>
                    <a:pt x="51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24" name="Freeform 43">
            <a:extLst>
              <a:ext uri="{FF2B5EF4-FFF2-40B4-BE49-F238E27FC236}">
                <a16:creationId xmlns:a16="http://schemas.microsoft.com/office/drawing/2014/main" id="{9C311348-262C-4347-8C17-035DA7F34063}"/>
              </a:ext>
            </a:extLst>
          </p:cNvPr>
          <p:cNvSpPr>
            <a:spLocks noEditPoints="1"/>
          </p:cNvSpPr>
          <p:nvPr/>
        </p:nvSpPr>
        <p:spPr bwMode="auto">
          <a:xfrm>
            <a:off x="9173614" y="2193978"/>
            <a:ext cx="225253" cy="224685"/>
          </a:xfrm>
          <a:custGeom>
            <a:avLst/>
            <a:gdLst>
              <a:gd name="T0" fmla="*/ 800 w 2048"/>
              <a:gd name="T1" fmla="*/ 1440 h 2048"/>
              <a:gd name="T2" fmla="*/ 1072 w 2048"/>
              <a:gd name="T3" fmla="*/ 1440 h 2048"/>
              <a:gd name="T4" fmla="*/ 1072 w 2048"/>
              <a:gd name="T5" fmla="*/ 1600 h 2048"/>
              <a:gd name="T6" fmla="*/ 800 w 2048"/>
              <a:gd name="T7" fmla="*/ 1600 h 2048"/>
              <a:gd name="T8" fmla="*/ 800 w 2048"/>
              <a:gd name="T9" fmla="*/ 1440 h 2048"/>
              <a:gd name="T10" fmla="*/ 500 w 2048"/>
              <a:gd name="T11" fmla="*/ 1420 h 2048"/>
              <a:gd name="T12" fmla="*/ 400 w 2048"/>
              <a:gd name="T13" fmla="*/ 1520 h 2048"/>
              <a:gd name="T14" fmla="*/ 500 w 2048"/>
              <a:gd name="T15" fmla="*/ 1620 h 2048"/>
              <a:gd name="T16" fmla="*/ 600 w 2048"/>
              <a:gd name="T17" fmla="*/ 1520 h 2048"/>
              <a:gd name="T18" fmla="*/ 500 w 2048"/>
              <a:gd name="T19" fmla="*/ 1420 h 2048"/>
              <a:gd name="T20" fmla="*/ 1608 w 2048"/>
              <a:gd name="T21" fmla="*/ 932 h 2048"/>
              <a:gd name="T22" fmla="*/ 800 w 2048"/>
              <a:gd name="T23" fmla="*/ 932 h 2048"/>
              <a:gd name="T24" fmla="*/ 800 w 2048"/>
              <a:gd name="T25" fmla="*/ 1092 h 2048"/>
              <a:gd name="T26" fmla="*/ 1608 w 2048"/>
              <a:gd name="T27" fmla="*/ 1092 h 2048"/>
              <a:gd name="T28" fmla="*/ 1608 w 2048"/>
              <a:gd name="T29" fmla="*/ 932 h 2048"/>
              <a:gd name="T30" fmla="*/ 500 w 2048"/>
              <a:gd name="T31" fmla="*/ 912 h 2048"/>
              <a:gd name="T32" fmla="*/ 400 w 2048"/>
              <a:gd name="T33" fmla="*/ 1012 h 2048"/>
              <a:gd name="T34" fmla="*/ 500 w 2048"/>
              <a:gd name="T35" fmla="*/ 1112 h 2048"/>
              <a:gd name="T36" fmla="*/ 600 w 2048"/>
              <a:gd name="T37" fmla="*/ 1012 h 2048"/>
              <a:gd name="T38" fmla="*/ 500 w 2048"/>
              <a:gd name="T39" fmla="*/ 912 h 2048"/>
              <a:gd name="T40" fmla="*/ 1608 w 2048"/>
              <a:gd name="T41" fmla="*/ 452 h 2048"/>
              <a:gd name="T42" fmla="*/ 800 w 2048"/>
              <a:gd name="T43" fmla="*/ 452 h 2048"/>
              <a:gd name="T44" fmla="*/ 800 w 2048"/>
              <a:gd name="T45" fmla="*/ 612 h 2048"/>
              <a:gd name="T46" fmla="*/ 1608 w 2048"/>
              <a:gd name="T47" fmla="*/ 612 h 2048"/>
              <a:gd name="T48" fmla="*/ 1608 w 2048"/>
              <a:gd name="T49" fmla="*/ 452 h 2048"/>
              <a:gd name="T50" fmla="*/ 500 w 2048"/>
              <a:gd name="T51" fmla="*/ 432 h 2048"/>
              <a:gd name="T52" fmla="*/ 400 w 2048"/>
              <a:gd name="T53" fmla="*/ 532 h 2048"/>
              <a:gd name="T54" fmla="*/ 500 w 2048"/>
              <a:gd name="T55" fmla="*/ 632 h 2048"/>
              <a:gd name="T56" fmla="*/ 600 w 2048"/>
              <a:gd name="T57" fmla="*/ 532 h 2048"/>
              <a:gd name="T58" fmla="*/ 500 w 2048"/>
              <a:gd name="T59" fmla="*/ 432 h 2048"/>
              <a:gd name="T60" fmla="*/ 160 w 2048"/>
              <a:gd name="T61" fmla="*/ 1807 h 2048"/>
              <a:gd name="T62" fmla="*/ 160 w 2048"/>
              <a:gd name="T63" fmla="*/ 240 h 2048"/>
              <a:gd name="T64" fmla="*/ 240 w 2048"/>
              <a:gd name="T65" fmla="*/ 160 h 2048"/>
              <a:gd name="T66" fmla="*/ 1808 w 2048"/>
              <a:gd name="T67" fmla="*/ 160 h 2048"/>
              <a:gd name="T68" fmla="*/ 1887 w 2048"/>
              <a:gd name="T69" fmla="*/ 240 h 2048"/>
              <a:gd name="T70" fmla="*/ 1887 w 2048"/>
              <a:gd name="T71" fmla="*/ 1144 h 2048"/>
              <a:gd name="T72" fmla="*/ 2047 w 2048"/>
              <a:gd name="T73" fmla="*/ 1144 h 2048"/>
              <a:gd name="T74" fmla="*/ 2047 w 2048"/>
              <a:gd name="T75" fmla="*/ 240 h 2048"/>
              <a:gd name="T76" fmla="*/ 1808 w 2048"/>
              <a:gd name="T77" fmla="*/ 0 h 2048"/>
              <a:gd name="T78" fmla="*/ 240 w 2048"/>
              <a:gd name="T79" fmla="*/ 0 h 2048"/>
              <a:gd name="T80" fmla="*/ 0 w 2048"/>
              <a:gd name="T81" fmla="*/ 240 h 2048"/>
              <a:gd name="T82" fmla="*/ 0 w 2048"/>
              <a:gd name="T83" fmla="*/ 1807 h 2048"/>
              <a:gd name="T84" fmla="*/ 240 w 2048"/>
              <a:gd name="T85" fmla="*/ 2047 h 2048"/>
              <a:gd name="T86" fmla="*/ 1164 w 2048"/>
              <a:gd name="T87" fmla="*/ 2047 h 2048"/>
              <a:gd name="T88" fmla="*/ 1164 w 2048"/>
              <a:gd name="T89" fmla="*/ 1887 h 2048"/>
              <a:gd name="T90" fmla="*/ 240 w 2048"/>
              <a:gd name="T91" fmla="*/ 1887 h 2048"/>
              <a:gd name="T92" fmla="*/ 160 w 2048"/>
              <a:gd name="T93" fmla="*/ 1807 h 2048"/>
              <a:gd name="T94" fmla="*/ 1935 w 2048"/>
              <a:gd name="T95" fmla="*/ 2048 h 2048"/>
              <a:gd name="T96" fmla="*/ 1776 w 2048"/>
              <a:gd name="T97" fmla="*/ 1889 h 2048"/>
              <a:gd name="T98" fmla="*/ 1592 w 2048"/>
              <a:gd name="T99" fmla="*/ 1939 h 2048"/>
              <a:gd name="T100" fmla="*/ 1232 w 2048"/>
              <a:gd name="T101" fmla="*/ 1580 h 2048"/>
              <a:gd name="T102" fmla="*/ 1592 w 2048"/>
              <a:gd name="T103" fmla="*/ 1220 h 2048"/>
              <a:gd name="T104" fmla="*/ 1951 w 2048"/>
              <a:gd name="T105" fmla="*/ 1580 h 2048"/>
              <a:gd name="T106" fmla="*/ 1891 w 2048"/>
              <a:gd name="T107" fmla="*/ 1778 h 2048"/>
              <a:gd name="T108" fmla="*/ 2048 w 2048"/>
              <a:gd name="T109" fmla="*/ 1935 h 2048"/>
              <a:gd name="T110" fmla="*/ 1935 w 2048"/>
              <a:gd name="T111" fmla="*/ 2048 h 2048"/>
              <a:gd name="T112" fmla="*/ 1592 w 2048"/>
              <a:gd name="T113" fmla="*/ 1779 h 2048"/>
              <a:gd name="T114" fmla="*/ 1792 w 2048"/>
              <a:gd name="T115" fmla="*/ 1580 h 2048"/>
              <a:gd name="T116" fmla="*/ 1592 w 2048"/>
              <a:gd name="T117" fmla="*/ 1380 h 2048"/>
              <a:gd name="T118" fmla="*/ 1392 w 2048"/>
              <a:gd name="T119" fmla="*/ 1580 h 2048"/>
              <a:gd name="T120" fmla="*/ 1592 w 2048"/>
              <a:gd name="T121" fmla="*/ 1779 h 2048"/>
              <a:gd name="T122" fmla="*/ 1592 w 2048"/>
              <a:gd name="T123" fmla="*/ 1779 h 2048"/>
              <a:gd name="T124" fmla="*/ 1592 w 2048"/>
              <a:gd name="T125" fmla="*/ 1779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8" h="2048">
                <a:moveTo>
                  <a:pt x="800" y="1440"/>
                </a:moveTo>
                <a:cubicBezTo>
                  <a:pt x="1072" y="1440"/>
                  <a:pt x="1072" y="1440"/>
                  <a:pt x="1072" y="1440"/>
                </a:cubicBezTo>
                <a:cubicBezTo>
                  <a:pt x="1072" y="1600"/>
                  <a:pt x="1072" y="1600"/>
                  <a:pt x="1072" y="1600"/>
                </a:cubicBezTo>
                <a:cubicBezTo>
                  <a:pt x="800" y="1600"/>
                  <a:pt x="800" y="1600"/>
                  <a:pt x="800" y="1600"/>
                </a:cubicBezTo>
                <a:lnTo>
                  <a:pt x="800" y="1440"/>
                </a:lnTo>
                <a:close/>
                <a:moveTo>
                  <a:pt x="500" y="1420"/>
                </a:moveTo>
                <a:cubicBezTo>
                  <a:pt x="445" y="1420"/>
                  <a:pt x="400" y="1464"/>
                  <a:pt x="400" y="1520"/>
                </a:cubicBezTo>
                <a:cubicBezTo>
                  <a:pt x="400" y="1575"/>
                  <a:pt x="445" y="1620"/>
                  <a:pt x="500" y="1620"/>
                </a:cubicBezTo>
                <a:cubicBezTo>
                  <a:pt x="555" y="1620"/>
                  <a:pt x="600" y="1575"/>
                  <a:pt x="600" y="1520"/>
                </a:cubicBezTo>
                <a:cubicBezTo>
                  <a:pt x="600" y="1464"/>
                  <a:pt x="555" y="1420"/>
                  <a:pt x="500" y="1420"/>
                </a:cubicBezTo>
                <a:close/>
                <a:moveTo>
                  <a:pt x="1608" y="932"/>
                </a:moveTo>
                <a:cubicBezTo>
                  <a:pt x="800" y="932"/>
                  <a:pt x="800" y="932"/>
                  <a:pt x="800" y="932"/>
                </a:cubicBezTo>
                <a:cubicBezTo>
                  <a:pt x="800" y="1092"/>
                  <a:pt x="800" y="1092"/>
                  <a:pt x="800" y="1092"/>
                </a:cubicBezTo>
                <a:cubicBezTo>
                  <a:pt x="1608" y="1092"/>
                  <a:pt x="1608" y="1092"/>
                  <a:pt x="1608" y="1092"/>
                </a:cubicBezTo>
                <a:lnTo>
                  <a:pt x="1608" y="932"/>
                </a:lnTo>
                <a:close/>
                <a:moveTo>
                  <a:pt x="500" y="912"/>
                </a:moveTo>
                <a:cubicBezTo>
                  <a:pt x="445" y="912"/>
                  <a:pt x="400" y="956"/>
                  <a:pt x="400" y="1012"/>
                </a:cubicBezTo>
                <a:cubicBezTo>
                  <a:pt x="400" y="1067"/>
                  <a:pt x="445" y="1112"/>
                  <a:pt x="500" y="1112"/>
                </a:cubicBezTo>
                <a:cubicBezTo>
                  <a:pt x="555" y="1112"/>
                  <a:pt x="600" y="1067"/>
                  <a:pt x="600" y="1012"/>
                </a:cubicBezTo>
                <a:cubicBezTo>
                  <a:pt x="600" y="956"/>
                  <a:pt x="555" y="912"/>
                  <a:pt x="500" y="912"/>
                </a:cubicBezTo>
                <a:close/>
                <a:moveTo>
                  <a:pt x="1608" y="452"/>
                </a:moveTo>
                <a:cubicBezTo>
                  <a:pt x="800" y="452"/>
                  <a:pt x="800" y="452"/>
                  <a:pt x="800" y="452"/>
                </a:cubicBezTo>
                <a:cubicBezTo>
                  <a:pt x="800" y="612"/>
                  <a:pt x="800" y="612"/>
                  <a:pt x="800" y="612"/>
                </a:cubicBezTo>
                <a:cubicBezTo>
                  <a:pt x="1608" y="612"/>
                  <a:pt x="1608" y="612"/>
                  <a:pt x="1608" y="612"/>
                </a:cubicBezTo>
                <a:lnTo>
                  <a:pt x="1608" y="452"/>
                </a:lnTo>
                <a:close/>
                <a:moveTo>
                  <a:pt x="500" y="432"/>
                </a:moveTo>
                <a:cubicBezTo>
                  <a:pt x="445" y="432"/>
                  <a:pt x="400" y="477"/>
                  <a:pt x="400" y="532"/>
                </a:cubicBezTo>
                <a:cubicBezTo>
                  <a:pt x="400" y="587"/>
                  <a:pt x="445" y="632"/>
                  <a:pt x="500" y="632"/>
                </a:cubicBezTo>
                <a:cubicBezTo>
                  <a:pt x="555" y="632"/>
                  <a:pt x="600" y="587"/>
                  <a:pt x="600" y="532"/>
                </a:cubicBezTo>
                <a:cubicBezTo>
                  <a:pt x="600" y="477"/>
                  <a:pt x="555" y="432"/>
                  <a:pt x="500" y="432"/>
                </a:cubicBezTo>
                <a:close/>
                <a:moveTo>
                  <a:pt x="160" y="1807"/>
                </a:moveTo>
                <a:cubicBezTo>
                  <a:pt x="160" y="240"/>
                  <a:pt x="160" y="240"/>
                  <a:pt x="160" y="240"/>
                </a:cubicBezTo>
                <a:cubicBezTo>
                  <a:pt x="160" y="196"/>
                  <a:pt x="196" y="160"/>
                  <a:pt x="240" y="160"/>
                </a:cubicBezTo>
                <a:cubicBezTo>
                  <a:pt x="1808" y="160"/>
                  <a:pt x="1808" y="160"/>
                  <a:pt x="1808" y="160"/>
                </a:cubicBezTo>
                <a:cubicBezTo>
                  <a:pt x="1852" y="160"/>
                  <a:pt x="1887" y="196"/>
                  <a:pt x="1887" y="240"/>
                </a:cubicBezTo>
                <a:cubicBezTo>
                  <a:pt x="1887" y="1144"/>
                  <a:pt x="1887" y="1144"/>
                  <a:pt x="1887" y="1144"/>
                </a:cubicBezTo>
                <a:cubicBezTo>
                  <a:pt x="2047" y="1144"/>
                  <a:pt x="2047" y="1144"/>
                  <a:pt x="2047" y="1144"/>
                </a:cubicBezTo>
                <a:cubicBezTo>
                  <a:pt x="2047" y="240"/>
                  <a:pt x="2047" y="240"/>
                  <a:pt x="2047" y="240"/>
                </a:cubicBezTo>
                <a:cubicBezTo>
                  <a:pt x="2047" y="108"/>
                  <a:pt x="1940" y="0"/>
                  <a:pt x="1808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108" y="0"/>
                  <a:pt x="0" y="108"/>
                  <a:pt x="0" y="240"/>
                </a:cubicBezTo>
                <a:cubicBezTo>
                  <a:pt x="0" y="1807"/>
                  <a:pt x="0" y="1807"/>
                  <a:pt x="0" y="1807"/>
                </a:cubicBezTo>
                <a:cubicBezTo>
                  <a:pt x="0" y="1940"/>
                  <a:pt x="108" y="2047"/>
                  <a:pt x="240" y="2047"/>
                </a:cubicBezTo>
                <a:cubicBezTo>
                  <a:pt x="1164" y="2047"/>
                  <a:pt x="1164" y="2047"/>
                  <a:pt x="1164" y="2047"/>
                </a:cubicBezTo>
                <a:cubicBezTo>
                  <a:pt x="1164" y="1887"/>
                  <a:pt x="1164" y="1887"/>
                  <a:pt x="1164" y="1887"/>
                </a:cubicBezTo>
                <a:cubicBezTo>
                  <a:pt x="240" y="1887"/>
                  <a:pt x="240" y="1887"/>
                  <a:pt x="240" y="1887"/>
                </a:cubicBezTo>
                <a:cubicBezTo>
                  <a:pt x="196" y="1887"/>
                  <a:pt x="160" y="1852"/>
                  <a:pt x="160" y="1807"/>
                </a:cubicBezTo>
                <a:close/>
                <a:moveTo>
                  <a:pt x="1935" y="2048"/>
                </a:moveTo>
                <a:cubicBezTo>
                  <a:pt x="1776" y="1889"/>
                  <a:pt x="1776" y="1889"/>
                  <a:pt x="1776" y="1889"/>
                </a:cubicBezTo>
                <a:cubicBezTo>
                  <a:pt x="1722" y="1921"/>
                  <a:pt x="1659" y="1939"/>
                  <a:pt x="1592" y="1939"/>
                </a:cubicBezTo>
                <a:cubicBezTo>
                  <a:pt x="1393" y="1939"/>
                  <a:pt x="1232" y="1778"/>
                  <a:pt x="1232" y="1580"/>
                </a:cubicBezTo>
                <a:cubicBezTo>
                  <a:pt x="1232" y="1381"/>
                  <a:pt x="1393" y="1220"/>
                  <a:pt x="1592" y="1220"/>
                </a:cubicBezTo>
                <a:cubicBezTo>
                  <a:pt x="1790" y="1220"/>
                  <a:pt x="1951" y="1381"/>
                  <a:pt x="1951" y="1580"/>
                </a:cubicBezTo>
                <a:cubicBezTo>
                  <a:pt x="1951" y="1653"/>
                  <a:pt x="1929" y="1721"/>
                  <a:pt x="1891" y="1778"/>
                </a:cubicBezTo>
                <a:cubicBezTo>
                  <a:pt x="2048" y="1935"/>
                  <a:pt x="2048" y="1935"/>
                  <a:pt x="2048" y="1935"/>
                </a:cubicBezTo>
                <a:lnTo>
                  <a:pt x="1935" y="2048"/>
                </a:lnTo>
                <a:close/>
                <a:moveTo>
                  <a:pt x="1592" y="1779"/>
                </a:moveTo>
                <a:cubicBezTo>
                  <a:pt x="1702" y="1779"/>
                  <a:pt x="1792" y="1690"/>
                  <a:pt x="1792" y="1580"/>
                </a:cubicBezTo>
                <a:cubicBezTo>
                  <a:pt x="1792" y="1469"/>
                  <a:pt x="1702" y="1380"/>
                  <a:pt x="1592" y="1380"/>
                </a:cubicBezTo>
                <a:cubicBezTo>
                  <a:pt x="1481" y="1380"/>
                  <a:pt x="1392" y="1469"/>
                  <a:pt x="1392" y="1580"/>
                </a:cubicBezTo>
                <a:cubicBezTo>
                  <a:pt x="1392" y="1690"/>
                  <a:pt x="1481" y="1779"/>
                  <a:pt x="1592" y="1779"/>
                </a:cubicBezTo>
                <a:close/>
                <a:moveTo>
                  <a:pt x="1592" y="1779"/>
                </a:moveTo>
                <a:cubicBezTo>
                  <a:pt x="1592" y="1779"/>
                  <a:pt x="1592" y="1779"/>
                  <a:pt x="1592" y="177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8" name="Freeform 47">
            <a:extLst>
              <a:ext uri="{FF2B5EF4-FFF2-40B4-BE49-F238E27FC236}">
                <a16:creationId xmlns:a16="http://schemas.microsoft.com/office/drawing/2014/main" id="{A977111D-F218-408D-9D64-33C4409E61AC}"/>
              </a:ext>
            </a:extLst>
          </p:cNvPr>
          <p:cNvSpPr>
            <a:spLocks noEditPoints="1"/>
          </p:cNvSpPr>
          <p:nvPr/>
        </p:nvSpPr>
        <p:spPr bwMode="auto">
          <a:xfrm>
            <a:off x="10457408" y="2936551"/>
            <a:ext cx="223452" cy="232390"/>
          </a:xfrm>
          <a:custGeom>
            <a:avLst/>
            <a:gdLst>
              <a:gd name="T0" fmla="*/ 773 w 920"/>
              <a:gd name="T1" fmla="*/ 426 h 960"/>
              <a:gd name="T2" fmla="*/ 740 w 920"/>
              <a:gd name="T3" fmla="*/ 419 h 960"/>
              <a:gd name="T4" fmla="*/ 672 w 920"/>
              <a:gd name="T5" fmla="*/ 275 h 960"/>
              <a:gd name="T6" fmla="*/ 618 w 920"/>
              <a:gd name="T7" fmla="*/ 22 h 960"/>
              <a:gd name="T8" fmla="*/ 490 w 920"/>
              <a:gd name="T9" fmla="*/ 48 h 960"/>
              <a:gd name="T10" fmla="*/ 486 w 920"/>
              <a:gd name="T11" fmla="*/ 126 h 960"/>
              <a:gd name="T12" fmla="*/ 400 w 920"/>
              <a:gd name="T13" fmla="*/ 323 h 960"/>
              <a:gd name="T14" fmla="*/ 320 w 920"/>
              <a:gd name="T15" fmla="*/ 414 h 960"/>
              <a:gd name="T16" fmla="*/ 0 w 920"/>
              <a:gd name="T17" fmla="*/ 433 h 960"/>
              <a:gd name="T18" fmla="*/ 228 w 920"/>
              <a:gd name="T19" fmla="*/ 838 h 960"/>
              <a:gd name="T20" fmla="*/ 263 w 920"/>
              <a:gd name="T21" fmla="*/ 836 h 960"/>
              <a:gd name="T22" fmla="*/ 316 w 920"/>
              <a:gd name="T23" fmla="*/ 844 h 960"/>
              <a:gd name="T24" fmla="*/ 365 w 920"/>
              <a:gd name="T25" fmla="*/ 880 h 960"/>
              <a:gd name="T26" fmla="*/ 439 w 920"/>
              <a:gd name="T27" fmla="*/ 928 h 960"/>
              <a:gd name="T28" fmla="*/ 559 w 920"/>
              <a:gd name="T29" fmla="*/ 952 h 960"/>
              <a:gd name="T30" fmla="*/ 648 w 920"/>
              <a:gd name="T31" fmla="*/ 960 h 960"/>
              <a:gd name="T32" fmla="*/ 760 w 920"/>
              <a:gd name="T33" fmla="*/ 867 h 960"/>
              <a:gd name="T34" fmla="*/ 826 w 920"/>
              <a:gd name="T35" fmla="*/ 752 h 960"/>
              <a:gd name="T36" fmla="*/ 914 w 920"/>
              <a:gd name="T37" fmla="*/ 567 h 960"/>
              <a:gd name="T38" fmla="*/ 857 w 920"/>
              <a:gd name="T39" fmla="*/ 550 h 960"/>
              <a:gd name="T40" fmla="*/ 811 w 920"/>
              <a:gd name="T41" fmla="*/ 599 h 960"/>
              <a:gd name="T42" fmla="*/ 819 w 920"/>
              <a:gd name="T43" fmla="*/ 672 h 960"/>
              <a:gd name="T44" fmla="*/ 760 w 920"/>
              <a:gd name="T45" fmla="*/ 725 h 960"/>
              <a:gd name="T46" fmla="*/ 759 w 920"/>
              <a:gd name="T47" fmla="*/ 796 h 960"/>
              <a:gd name="T48" fmla="*/ 732 w 920"/>
              <a:gd name="T49" fmla="*/ 814 h 960"/>
              <a:gd name="T50" fmla="*/ 730 w 920"/>
              <a:gd name="T51" fmla="*/ 814 h 960"/>
              <a:gd name="T52" fmla="*/ 697 w 920"/>
              <a:gd name="T53" fmla="*/ 852 h 960"/>
              <a:gd name="T54" fmla="*/ 678 w 920"/>
              <a:gd name="T55" fmla="*/ 895 h 960"/>
              <a:gd name="T56" fmla="*/ 508 w 920"/>
              <a:gd name="T57" fmla="*/ 884 h 960"/>
              <a:gd name="T58" fmla="*/ 458 w 920"/>
              <a:gd name="T59" fmla="*/ 872 h 960"/>
              <a:gd name="T60" fmla="*/ 394 w 920"/>
              <a:gd name="T61" fmla="*/ 828 h 960"/>
              <a:gd name="T62" fmla="*/ 344 w 920"/>
              <a:gd name="T63" fmla="*/ 792 h 960"/>
              <a:gd name="T64" fmla="*/ 235 w 920"/>
              <a:gd name="T65" fmla="*/ 731 h 960"/>
              <a:gd name="T66" fmla="*/ 226 w 920"/>
              <a:gd name="T67" fmla="*/ 614 h 960"/>
              <a:gd name="T68" fmla="*/ 288 w 920"/>
              <a:gd name="T69" fmla="*/ 491 h 960"/>
              <a:gd name="T70" fmla="*/ 362 w 920"/>
              <a:gd name="T71" fmla="*/ 457 h 960"/>
              <a:gd name="T72" fmla="*/ 464 w 920"/>
              <a:gd name="T73" fmla="*/ 335 h 960"/>
              <a:gd name="T74" fmla="*/ 539 w 920"/>
              <a:gd name="T75" fmla="*/ 199 h 960"/>
              <a:gd name="T76" fmla="*/ 544 w 920"/>
              <a:gd name="T77" fmla="*/ 101 h 960"/>
              <a:gd name="T78" fmla="*/ 557 w 920"/>
              <a:gd name="T79" fmla="*/ 57 h 960"/>
              <a:gd name="T80" fmla="*/ 633 w 920"/>
              <a:gd name="T81" fmla="*/ 183 h 960"/>
              <a:gd name="T82" fmla="*/ 595 w 920"/>
              <a:gd name="T83" fmla="*/ 363 h 960"/>
              <a:gd name="T84" fmla="*/ 739 w 920"/>
              <a:gd name="T85" fmla="*/ 477 h 960"/>
              <a:gd name="T86" fmla="*/ 857 w 920"/>
              <a:gd name="T87" fmla="*/ 550 h 960"/>
              <a:gd name="T88" fmla="*/ 857 w 920"/>
              <a:gd name="T89" fmla="*/ 550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0" h="960">
                <a:moveTo>
                  <a:pt x="886" y="469"/>
                </a:moveTo>
                <a:cubicBezTo>
                  <a:pt x="854" y="439"/>
                  <a:pt x="811" y="432"/>
                  <a:pt x="773" y="426"/>
                </a:cubicBezTo>
                <a:cubicBezTo>
                  <a:pt x="767" y="425"/>
                  <a:pt x="762" y="424"/>
                  <a:pt x="756" y="423"/>
                </a:cubicBezTo>
                <a:cubicBezTo>
                  <a:pt x="752" y="422"/>
                  <a:pt x="746" y="420"/>
                  <a:pt x="740" y="419"/>
                </a:cubicBezTo>
                <a:cubicBezTo>
                  <a:pt x="690" y="408"/>
                  <a:pt x="654" y="396"/>
                  <a:pt x="654" y="355"/>
                </a:cubicBezTo>
                <a:cubicBezTo>
                  <a:pt x="654" y="327"/>
                  <a:pt x="663" y="302"/>
                  <a:pt x="672" y="275"/>
                </a:cubicBezTo>
                <a:cubicBezTo>
                  <a:pt x="683" y="244"/>
                  <a:pt x="694" y="213"/>
                  <a:pt x="693" y="176"/>
                </a:cubicBezTo>
                <a:cubicBezTo>
                  <a:pt x="689" y="110"/>
                  <a:pt x="661" y="52"/>
                  <a:pt x="618" y="22"/>
                </a:cubicBezTo>
                <a:cubicBezTo>
                  <a:pt x="600" y="8"/>
                  <a:pt x="578" y="0"/>
                  <a:pt x="556" y="0"/>
                </a:cubicBezTo>
                <a:cubicBezTo>
                  <a:pt x="524" y="0"/>
                  <a:pt x="499" y="18"/>
                  <a:pt x="490" y="48"/>
                </a:cubicBezTo>
                <a:cubicBezTo>
                  <a:pt x="483" y="69"/>
                  <a:pt x="484" y="89"/>
                  <a:pt x="485" y="110"/>
                </a:cubicBezTo>
                <a:cubicBezTo>
                  <a:pt x="485" y="115"/>
                  <a:pt x="486" y="121"/>
                  <a:pt x="486" y="126"/>
                </a:cubicBezTo>
                <a:cubicBezTo>
                  <a:pt x="487" y="156"/>
                  <a:pt x="484" y="180"/>
                  <a:pt x="475" y="202"/>
                </a:cubicBezTo>
                <a:cubicBezTo>
                  <a:pt x="459" y="248"/>
                  <a:pt x="426" y="291"/>
                  <a:pt x="400" y="323"/>
                </a:cubicBezTo>
                <a:cubicBezTo>
                  <a:pt x="385" y="341"/>
                  <a:pt x="385" y="341"/>
                  <a:pt x="385" y="341"/>
                </a:cubicBezTo>
                <a:cubicBezTo>
                  <a:pt x="365" y="367"/>
                  <a:pt x="344" y="393"/>
                  <a:pt x="320" y="414"/>
                </a:cubicBezTo>
                <a:cubicBezTo>
                  <a:pt x="309" y="423"/>
                  <a:pt x="296" y="427"/>
                  <a:pt x="280" y="430"/>
                </a:cubicBezTo>
                <a:cubicBezTo>
                  <a:pt x="276" y="431"/>
                  <a:pt x="0" y="433"/>
                  <a:pt x="0" y="433"/>
                </a:cubicBezTo>
                <a:cubicBezTo>
                  <a:pt x="0" y="839"/>
                  <a:pt x="0" y="839"/>
                  <a:pt x="0" y="839"/>
                </a:cubicBezTo>
                <a:cubicBezTo>
                  <a:pt x="0" y="839"/>
                  <a:pt x="216" y="838"/>
                  <a:pt x="228" y="838"/>
                </a:cubicBezTo>
                <a:cubicBezTo>
                  <a:pt x="239" y="837"/>
                  <a:pt x="249" y="836"/>
                  <a:pt x="259" y="836"/>
                </a:cubicBezTo>
                <a:cubicBezTo>
                  <a:pt x="263" y="836"/>
                  <a:pt x="263" y="836"/>
                  <a:pt x="263" y="836"/>
                </a:cubicBezTo>
                <a:cubicBezTo>
                  <a:pt x="272" y="838"/>
                  <a:pt x="281" y="839"/>
                  <a:pt x="290" y="840"/>
                </a:cubicBezTo>
                <a:cubicBezTo>
                  <a:pt x="299" y="841"/>
                  <a:pt x="307" y="842"/>
                  <a:pt x="316" y="844"/>
                </a:cubicBezTo>
                <a:cubicBezTo>
                  <a:pt x="327" y="846"/>
                  <a:pt x="337" y="856"/>
                  <a:pt x="347" y="865"/>
                </a:cubicBezTo>
                <a:cubicBezTo>
                  <a:pt x="353" y="871"/>
                  <a:pt x="359" y="876"/>
                  <a:pt x="365" y="880"/>
                </a:cubicBezTo>
                <a:cubicBezTo>
                  <a:pt x="370" y="885"/>
                  <a:pt x="376" y="889"/>
                  <a:pt x="382" y="893"/>
                </a:cubicBezTo>
                <a:cubicBezTo>
                  <a:pt x="400" y="906"/>
                  <a:pt x="418" y="919"/>
                  <a:pt x="439" y="928"/>
                </a:cubicBezTo>
                <a:cubicBezTo>
                  <a:pt x="464" y="939"/>
                  <a:pt x="493" y="943"/>
                  <a:pt x="520" y="947"/>
                </a:cubicBezTo>
                <a:cubicBezTo>
                  <a:pt x="533" y="948"/>
                  <a:pt x="547" y="950"/>
                  <a:pt x="559" y="952"/>
                </a:cubicBezTo>
                <a:cubicBezTo>
                  <a:pt x="567" y="953"/>
                  <a:pt x="575" y="954"/>
                  <a:pt x="582" y="955"/>
                </a:cubicBezTo>
                <a:cubicBezTo>
                  <a:pt x="603" y="957"/>
                  <a:pt x="625" y="960"/>
                  <a:pt x="648" y="960"/>
                </a:cubicBezTo>
                <a:cubicBezTo>
                  <a:pt x="663" y="960"/>
                  <a:pt x="676" y="959"/>
                  <a:pt x="688" y="956"/>
                </a:cubicBezTo>
                <a:cubicBezTo>
                  <a:pt x="732" y="944"/>
                  <a:pt x="760" y="908"/>
                  <a:pt x="760" y="867"/>
                </a:cubicBezTo>
                <a:cubicBezTo>
                  <a:pt x="782" y="859"/>
                  <a:pt x="802" y="840"/>
                  <a:pt x="815" y="816"/>
                </a:cubicBezTo>
                <a:cubicBezTo>
                  <a:pt x="826" y="795"/>
                  <a:pt x="830" y="772"/>
                  <a:pt x="826" y="752"/>
                </a:cubicBezTo>
                <a:cubicBezTo>
                  <a:pt x="868" y="724"/>
                  <a:pt x="890" y="672"/>
                  <a:pt x="878" y="628"/>
                </a:cubicBezTo>
                <a:cubicBezTo>
                  <a:pt x="897" y="615"/>
                  <a:pt x="910" y="593"/>
                  <a:pt x="914" y="567"/>
                </a:cubicBezTo>
                <a:cubicBezTo>
                  <a:pt x="920" y="531"/>
                  <a:pt x="909" y="492"/>
                  <a:pt x="886" y="469"/>
                </a:cubicBezTo>
                <a:close/>
                <a:moveTo>
                  <a:pt x="857" y="550"/>
                </a:moveTo>
                <a:cubicBezTo>
                  <a:pt x="856" y="563"/>
                  <a:pt x="850" y="578"/>
                  <a:pt x="831" y="582"/>
                </a:cubicBezTo>
                <a:cubicBezTo>
                  <a:pt x="821" y="585"/>
                  <a:pt x="814" y="591"/>
                  <a:pt x="811" y="599"/>
                </a:cubicBezTo>
                <a:cubicBezTo>
                  <a:pt x="807" y="609"/>
                  <a:pt x="808" y="622"/>
                  <a:pt x="815" y="632"/>
                </a:cubicBezTo>
                <a:cubicBezTo>
                  <a:pt x="822" y="641"/>
                  <a:pt x="823" y="658"/>
                  <a:pt x="819" y="672"/>
                </a:cubicBezTo>
                <a:cubicBezTo>
                  <a:pt x="813" y="690"/>
                  <a:pt x="800" y="703"/>
                  <a:pt x="780" y="709"/>
                </a:cubicBezTo>
                <a:cubicBezTo>
                  <a:pt x="772" y="710"/>
                  <a:pt x="764" y="716"/>
                  <a:pt x="760" y="725"/>
                </a:cubicBezTo>
                <a:cubicBezTo>
                  <a:pt x="755" y="736"/>
                  <a:pt x="756" y="747"/>
                  <a:pt x="763" y="754"/>
                </a:cubicBezTo>
                <a:cubicBezTo>
                  <a:pt x="768" y="762"/>
                  <a:pt x="767" y="781"/>
                  <a:pt x="759" y="796"/>
                </a:cubicBezTo>
                <a:cubicBezTo>
                  <a:pt x="753" y="807"/>
                  <a:pt x="744" y="815"/>
                  <a:pt x="736" y="815"/>
                </a:cubicBezTo>
                <a:cubicBezTo>
                  <a:pt x="735" y="815"/>
                  <a:pt x="734" y="815"/>
                  <a:pt x="732" y="814"/>
                </a:cubicBezTo>
                <a:cubicBezTo>
                  <a:pt x="731" y="814"/>
                  <a:pt x="731" y="814"/>
                  <a:pt x="731" y="814"/>
                </a:cubicBezTo>
                <a:cubicBezTo>
                  <a:pt x="730" y="814"/>
                  <a:pt x="730" y="814"/>
                  <a:pt x="730" y="814"/>
                </a:cubicBezTo>
                <a:cubicBezTo>
                  <a:pt x="719" y="814"/>
                  <a:pt x="705" y="818"/>
                  <a:pt x="699" y="829"/>
                </a:cubicBezTo>
                <a:cubicBezTo>
                  <a:pt x="694" y="836"/>
                  <a:pt x="694" y="844"/>
                  <a:pt x="697" y="852"/>
                </a:cubicBezTo>
                <a:cubicBezTo>
                  <a:pt x="701" y="863"/>
                  <a:pt x="701" y="876"/>
                  <a:pt x="696" y="884"/>
                </a:cubicBezTo>
                <a:cubicBezTo>
                  <a:pt x="692" y="891"/>
                  <a:pt x="686" y="894"/>
                  <a:pt x="678" y="895"/>
                </a:cubicBezTo>
                <a:cubicBezTo>
                  <a:pt x="663" y="899"/>
                  <a:pt x="649" y="899"/>
                  <a:pt x="635" y="899"/>
                </a:cubicBezTo>
                <a:cubicBezTo>
                  <a:pt x="594" y="895"/>
                  <a:pt x="551" y="891"/>
                  <a:pt x="508" y="884"/>
                </a:cubicBezTo>
                <a:cubicBezTo>
                  <a:pt x="488" y="879"/>
                  <a:pt x="488" y="879"/>
                  <a:pt x="488" y="879"/>
                </a:cubicBezTo>
                <a:cubicBezTo>
                  <a:pt x="478" y="877"/>
                  <a:pt x="467" y="875"/>
                  <a:pt x="458" y="872"/>
                </a:cubicBezTo>
                <a:cubicBezTo>
                  <a:pt x="443" y="865"/>
                  <a:pt x="426" y="852"/>
                  <a:pt x="410" y="840"/>
                </a:cubicBezTo>
                <a:cubicBezTo>
                  <a:pt x="405" y="836"/>
                  <a:pt x="399" y="832"/>
                  <a:pt x="394" y="828"/>
                </a:cubicBezTo>
                <a:cubicBezTo>
                  <a:pt x="390" y="825"/>
                  <a:pt x="386" y="821"/>
                  <a:pt x="382" y="817"/>
                </a:cubicBezTo>
                <a:cubicBezTo>
                  <a:pt x="371" y="807"/>
                  <a:pt x="359" y="796"/>
                  <a:pt x="344" y="792"/>
                </a:cubicBezTo>
                <a:cubicBezTo>
                  <a:pt x="330" y="783"/>
                  <a:pt x="315" y="783"/>
                  <a:pt x="303" y="783"/>
                </a:cubicBezTo>
                <a:cubicBezTo>
                  <a:pt x="264" y="779"/>
                  <a:pt x="245" y="765"/>
                  <a:pt x="235" y="731"/>
                </a:cubicBezTo>
                <a:cubicBezTo>
                  <a:pt x="226" y="696"/>
                  <a:pt x="226" y="656"/>
                  <a:pt x="226" y="622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7" y="582"/>
                  <a:pt x="227" y="541"/>
                  <a:pt x="244" y="512"/>
                </a:cubicBezTo>
                <a:cubicBezTo>
                  <a:pt x="252" y="498"/>
                  <a:pt x="269" y="495"/>
                  <a:pt x="288" y="491"/>
                </a:cubicBezTo>
                <a:cubicBezTo>
                  <a:pt x="314" y="487"/>
                  <a:pt x="335" y="478"/>
                  <a:pt x="354" y="464"/>
                </a:cubicBezTo>
                <a:cubicBezTo>
                  <a:pt x="357" y="463"/>
                  <a:pt x="360" y="461"/>
                  <a:pt x="362" y="457"/>
                </a:cubicBezTo>
                <a:cubicBezTo>
                  <a:pt x="370" y="451"/>
                  <a:pt x="376" y="443"/>
                  <a:pt x="382" y="436"/>
                </a:cubicBezTo>
                <a:cubicBezTo>
                  <a:pt x="413" y="402"/>
                  <a:pt x="442" y="367"/>
                  <a:pt x="464" y="335"/>
                </a:cubicBezTo>
                <a:cubicBezTo>
                  <a:pt x="470" y="327"/>
                  <a:pt x="475" y="319"/>
                  <a:pt x="480" y="312"/>
                </a:cubicBezTo>
                <a:cubicBezTo>
                  <a:pt x="504" y="278"/>
                  <a:pt x="529" y="242"/>
                  <a:pt x="539" y="199"/>
                </a:cubicBezTo>
                <a:cubicBezTo>
                  <a:pt x="547" y="167"/>
                  <a:pt x="546" y="139"/>
                  <a:pt x="544" y="106"/>
                </a:cubicBezTo>
                <a:cubicBezTo>
                  <a:pt x="544" y="101"/>
                  <a:pt x="544" y="101"/>
                  <a:pt x="544" y="101"/>
                </a:cubicBezTo>
                <a:cubicBezTo>
                  <a:pt x="543" y="81"/>
                  <a:pt x="543" y="59"/>
                  <a:pt x="554" y="58"/>
                </a:cubicBezTo>
                <a:cubicBezTo>
                  <a:pt x="555" y="57"/>
                  <a:pt x="556" y="57"/>
                  <a:pt x="557" y="57"/>
                </a:cubicBezTo>
                <a:cubicBezTo>
                  <a:pt x="575" y="57"/>
                  <a:pt x="598" y="80"/>
                  <a:pt x="612" y="102"/>
                </a:cubicBezTo>
                <a:cubicBezTo>
                  <a:pt x="626" y="129"/>
                  <a:pt x="634" y="158"/>
                  <a:pt x="633" y="183"/>
                </a:cubicBezTo>
                <a:cubicBezTo>
                  <a:pt x="632" y="210"/>
                  <a:pt x="624" y="236"/>
                  <a:pt x="614" y="263"/>
                </a:cubicBezTo>
                <a:cubicBezTo>
                  <a:pt x="603" y="294"/>
                  <a:pt x="592" y="327"/>
                  <a:pt x="595" y="363"/>
                </a:cubicBezTo>
                <a:cubicBezTo>
                  <a:pt x="598" y="412"/>
                  <a:pt x="637" y="454"/>
                  <a:pt x="691" y="468"/>
                </a:cubicBezTo>
                <a:cubicBezTo>
                  <a:pt x="707" y="472"/>
                  <a:pt x="723" y="475"/>
                  <a:pt x="739" y="477"/>
                </a:cubicBezTo>
                <a:cubicBezTo>
                  <a:pt x="770" y="482"/>
                  <a:pt x="801" y="487"/>
                  <a:pt x="826" y="502"/>
                </a:cubicBezTo>
                <a:cubicBezTo>
                  <a:pt x="843" y="510"/>
                  <a:pt x="860" y="527"/>
                  <a:pt x="857" y="550"/>
                </a:cubicBezTo>
                <a:close/>
                <a:moveTo>
                  <a:pt x="857" y="550"/>
                </a:moveTo>
                <a:cubicBezTo>
                  <a:pt x="857" y="550"/>
                  <a:pt x="857" y="550"/>
                  <a:pt x="857" y="55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B8F9B277-AFF5-4D25-94BC-00CF1D21900A}"/>
              </a:ext>
            </a:extLst>
          </p:cNvPr>
          <p:cNvGrpSpPr/>
          <p:nvPr/>
        </p:nvGrpSpPr>
        <p:grpSpPr>
          <a:xfrm>
            <a:off x="7765430" y="4541745"/>
            <a:ext cx="218372" cy="164258"/>
            <a:chOff x="-4892675" y="1136651"/>
            <a:chExt cx="3248025" cy="2443163"/>
          </a:xfrm>
          <a:solidFill>
            <a:schemeClr val="bg1"/>
          </a:solidFill>
        </p:grpSpPr>
        <p:sp>
          <p:nvSpPr>
            <p:cNvPr id="132" name="Freeform 51">
              <a:extLst>
                <a:ext uri="{FF2B5EF4-FFF2-40B4-BE49-F238E27FC236}">
                  <a16:creationId xmlns:a16="http://schemas.microsoft.com/office/drawing/2014/main" id="{0C04EDFE-BCDE-43B4-A16F-0D24AF973A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92675" y="1136651"/>
              <a:ext cx="3248025" cy="2443163"/>
            </a:xfrm>
            <a:custGeom>
              <a:avLst/>
              <a:gdLst>
                <a:gd name="T0" fmla="*/ 1416 w 1508"/>
                <a:gd name="T1" fmla="*/ 0 h 1136"/>
                <a:gd name="T2" fmla="*/ 92 w 1508"/>
                <a:gd name="T3" fmla="*/ 0 h 1136"/>
                <a:gd name="T4" fmla="*/ 0 w 1508"/>
                <a:gd name="T5" fmla="*/ 92 h 1136"/>
                <a:gd name="T6" fmla="*/ 0 w 1508"/>
                <a:gd name="T7" fmla="*/ 1044 h 1136"/>
                <a:gd name="T8" fmla="*/ 92 w 1508"/>
                <a:gd name="T9" fmla="*/ 1136 h 1136"/>
                <a:gd name="T10" fmla="*/ 1416 w 1508"/>
                <a:gd name="T11" fmla="*/ 1136 h 1136"/>
                <a:gd name="T12" fmla="*/ 1508 w 1508"/>
                <a:gd name="T13" fmla="*/ 1044 h 1136"/>
                <a:gd name="T14" fmla="*/ 1508 w 1508"/>
                <a:gd name="T15" fmla="*/ 92 h 1136"/>
                <a:gd name="T16" fmla="*/ 1416 w 1508"/>
                <a:gd name="T17" fmla="*/ 0 h 1136"/>
                <a:gd name="T18" fmla="*/ 1393 w 1508"/>
                <a:gd name="T19" fmla="*/ 977 h 1136"/>
                <a:gd name="T20" fmla="*/ 115 w 1508"/>
                <a:gd name="T21" fmla="*/ 977 h 1136"/>
                <a:gd name="T22" fmla="*/ 115 w 1508"/>
                <a:gd name="T23" fmla="*/ 129 h 1136"/>
                <a:gd name="T24" fmla="*/ 1393 w 1508"/>
                <a:gd name="T25" fmla="*/ 129 h 1136"/>
                <a:gd name="T26" fmla="*/ 1393 w 1508"/>
                <a:gd name="T27" fmla="*/ 977 h 1136"/>
                <a:gd name="T28" fmla="*/ 1393 w 1508"/>
                <a:gd name="T29" fmla="*/ 977 h 1136"/>
                <a:gd name="T30" fmla="*/ 1393 w 1508"/>
                <a:gd name="T31" fmla="*/ 977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8" h="1136">
                  <a:moveTo>
                    <a:pt x="1416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044"/>
                    <a:pt x="0" y="1044"/>
                    <a:pt x="0" y="1044"/>
                  </a:cubicBezTo>
                  <a:cubicBezTo>
                    <a:pt x="0" y="1094"/>
                    <a:pt x="41" y="1136"/>
                    <a:pt x="92" y="1136"/>
                  </a:cubicBezTo>
                  <a:cubicBezTo>
                    <a:pt x="1416" y="1136"/>
                    <a:pt x="1416" y="1136"/>
                    <a:pt x="1416" y="1136"/>
                  </a:cubicBezTo>
                  <a:cubicBezTo>
                    <a:pt x="1467" y="1136"/>
                    <a:pt x="1508" y="1094"/>
                    <a:pt x="1508" y="1044"/>
                  </a:cubicBezTo>
                  <a:cubicBezTo>
                    <a:pt x="1508" y="92"/>
                    <a:pt x="1508" y="92"/>
                    <a:pt x="1508" y="92"/>
                  </a:cubicBezTo>
                  <a:cubicBezTo>
                    <a:pt x="1508" y="41"/>
                    <a:pt x="1467" y="0"/>
                    <a:pt x="1416" y="0"/>
                  </a:cubicBezTo>
                  <a:close/>
                  <a:moveTo>
                    <a:pt x="1393" y="977"/>
                  </a:moveTo>
                  <a:cubicBezTo>
                    <a:pt x="115" y="977"/>
                    <a:pt x="115" y="977"/>
                    <a:pt x="115" y="977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393" y="129"/>
                    <a:pt x="1393" y="129"/>
                    <a:pt x="1393" y="129"/>
                  </a:cubicBezTo>
                  <a:lnTo>
                    <a:pt x="1393" y="977"/>
                  </a:lnTo>
                  <a:close/>
                  <a:moveTo>
                    <a:pt x="1393" y="977"/>
                  </a:moveTo>
                  <a:cubicBezTo>
                    <a:pt x="1393" y="977"/>
                    <a:pt x="1393" y="977"/>
                    <a:pt x="1393" y="9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52">
              <a:extLst>
                <a:ext uri="{FF2B5EF4-FFF2-40B4-BE49-F238E27FC236}">
                  <a16:creationId xmlns:a16="http://schemas.microsoft.com/office/drawing/2014/main" id="{B7449BA0-1D3A-4BDF-8F1A-12506911E6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56100" y="1949451"/>
              <a:ext cx="2127250" cy="922338"/>
            </a:xfrm>
            <a:custGeom>
              <a:avLst/>
              <a:gdLst>
                <a:gd name="T0" fmla="*/ 61 w 988"/>
                <a:gd name="T1" fmla="*/ 429 h 429"/>
                <a:gd name="T2" fmla="*/ 122 w 988"/>
                <a:gd name="T3" fmla="*/ 367 h 429"/>
                <a:gd name="T4" fmla="*/ 119 w 988"/>
                <a:gd name="T5" fmla="*/ 350 h 429"/>
                <a:gd name="T6" fmla="*/ 399 w 988"/>
                <a:gd name="T7" fmla="*/ 126 h 429"/>
                <a:gd name="T8" fmla="*/ 434 w 988"/>
                <a:gd name="T9" fmla="*/ 138 h 429"/>
                <a:gd name="T10" fmla="*/ 464 w 988"/>
                <a:gd name="T11" fmla="*/ 130 h 429"/>
                <a:gd name="T12" fmla="*/ 622 w 988"/>
                <a:gd name="T13" fmla="*/ 265 h 429"/>
                <a:gd name="T14" fmla="*/ 620 w 988"/>
                <a:gd name="T15" fmla="*/ 275 h 429"/>
                <a:gd name="T16" fmla="*/ 682 w 988"/>
                <a:gd name="T17" fmla="*/ 337 h 429"/>
                <a:gd name="T18" fmla="*/ 743 w 988"/>
                <a:gd name="T19" fmla="*/ 275 h 429"/>
                <a:gd name="T20" fmla="*/ 740 w 988"/>
                <a:gd name="T21" fmla="*/ 258 h 429"/>
                <a:gd name="T22" fmla="*/ 899 w 988"/>
                <a:gd name="T23" fmla="*/ 115 h 429"/>
                <a:gd name="T24" fmla="*/ 927 w 988"/>
                <a:gd name="T25" fmla="*/ 122 h 429"/>
                <a:gd name="T26" fmla="*/ 988 w 988"/>
                <a:gd name="T27" fmla="*/ 61 h 429"/>
                <a:gd name="T28" fmla="*/ 927 w 988"/>
                <a:gd name="T29" fmla="*/ 0 h 429"/>
                <a:gd name="T30" fmla="*/ 865 w 988"/>
                <a:gd name="T31" fmla="*/ 61 h 429"/>
                <a:gd name="T32" fmla="*/ 870 w 988"/>
                <a:gd name="T33" fmla="*/ 84 h 429"/>
                <a:gd name="T34" fmla="*/ 714 w 988"/>
                <a:gd name="T35" fmla="*/ 224 h 429"/>
                <a:gd name="T36" fmla="*/ 682 w 988"/>
                <a:gd name="T37" fmla="*/ 214 h 429"/>
                <a:gd name="T38" fmla="*/ 644 w 988"/>
                <a:gd name="T39" fmla="*/ 228 h 429"/>
                <a:gd name="T40" fmla="*/ 491 w 988"/>
                <a:gd name="T41" fmla="*/ 98 h 429"/>
                <a:gd name="T42" fmla="*/ 496 w 988"/>
                <a:gd name="T43" fmla="*/ 77 h 429"/>
                <a:gd name="T44" fmla="*/ 434 w 988"/>
                <a:gd name="T45" fmla="*/ 16 h 429"/>
                <a:gd name="T46" fmla="*/ 373 w 988"/>
                <a:gd name="T47" fmla="*/ 77 h 429"/>
                <a:gd name="T48" fmla="*/ 377 w 988"/>
                <a:gd name="T49" fmla="*/ 98 h 429"/>
                <a:gd name="T50" fmla="*/ 95 w 988"/>
                <a:gd name="T51" fmla="*/ 317 h 429"/>
                <a:gd name="T52" fmla="*/ 61 w 988"/>
                <a:gd name="T53" fmla="*/ 306 h 429"/>
                <a:gd name="T54" fmla="*/ 0 w 988"/>
                <a:gd name="T55" fmla="*/ 367 h 429"/>
                <a:gd name="T56" fmla="*/ 61 w 988"/>
                <a:gd name="T57" fmla="*/ 429 h 429"/>
                <a:gd name="T58" fmla="*/ 61 w 988"/>
                <a:gd name="T59" fmla="*/ 429 h 429"/>
                <a:gd name="T60" fmla="*/ 61 w 988"/>
                <a:gd name="T61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8" h="429">
                  <a:moveTo>
                    <a:pt x="61" y="429"/>
                  </a:moveTo>
                  <a:cubicBezTo>
                    <a:pt x="95" y="429"/>
                    <a:pt x="122" y="401"/>
                    <a:pt x="122" y="367"/>
                  </a:cubicBezTo>
                  <a:cubicBezTo>
                    <a:pt x="122" y="361"/>
                    <a:pt x="121" y="355"/>
                    <a:pt x="119" y="350"/>
                  </a:cubicBezTo>
                  <a:cubicBezTo>
                    <a:pt x="197" y="287"/>
                    <a:pt x="336" y="175"/>
                    <a:pt x="399" y="126"/>
                  </a:cubicBezTo>
                  <a:cubicBezTo>
                    <a:pt x="409" y="133"/>
                    <a:pt x="421" y="138"/>
                    <a:pt x="434" y="138"/>
                  </a:cubicBezTo>
                  <a:cubicBezTo>
                    <a:pt x="445" y="138"/>
                    <a:pt x="455" y="135"/>
                    <a:pt x="464" y="130"/>
                  </a:cubicBezTo>
                  <a:cubicBezTo>
                    <a:pt x="504" y="164"/>
                    <a:pt x="573" y="223"/>
                    <a:pt x="622" y="265"/>
                  </a:cubicBezTo>
                  <a:cubicBezTo>
                    <a:pt x="622" y="268"/>
                    <a:pt x="620" y="272"/>
                    <a:pt x="620" y="275"/>
                  </a:cubicBezTo>
                  <a:cubicBezTo>
                    <a:pt x="620" y="309"/>
                    <a:pt x="648" y="337"/>
                    <a:pt x="682" y="337"/>
                  </a:cubicBezTo>
                  <a:cubicBezTo>
                    <a:pt x="716" y="337"/>
                    <a:pt x="743" y="309"/>
                    <a:pt x="743" y="275"/>
                  </a:cubicBezTo>
                  <a:cubicBezTo>
                    <a:pt x="743" y="269"/>
                    <a:pt x="741" y="264"/>
                    <a:pt x="740" y="258"/>
                  </a:cubicBezTo>
                  <a:cubicBezTo>
                    <a:pt x="899" y="115"/>
                    <a:pt x="899" y="115"/>
                    <a:pt x="899" y="115"/>
                  </a:cubicBezTo>
                  <a:cubicBezTo>
                    <a:pt x="907" y="119"/>
                    <a:pt x="916" y="122"/>
                    <a:pt x="927" y="122"/>
                  </a:cubicBezTo>
                  <a:cubicBezTo>
                    <a:pt x="961" y="122"/>
                    <a:pt x="988" y="95"/>
                    <a:pt x="988" y="61"/>
                  </a:cubicBezTo>
                  <a:cubicBezTo>
                    <a:pt x="988" y="27"/>
                    <a:pt x="961" y="0"/>
                    <a:pt x="927" y="0"/>
                  </a:cubicBezTo>
                  <a:cubicBezTo>
                    <a:pt x="893" y="0"/>
                    <a:pt x="865" y="27"/>
                    <a:pt x="865" y="61"/>
                  </a:cubicBezTo>
                  <a:cubicBezTo>
                    <a:pt x="865" y="69"/>
                    <a:pt x="867" y="77"/>
                    <a:pt x="870" y="84"/>
                  </a:cubicBezTo>
                  <a:cubicBezTo>
                    <a:pt x="826" y="124"/>
                    <a:pt x="757" y="186"/>
                    <a:pt x="714" y="224"/>
                  </a:cubicBezTo>
                  <a:cubicBezTo>
                    <a:pt x="705" y="218"/>
                    <a:pt x="694" y="214"/>
                    <a:pt x="682" y="214"/>
                  </a:cubicBezTo>
                  <a:cubicBezTo>
                    <a:pt x="667" y="214"/>
                    <a:pt x="655" y="220"/>
                    <a:pt x="644" y="228"/>
                  </a:cubicBezTo>
                  <a:cubicBezTo>
                    <a:pt x="604" y="193"/>
                    <a:pt x="538" y="138"/>
                    <a:pt x="491" y="98"/>
                  </a:cubicBezTo>
                  <a:cubicBezTo>
                    <a:pt x="494" y="91"/>
                    <a:pt x="496" y="84"/>
                    <a:pt x="496" y="77"/>
                  </a:cubicBezTo>
                  <a:cubicBezTo>
                    <a:pt x="496" y="43"/>
                    <a:pt x="468" y="16"/>
                    <a:pt x="434" y="16"/>
                  </a:cubicBezTo>
                  <a:cubicBezTo>
                    <a:pt x="400" y="16"/>
                    <a:pt x="373" y="43"/>
                    <a:pt x="373" y="77"/>
                  </a:cubicBezTo>
                  <a:cubicBezTo>
                    <a:pt x="373" y="84"/>
                    <a:pt x="375" y="91"/>
                    <a:pt x="377" y="98"/>
                  </a:cubicBezTo>
                  <a:cubicBezTo>
                    <a:pt x="95" y="317"/>
                    <a:pt x="95" y="317"/>
                    <a:pt x="95" y="317"/>
                  </a:cubicBezTo>
                  <a:cubicBezTo>
                    <a:pt x="85" y="311"/>
                    <a:pt x="74" y="306"/>
                    <a:pt x="61" y="306"/>
                  </a:cubicBezTo>
                  <a:cubicBezTo>
                    <a:pt x="27" y="306"/>
                    <a:pt x="0" y="333"/>
                    <a:pt x="0" y="367"/>
                  </a:cubicBezTo>
                  <a:cubicBezTo>
                    <a:pt x="0" y="401"/>
                    <a:pt x="27" y="429"/>
                    <a:pt x="61" y="429"/>
                  </a:cubicBezTo>
                  <a:close/>
                  <a:moveTo>
                    <a:pt x="61" y="429"/>
                  </a:moveTo>
                  <a:cubicBezTo>
                    <a:pt x="61" y="429"/>
                    <a:pt x="61" y="429"/>
                    <a:pt x="61" y="4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151540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CC80B-CB6F-3A4B-85E0-3F0DA4053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0" y="5602625"/>
            <a:ext cx="10969943" cy="711081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1"/>
                </a:solidFill>
              </a:rPr>
              <a:t>* Reference Paper: Towards a Science Gateway Reference Architecture, Pierce et al. IWSG 2018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568749-8E1E-4240-A5D6-659171C42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276" y="1048335"/>
            <a:ext cx="6742270" cy="442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B89BF8A-6A7C-5847-9C83-59EF87C8FA27}"/>
              </a:ext>
            </a:extLst>
          </p:cNvPr>
          <p:cNvSpPr txBox="1">
            <a:spLocks/>
          </p:cNvSpPr>
          <p:nvPr/>
        </p:nvSpPr>
        <p:spPr>
          <a:xfrm>
            <a:off x="609440" y="228600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>
            <a:lvl1pPr algn="l" defTabSz="1218987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Interconnected attributes of a science gateway* </a:t>
            </a:r>
          </a:p>
        </p:txBody>
      </p:sp>
    </p:spTree>
    <p:extLst>
      <p:ext uri="{BB962C8B-B14F-4D97-AF65-F5344CB8AC3E}">
        <p14:creationId xmlns:p14="http://schemas.microsoft.com/office/powerpoint/2010/main" val="1536578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AA107-5085-E444-8C21-4F197E0A3E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Apache Airavata is a general purpose distributed systems framework used to build science gateways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9FC92-A4EE-8A4D-BDB7-60FCAAED22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7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val 80"/>
          <p:cNvSpPr/>
          <p:nvPr/>
        </p:nvSpPr>
        <p:spPr>
          <a:xfrm flipV="1">
            <a:off x="3601419" y="6240030"/>
            <a:ext cx="4985986" cy="24483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15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344269" y="3184635"/>
            <a:ext cx="2329778" cy="2775215"/>
          </a:xfrm>
          <a:custGeom>
            <a:avLst/>
            <a:gdLst>
              <a:gd name="T0" fmla="*/ 1732 w 1794"/>
              <a:gd name="T1" fmla="*/ 0 h 2137"/>
              <a:gd name="T2" fmla="*/ 1753 w 1794"/>
              <a:gd name="T3" fmla="*/ 4 h 2137"/>
              <a:gd name="T4" fmla="*/ 1769 w 1794"/>
              <a:gd name="T5" fmla="*/ 12 h 2137"/>
              <a:gd name="T6" fmla="*/ 1782 w 1794"/>
              <a:gd name="T7" fmla="*/ 24 h 2137"/>
              <a:gd name="T8" fmla="*/ 1789 w 1794"/>
              <a:gd name="T9" fmla="*/ 41 h 2137"/>
              <a:gd name="T10" fmla="*/ 1794 w 1794"/>
              <a:gd name="T11" fmla="*/ 61 h 2137"/>
              <a:gd name="T12" fmla="*/ 1793 w 1794"/>
              <a:gd name="T13" fmla="*/ 84 h 2137"/>
              <a:gd name="T14" fmla="*/ 1786 w 1794"/>
              <a:gd name="T15" fmla="*/ 111 h 2137"/>
              <a:gd name="T16" fmla="*/ 1159 w 1794"/>
              <a:gd name="T17" fmla="*/ 2068 h 2137"/>
              <a:gd name="T18" fmla="*/ 1148 w 1794"/>
              <a:gd name="T19" fmla="*/ 2093 h 2137"/>
              <a:gd name="T20" fmla="*/ 1136 w 1794"/>
              <a:gd name="T21" fmla="*/ 2112 h 2137"/>
              <a:gd name="T22" fmla="*/ 1121 w 1794"/>
              <a:gd name="T23" fmla="*/ 2127 h 2137"/>
              <a:gd name="T24" fmla="*/ 1106 w 1794"/>
              <a:gd name="T25" fmla="*/ 2135 h 2137"/>
              <a:gd name="T26" fmla="*/ 1088 w 1794"/>
              <a:gd name="T27" fmla="*/ 2137 h 2137"/>
              <a:gd name="T28" fmla="*/ 1071 w 1794"/>
              <a:gd name="T29" fmla="*/ 2135 h 2137"/>
              <a:gd name="T30" fmla="*/ 1053 w 1794"/>
              <a:gd name="T31" fmla="*/ 2125 h 2137"/>
              <a:gd name="T32" fmla="*/ 1035 w 1794"/>
              <a:gd name="T33" fmla="*/ 2111 h 2137"/>
              <a:gd name="T34" fmla="*/ 1016 w 1794"/>
              <a:gd name="T35" fmla="*/ 2089 h 2137"/>
              <a:gd name="T36" fmla="*/ 26 w 1794"/>
              <a:gd name="T37" fmla="*/ 693 h 2137"/>
              <a:gd name="T38" fmla="*/ 12 w 1794"/>
              <a:gd name="T39" fmla="*/ 669 h 2137"/>
              <a:gd name="T40" fmla="*/ 4 w 1794"/>
              <a:gd name="T41" fmla="*/ 645 h 2137"/>
              <a:gd name="T42" fmla="*/ 0 w 1794"/>
              <a:gd name="T43" fmla="*/ 621 h 2137"/>
              <a:gd name="T44" fmla="*/ 3 w 1794"/>
              <a:gd name="T45" fmla="*/ 598 h 2137"/>
              <a:gd name="T46" fmla="*/ 10 w 1794"/>
              <a:gd name="T47" fmla="*/ 576 h 2137"/>
              <a:gd name="T48" fmla="*/ 22 w 1794"/>
              <a:gd name="T49" fmla="*/ 555 h 2137"/>
              <a:gd name="T50" fmla="*/ 39 w 1794"/>
              <a:gd name="T51" fmla="*/ 539 h 2137"/>
              <a:gd name="T52" fmla="*/ 61 w 1794"/>
              <a:gd name="T53" fmla="*/ 524 h 2137"/>
              <a:gd name="T54" fmla="*/ 86 w 1794"/>
              <a:gd name="T55" fmla="*/ 513 h 2137"/>
              <a:gd name="T56" fmla="*/ 1682 w 1794"/>
              <a:gd name="T57" fmla="*/ 7 h 2137"/>
              <a:gd name="T58" fmla="*/ 1708 w 1794"/>
              <a:gd name="T59" fmla="*/ 1 h 2137"/>
              <a:gd name="T60" fmla="*/ 1732 w 1794"/>
              <a:gd name="T61" fmla="*/ 0 h 2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94" h="2137">
                <a:moveTo>
                  <a:pt x="1732" y="0"/>
                </a:moveTo>
                <a:lnTo>
                  <a:pt x="1753" y="4"/>
                </a:lnTo>
                <a:lnTo>
                  <a:pt x="1769" y="12"/>
                </a:lnTo>
                <a:lnTo>
                  <a:pt x="1782" y="24"/>
                </a:lnTo>
                <a:lnTo>
                  <a:pt x="1789" y="41"/>
                </a:lnTo>
                <a:lnTo>
                  <a:pt x="1794" y="61"/>
                </a:lnTo>
                <a:lnTo>
                  <a:pt x="1793" y="84"/>
                </a:lnTo>
                <a:lnTo>
                  <a:pt x="1786" y="111"/>
                </a:lnTo>
                <a:lnTo>
                  <a:pt x="1159" y="2068"/>
                </a:lnTo>
                <a:lnTo>
                  <a:pt x="1148" y="2093"/>
                </a:lnTo>
                <a:lnTo>
                  <a:pt x="1136" y="2112"/>
                </a:lnTo>
                <a:lnTo>
                  <a:pt x="1121" y="2127"/>
                </a:lnTo>
                <a:lnTo>
                  <a:pt x="1106" y="2135"/>
                </a:lnTo>
                <a:lnTo>
                  <a:pt x="1088" y="2137"/>
                </a:lnTo>
                <a:lnTo>
                  <a:pt x="1071" y="2135"/>
                </a:lnTo>
                <a:lnTo>
                  <a:pt x="1053" y="2125"/>
                </a:lnTo>
                <a:lnTo>
                  <a:pt x="1035" y="2111"/>
                </a:lnTo>
                <a:lnTo>
                  <a:pt x="1016" y="2089"/>
                </a:lnTo>
                <a:lnTo>
                  <a:pt x="26" y="693"/>
                </a:lnTo>
                <a:lnTo>
                  <a:pt x="12" y="669"/>
                </a:lnTo>
                <a:lnTo>
                  <a:pt x="4" y="645"/>
                </a:lnTo>
                <a:lnTo>
                  <a:pt x="0" y="621"/>
                </a:lnTo>
                <a:lnTo>
                  <a:pt x="3" y="598"/>
                </a:lnTo>
                <a:lnTo>
                  <a:pt x="10" y="576"/>
                </a:lnTo>
                <a:lnTo>
                  <a:pt x="22" y="555"/>
                </a:lnTo>
                <a:lnTo>
                  <a:pt x="39" y="539"/>
                </a:lnTo>
                <a:lnTo>
                  <a:pt x="61" y="524"/>
                </a:lnTo>
                <a:lnTo>
                  <a:pt x="86" y="513"/>
                </a:lnTo>
                <a:lnTo>
                  <a:pt x="1682" y="7"/>
                </a:lnTo>
                <a:lnTo>
                  <a:pt x="1708" y="1"/>
                </a:lnTo>
                <a:lnTo>
                  <a:pt x="1732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15809" y="3187232"/>
            <a:ext cx="2321986" cy="2771318"/>
          </a:xfrm>
          <a:custGeom>
            <a:avLst/>
            <a:gdLst>
              <a:gd name="T0" fmla="*/ 61 w 1788"/>
              <a:gd name="T1" fmla="*/ 0 h 2134"/>
              <a:gd name="T2" fmla="*/ 84 w 1788"/>
              <a:gd name="T3" fmla="*/ 2 h 2134"/>
              <a:gd name="T4" fmla="*/ 111 w 1788"/>
              <a:gd name="T5" fmla="*/ 8 h 2134"/>
              <a:gd name="T6" fmla="*/ 1702 w 1788"/>
              <a:gd name="T7" fmla="*/ 511 h 2134"/>
              <a:gd name="T8" fmla="*/ 1727 w 1788"/>
              <a:gd name="T9" fmla="*/ 522 h 2134"/>
              <a:gd name="T10" fmla="*/ 1749 w 1788"/>
              <a:gd name="T11" fmla="*/ 537 h 2134"/>
              <a:gd name="T12" fmla="*/ 1766 w 1788"/>
              <a:gd name="T13" fmla="*/ 555 h 2134"/>
              <a:gd name="T14" fmla="*/ 1778 w 1788"/>
              <a:gd name="T15" fmla="*/ 574 h 2134"/>
              <a:gd name="T16" fmla="*/ 1785 w 1788"/>
              <a:gd name="T17" fmla="*/ 596 h 2134"/>
              <a:gd name="T18" fmla="*/ 1788 w 1788"/>
              <a:gd name="T19" fmla="*/ 619 h 2134"/>
              <a:gd name="T20" fmla="*/ 1784 w 1788"/>
              <a:gd name="T21" fmla="*/ 643 h 2134"/>
              <a:gd name="T22" fmla="*/ 1776 w 1788"/>
              <a:gd name="T23" fmla="*/ 667 h 2134"/>
              <a:gd name="T24" fmla="*/ 1762 w 1788"/>
              <a:gd name="T25" fmla="*/ 691 h 2134"/>
              <a:gd name="T26" fmla="*/ 775 w 1788"/>
              <a:gd name="T27" fmla="*/ 2087 h 2134"/>
              <a:gd name="T28" fmla="*/ 758 w 1788"/>
              <a:gd name="T29" fmla="*/ 2108 h 2134"/>
              <a:gd name="T30" fmla="*/ 740 w 1788"/>
              <a:gd name="T31" fmla="*/ 2122 h 2134"/>
              <a:gd name="T32" fmla="*/ 722 w 1788"/>
              <a:gd name="T33" fmla="*/ 2132 h 2134"/>
              <a:gd name="T34" fmla="*/ 704 w 1788"/>
              <a:gd name="T35" fmla="*/ 2134 h 2134"/>
              <a:gd name="T36" fmla="*/ 687 w 1788"/>
              <a:gd name="T37" fmla="*/ 2132 h 2134"/>
              <a:gd name="T38" fmla="*/ 671 w 1788"/>
              <a:gd name="T39" fmla="*/ 2123 h 2134"/>
              <a:gd name="T40" fmla="*/ 657 w 1788"/>
              <a:gd name="T41" fmla="*/ 2110 h 2134"/>
              <a:gd name="T42" fmla="*/ 644 w 1788"/>
              <a:gd name="T43" fmla="*/ 2090 h 2134"/>
              <a:gd name="T44" fmla="*/ 634 w 1788"/>
              <a:gd name="T45" fmla="*/ 2066 h 2134"/>
              <a:gd name="T46" fmla="*/ 7 w 1788"/>
              <a:gd name="T47" fmla="*/ 111 h 2134"/>
              <a:gd name="T48" fmla="*/ 1 w 1788"/>
              <a:gd name="T49" fmla="*/ 85 h 2134"/>
              <a:gd name="T50" fmla="*/ 0 w 1788"/>
              <a:gd name="T51" fmla="*/ 62 h 2134"/>
              <a:gd name="T52" fmla="*/ 4 w 1788"/>
              <a:gd name="T53" fmla="*/ 41 h 2134"/>
              <a:gd name="T54" fmla="*/ 12 w 1788"/>
              <a:gd name="T55" fmla="*/ 26 h 2134"/>
              <a:gd name="T56" fmla="*/ 24 w 1788"/>
              <a:gd name="T57" fmla="*/ 12 h 2134"/>
              <a:gd name="T58" fmla="*/ 41 w 1788"/>
              <a:gd name="T59" fmla="*/ 4 h 2134"/>
              <a:gd name="T60" fmla="*/ 61 w 1788"/>
              <a:gd name="T61" fmla="*/ 0 h 2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88" h="2134">
                <a:moveTo>
                  <a:pt x="61" y="0"/>
                </a:moveTo>
                <a:lnTo>
                  <a:pt x="84" y="2"/>
                </a:lnTo>
                <a:lnTo>
                  <a:pt x="111" y="8"/>
                </a:lnTo>
                <a:lnTo>
                  <a:pt x="1702" y="511"/>
                </a:lnTo>
                <a:lnTo>
                  <a:pt x="1727" y="522"/>
                </a:lnTo>
                <a:lnTo>
                  <a:pt x="1749" y="537"/>
                </a:lnTo>
                <a:lnTo>
                  <a:pt x="1766" y="555"/>
                </a:lnTo>
                <a:lnTo>
                  <a:pt x="1778" y="574"/>
                </a:lnTo>
                <a:lnTo>
                  <a:pt x="1785" y="596"/>
                </a:lnTo>
                <a:lnTo>
                  <a:pt x="1788" y="619"/>
                </a:lnTo>
                <a:lnTo>
                  <a:pt x="1784" y="643"/>
                </a:lnTo>
                <a:lnTo>
                  <a:pt x="1776" y="667"/>
                </a:lnTo>
                <a:lnTo>
                  <a:pt x="1762" y="691"/>
                </a:lnTo>
                <a:lnTo>
                  <a:pt x="775" y="2087"/>
                </a:lnTo>
                <a:lnTo>
                  <a:pt x="758" y="2108"/>
                </a:lnTo>
                <a:lnTo>
                  <a:pt x="740" y="2122"/>
                </a:lnTo>
                <a:lnTo>
                  <a:pt x="722" y="2132"/>
                </a:lnTo>
                <a:lnTo>
                  <a:pt x="704" y="2134"/>
                </a:lnTo>
                <a:lnTo>
                  <a:pt x="687" y="2132"/>
                </a:lnTo>
                <a:lnTo>
                  <a:pt x="671" y="2123"/>
                </a:lnTo>
                <a:lnTo>
                  <a:pt x="657" y="2110"/>
                </a:lnTo>
                <a:lnTo>
                  <a:pt x="644" y="2090"/>
                </a:lnTo>
                <a:lnTo>
                  <a:pt x="634" y="2066"/>
                </a:lnTo>
                <a:lnTo>
                  <a:pt x="7" y="111"/>
                </a:lnTo>
                <a:lnTo>
                  <a:pt x="1" y="85"/>
                </a:lnTo>
                <a:lnTo>
                  <a:pt x="0" y="62"/>
                </a:lnTo>
                <a:lnTo>
                  <a:pt x="4" y="41"/>
                </a:lnTo>
                <a:lnTo>
                  <a:pt x="12" y="26"/>
                </a:lnTo>
                <a:lnTo>
                  <a:pt x="24" y="12"/>
                </a:lnTo>
                <a:lnTo>
                  <a:pt x="41" y="4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94924" y="1208090"/>
            <a:ext cx="2358348" cy="2455748"/>
          </a:xfrm>
          <a:custGeom>
            <a:avLst/>
            <a:gdLst>
              <a:gd name="T0" fmla="*/ 63 w 1816"/>
              <a:gd name="T1" fmla="*/ 0 h 1891"/>
              <a:gd name="T2" fmla="*/ 84 w 1816"/>
              <a:gd name="T3" fmla="*/ 3 h 1891"/>
              <a:gd name="T4" fmla="*/ 106 w 1816"/>
              <a:gd name="T5" fmla="*/ 12 h 1891"/>
              <a:gd name="T6" fmla="*/ 129 w 1816"/>
              <a:gd name="T7" fmla="*/ 27 h 1891"/>
              <a:gd name="T8" fmla="*/ 1769 w 1816"/>
              <a:gd name="T9" fmla="*/ 1234 h 1891"/>
              <a:gd name="T10" fmla="*/ 1790 w 1816"/>
              <a:gd name="T11" fmla="*/ 1252 h 1891"/>
              <a:gd name="T12" fmla="*/ 1805 w 1816"/>
              <a:gd name="T13" fmla="*/ 1270 h 1891"/>
              <a:gd name="T14" fmla="*/ 1814 w 1816"/>
              <a:gd name="T15" fmla="*/ 1288 h 1891"/>
              <a:gd name="T16" fmla="*/ 1816 w 1816"/>
              <a:gd name="T17" fmla="*/ 1306 h 1891"/>
              <a:gd name="T18" fmla="*/ 1814 w 1816"/>
              <a:gd name="T19" fmla="*/ 1324 h 1891"/>
              <a:gd name="T20" fmla="*/ 1805 w 1816"/>
              <a:gd name="T21" fmla="*/ 1340 h 1891"/>
              <a:gd name="T22" fmla="*/ 1791 w 1816"/>
              <a:gd name="T23" fmla="*/ 1355 h 1891"/>
              <a:gd name="T24" fmla="*/ 1772 w 1816"/>
              <a:gd name="T25" fmla="*/ 1368 h 1891"/>
              <a:gd name="T26" fmla="*/ 1746 w 1816"/>
              <a:gd name="T27" fmla="*/ 1377 h 1891"/>
              <a:gd name="T28" fmla="*/ 153 w 1816"/>
              <a:gd name="T29" fmla="*/ 1883 h 1891"/>
              <a:gd name="T30" fmla="*/ 125 w 1816"/>
              <a:gd name="T31" fmla="*/ 1889 h 1891"/>
              <a:gd name="T32" fmla="*/ 100 w 1816"/>
              <a:gd name="T33" fmla="*/ 1891 h 1891"/>
              <a:gd name="T34" fmla="*/ 75 w 1816"/>
              <a:gd name="T35" fmla="*/ 1886 h 1891"/>
              <a:gd name="T36" fmla="*/ 54 w 1816"/>
              <a:gd name="T37" fmla="*/ 1876 h 1891"/>
              <a:gd name="T38" fmla="*/ 36 w 1816"/>
              <a:gd name="T39" fmla="*/ 1863 h 1891"/>
              <a:gd name="T40" fmla="*/ 20 w 1816"/>
              <a:gd name="T41" fmla="*/ 1846 h 1891"/>
              <a:gd name="T42" fmla="*/ 9 w 1816"/>
              <a:gd name="T43" fmla="*/ 1824 h 1891"/>
              <a:gd name="T44" fmla="*/ 2 w 1816"/>
              <a:gd name="T45" fmla="*/ 1799 h 1891"/>
              <a:gd name="T46" fmla="*/ 0 w 1816"/>
              <a:gd name="T47" fmla="*/ 1771 h 1891"/>
              <a:gd name="T48" fmla="*/ 0 w 1816"/>
              <a:gd name="T49" fmla="*/ 92 h 1891"/>
              <a:gd name="T50" fmla="*/ 2 w 1816"/>
              <a:gd name="T51" fmla="*/ 64 h 1891"/>
              <a:gd name="T52" fmla="*/ 8 w 1816"/>
              <a:gd name="T53" fmla="*/ 41 h 1891"/>
              <a:gd name="T54" fmla="*/ 18 w 1816"/>
              <a:gd name="T55" fmla="*/ 23 h 1891"/>
              <a:gd name="T56" fmla="*/ 30 w 1816"/>
              <a:gd name="T57" fmla="*/ 11 h 1891"/>
              <a:gd name="T58" fmla="*/ 45 w 1816"/>
              <a:gd name="T59" fmla="*/ 3 h 1891"/>
              <a:gd name="T60" fmla="*/ 63 w 1816"/>
              <a:gd name="T61" fmla="*/ 0 h 1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16" h="1891">
                <a:moveTo>
                  <a:pt x="63" y="0"/>
                </a:moveTo>
                <a:lnTo>
                  <a:pt x="84" y="3"/>
                </a:lnTo>
                <a:lnTo>
                  <a:pt x="106" y="12"/>
                </a:lnTo>
                <a:lnTo>
                  <a:pt x="129" y="27"/>
                </a:lnTo>
                <a:lnTo>
                  <a:pt x="1769" y="1234"/>
                </a:lnTo>
                <a:lnTo>
                  <a:pt x="1790" y="1252"/>
                </a:lnTo>
                <a:lnTo>
                  <a:pt x="1805" y="1270"/>
                </a:lnTo>
                <a:lnTo>
                  <a:pt x="1814" y="1288"/>
                </a:lnTo>
                <a:lnTo>
                  <a:pt x="1816" y="1306"/>
                </a:lnTo>
                <a:lnTo>
                  <a:pt x="1814" y="1324"/>
                </a:lnTo>
                <a:lnTo>
                  <a:pt x="1805" y="1340"/>
                </a:lnTo>
                <a:lnTo>
                  <a:pt x="1791" y="1355"/>
                </a:lnTo>
                <a:lnTo>
                  <a:pt x="1772" y="1368"/>
                </a:lnTo>
                <a:lnTo>
                  <a:pt x="1746" y="1377"/>
                </a:lnTo>
                <a:lnTo>
                  <a:pt x="153" y="1883"/>
                </a:lnTo>
                <a:lnTo>
                  <a:pt x="125" y="1889"/>
                </a:lnTo>
                <a:lnTo>
                  <a:pt x="100" y="1891"/>
                </a:lnTo>
                <a:lnTo>
                  <a:pt x="75" y="1886"/>
                </a:lnTo>
                <a:lnTo>
                  <a:pt x="54" y="1876"/>
                </a:lnTo>
                <a:lnTo>
                  <a:pt x="36" y="1863"/>
                </a:lnTo>
                <a:lnTo>
                  <a:pt x="20" y="1846"/>
                </a:lnTo>
                <a:lnTo>
                  <a:pt x="9" y="1824"/>
                </a:lnTo>
                <a:lnTo>
                  <a:pt x="2" y="1799"/>
                </a:lnTo>
                <a:lnTo>
                  <a:pt x="0" y="1771"/>
                </a:lnTo>
                <a:lnTo>
                  <a:pt x="0" y="92"/>
                </a:lnTo>
                <a:lnTo>
                  <a:pt x="2" y="64"/>
                </a:lnTo>
                <a:lnTo>
                  <a:pt x="8" y="41"/>
                </a:lnTo>
                <a:lnTo>
                  <a:pt x="18" y="23"/>
                </a:lnTo>
                <a:lnTo>
                  <a:pt x="30" y="11"/>
                </a:lnTo>
                <a:lnTo>
                  <a:pt x="45" y="3"/>
                </a:lnTo>
                <a:lnTo>
                  <a:pt x="6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631390" y="1213284"/>
            <a:ext cx="2354452" cy="2450552"/>
          </a:xfrm>
          <a:custGeom>
            <a:avLst/>
            <a:gdLst>
              <a:gd name="T0" fmla="*/ 1749 w 1813"/>
              <a:gd name="T1" fmla="*/ 0 h 1887"/>
              <a:gd name="T2" fmla="*/ 1767 w 1813"/>
              <a:gd name="T3" fmla="*/ 2 h 1887"/>
              <a:gd name="T4" fmla="*/ 1783 w 1813"/>
              <a:gd name="T5" fmla="*/ 11 h 1887"/>
              <a:gd name="T6" fmla="*/ 1796 w 1813"/>
              <a:gd name="T7" fmla="*/ 24 h 1887"/>
              <a:gd name="T8" fmla="*/ 1806 w 1813"/>
              <a:gd name="T9" fmla="*/ 42 h 1887"/>
              <a:gd name="T10" fmla="*/ 1812 w 1813"/>
              <a:gd name="T11" fmla="*/ 64 h 1887"/>
              <a:gd name="T12" fmla="*/ 1813 w 1813"/>
              <a:gd name="T13" fmla="*/ 91 h 1887"/>
              <a:gd name="T14" fmla="*/ 1813 w 1813"/>
              <a:gd name="T15" fmla="*/ 1767 h 1887"/>
              <a:gd name="T16" fmla="*/ 1811 w 1813"/>
              <a:gd name="T17" fmla="*/ 1795 h 1887"/>
              <a:gd name="T18" fmla="*/ 1804 w 1813"/>
              <a:gd name="T19" fmla="*/ 1820 h 1887"/>
              <a:gd name="T20" fmla="*/ 1793 w 1813"/>
              <a:gd name="T21" fmla="*/ 1842 h 1887"/>
              <a:gd name="T22" fmla="*/ 1777 w 1813"/>
              <a:gd name="T23" fmla="*/ 1859 h 1887"/>
              <a:gd name="T24" fmla="*/ 1759 w 1813"/>
              <a:gd name="T25" fmla="*/ 1872 h 1887"/>
              <a:gd name="T26" fmla="*/ 1738 w 1813"/>
              <a:gd name="T27" fmla="*/ 1882 h 1887"/>
              <a:gd name="T28" fmla="*/ 1714 w 1813"/>
              <a:gd name="T29" fmla="*/ 1887 h 1887"/>
              <a:gd name="T30" fmla="*/ 1688 w 1813"/>
              <a:gd name="T31" fmla="*/ 1885 h 1887"/>
              <a:gd name="T32" fmla="*/ 1661 w 1813"/>
              <a:gd name="T33" fmla="*/ 1879 h 1887"/>
              <a:gd name="T34" fmla="*/ 70 w 1813"/>
              <a:gd name="T35" fmla="*/ 1375 h 1887"/>
              <a:gd name="T36" fmla="*/ 45 w 1813"/>
              <a:gd name="T37" fmla="*/ 1365 h 1887"/>
              <a:gd name="T38" fmla="*/ 26 w 1813"/>
              <a:gd name="T39" fmla="*/ 1352 h 1887"/>
              <a:gd name="T40" fmla="*/ 11 w 1813"/>
              <a:gd name="T41" fmla="*/ 1337 h 1887"/>
              <a:gd name="T42" fmla="*/ 3 w 1813"/>
              <a:gd name="T43" fmla="*/ 1322 h 1887"/>
              <a:gd name="T44" fmla="*/ 0 w 1813"/>
              <a:gd name="T45" fmla="*/ 1305 h 1887"/>
              <a:gd name="T46" fmla="*/ 3 w 1813"/>
              <a:gd name="T47" fmla="*/ 1287 h 1887"/>
              <a:gd name="T48" fmla="*/ 11 w 1813"/>
              <a:gd name="T49" fmla="*/ 1267 h 1887"/>
              <a:gd name="T50" fmla="*/ 26 w 1813"/>
              <a:gd name="T51" fmla="*/ 1249 h 1887"/>
              <a:gd name="T52" fmla="*/ 47 w 1813"/>
              <a:gd name="T53" fmla="*/ 1232 h 1887"/>
              <a:gd name="T54" fmla="*/ 1684 w 1813"/>
              <a:gd name="T55" fmla="*/ 26 h 1887"/>
              <a:gd name="T56" fmla="*/ 1708 w 1813"/>
              <a:gd name="T57" fmla="*/ 12 h 1887"/>
              <a:gd name="T58" fmla="*/ 1730 w 1813"/>
              <a:gd name="T59" fmla="*/ 3 h 1887"/>
              <a:gd name="T60" fmla="*/ 1749 w 1813"/>
              <a:gd name="T61" fmla="*/ 0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13" h="1887">
                <a:moveTo>
                  <a:pt x="1749" y="0"/>
                </a:moveTo>
                <a:lnTo>
                  <a:pt x="1767" y="2"/>
                </a:lnTo>
                <a:lnTo>
                  <a:pt x="1783" y="11"/>
                </a:lnTo>
                <a:lnTo>
                  <a:pt x="1796" y="24"/>
                </a:lnTo>
                <a:lnTo>
                  <a:pt x="1806" y="42"/>
                </a:lnTo>
                <a:lnTo>
                  <a:pt x="1812" y="64"/>
                </a:lnTo>
                <a:lnTo>
                  <a:pt x="1813" y="91"/>
                </a:lnTo>
                <a:lnTo>
                  <a:pt x="1813" y="1767"/>
                </a:lnTo>
                <a:lnTo>
                  <a:pt x="1811" y="1795"/>
                </a:lnTo>
                <a:lnTo>
                  <a:pt x="1804" y="1820"/>
                </a:lnTo>
                <a:lnTo>
                  <a:pt x="1793" y="1842"/>
                </a:lnTo>
                <a:lnTo>
                  <a:pt x="1777" y="1859"/>
                </a:lnTo>
                <a:lnTo>
                  <a:pt x="1759" y="1872"/>
                </a:lnTo>
                <a:lnTo>
                  <a:pt x="1738" y="1882"/>
                </a:lnTo>
                <a:lnTo>
                  <a:pt x="1714" y="1887"/>
                </a:lnTo>
                <a:lnTo>
                  <a:pt x="1688" y="1885"/>
                </a:lnTo>
                <a:lnTo>
                  <a:pt x="1661" y="1879"/>
                </a:lnTo>
                <a:lnTo>
                  <a:pt x="70" y="1375"/>
                </a:lnTo>
                <a:lnTo>
                  <a:pt x="45" y="1365"/>
                </a:lnTo>
                <a:lnTo>
                  <a:pt x="26" y="1352"/>
                </a:lnTo>
                <a:lnTo>
                  <a:pt x="11" y="1337"/>
                </a:lnTo>
                <a:lnTo>
                  <a:pt x="3" y="1322"/>
                </a:lnTo>
                <a:lnTo>
                  <a:pt x="0" y="1305"/>
                </a:lnTo>
                <a:lnTo>
                  <a:pt x="3" y="1287"/>
                </a:lnTo>
                <a:lnTo>
                  <a:pt x="11" y="1267"/>
                </a:lnTo>
                <a:lnTo>
                  <a:pt x="26" y="1249"/>
                </a:lnTo>
                <a:lnTo>
                  <a:pt x="47" y="1232"/>
                </a:lnTo>
                <a:lnTo>
                  <a:pt x="1684" y="26"/>
                </a:lnTo>
                <a:lnTo>
                  <a:pt x="1708" y="12"/>
                </a:lnTo>
                <a:lnTo>
                  <a:pt x="1730" y="3"/>
                </a:lnTo>
                <a:lnTo>
                  <a:pt x="17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656024" y="4139142"/>
            <a:ext cx="2875211" cy="2054464"/>
          </a:xfrm>
          <a:custGeom>
            <a:avLst/>
            <a:gdLst>
              <a:gd name="T0" fmla="*/ 1116 w 2214"/>
              <a:gd name="T1" fmla="*/ 0 h 1582"/>
              <a:gd name="T2" fmla="*/ 1138 w 2214"/>
              <a:gd name="T3" fmla="*/ 5 h 1582"/>
              <a:gd name="T4" fmla="*/ 1159 w 2214"/>
              <a:gd name="T5" fmla="*/ 16 h 1582"/>
              <a:gd name="T6" fmla="*/ 1180 w 2214"/>
              <a:gd name="T7" fmla="*/ 31 h 1582"/>
              <a:gd name="T8" fmla="*/ 1198 w 2214"/>
              <a:gd name="T9" fmla="*/ 53 h 1582"/>
              <a:gd name="T10" fmla="*/ 2189 w 2214"/>
              <a:gd name="T11" fmla="*/ 1451 h 1582"/>
              <a:gd name="T12" fmla="*/ 2203 w 2214"/>
              <a:gd name="T13" fmla="*/ 1475 h 1582"/>
              <a:gd name="T14" fmla="*/ 2212 w 2214"/>
              <a:gd name="T15" fmla="*/ 1496 h 1582"/>
              <a:gd name="T16" fmla="*/ 2214 w 2214"/>
              <a:gd name="T17" fmla="*/ 1517 h 1582"/>
              <a:gd name="T18" fmla="*/ 2210 w 2214"/>
              <a:gd name="T19" fmla="*/ 1535 h 1582"/>
              <a:gd name="T20" fmla="*/ 2203 w 2214"/>
              <a:gd name="T21" fmla="*/ 1551 h 1582"/>
              <a:gd name="T22" fmla="*/ 2190 w 2214"/>
              <a:gd name="T23" fmla="*/ 1564 h 1582"/>
              <a:gd name="T24" fmla="*/ 2172 w 2214"/>
              <a:gd name="T25" fmla="*/ 1574 h 1582"/>
              <a:gd name="T26" fmla="*/ 2149 w 2214"/>
              <a:gd name="T27" fmla="*/ 1580 h 1582"/>
              <a:gd name="T28" fmla="*/ 2121 w 2214"/>
              <a:gd name="T29" fmla="*/ 1582 h 1582"/>
              <a:gd name="T30" fmla="*/ 92 w 2214"/>
              <a:gd name="T31" fmla="*/ 1582 h 1582"/>
              <a:gd name="T32" fmla="*/ 65 w 2214"/>
              <a:gd name="T33" fmla="*/ 1580 h 1582"/>
              <a:gd name="T34" fmla="*/ 43 w 2214"/>
              <a:gd name="T35" fmla="*/ 1574 h 1582"/>
              <a:gd name="T36" fmla="*/ 25 w 2214"/>
              <a:gd name="T37" fmla="*/ 1564 h 1582"/>
              <a:gd name="T38" fmla="*/ 12 w 2214"/>
              <a:gd name="T39" fmla="*/ 1551 h 1582"/>
              <a:gd name="T40" fmla="*/ 3 w 2214"/>
              <a:gd name="T41" fmla="*/ 1535 h 1582"/>
              <a:gd name="T42" fmla="*/ 0 w 2214"/>
              <a:gd name="T43" fmla="*/ 1517 h 1582"/>
              <a:gd name="T44" fmla="*/ 2 w 2214"/>
              <a:gd name="T45" fmla="*/ 1496 h 1582"/>
              <a:gd name="T46" fmla="*/ 10 w 2214"/>
              <a:gd name="T47" fmla="*/ 1475 h 1582"/>
              <a:gd name="T48" fmla="*/ 25 w 2214"/>
              <a:gd name="T49" fmla="*/ 1451 h 1582"/>
              <a:gd name="T50" fmla="*/ 1012 w 2214"/>
              <a:gd name="T51" fmla="*/ 53 h 1582"/>
              <a:gd name="T52" fmla="*/ 1030 w 2214"/>
              <a:gd name="T53" fmla="*/ 33 h 1582"/>
              <a:gd name="T54" fmla="*/ 1051 w 2214"/>
              <a:gd name="T55" fmla="*/ 16 h 1582"/>
              <a:gd name="T56" fmla="*/ 1071 w 2214"/>
              <a:gd name="T57" fmla="*/ 5 h 1582"/>
              <a:gd name="T58" fmla="*/ 1094 w 2214"/>
              <a:gd name="T59" fmla="*/ 0 h 1582"/>
              <a:gd name="T60" fmla="*/ 1116 w 2214"/>
              <a:gd name="T61" fmla="*/ 0 h 1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14" h="1582">
                <a:moveTo>
                  <a:pt x="1116" y="0"/>
                </a:moveTo>
                <a:lnTo>
                  <a:pt x="1138" y="5"/>
                </a:lnTo>
                <a:lnTo>
                  <a:pt x="1159" y="16"/>
                </a:lnTo>
                <a:lnTo>
                  <a:pt x="1180" y="31"/>
                </a:lnTo>
                <a:lnTo>
                  <a:pt x="1198" y="53"/>
                </a:lnTo>
                <a:lnTo>
                  <a:pt x="2189" y="1451"/>
                </a:lnTo>
                <a:lnTo>
                  <a:pt x="2203" y="1475"/>
                </a:lnTo>
                <a:lnTo>
                  <a:pt x="2212" y="1496"/>
                </a:lnTo>
                <a:lnTo>
                  <a:pt x="2214" y="1517"/>
                </a:lnTo>
                <a:lnTo>
                  <a:pt x="2210" y="1535"/>
                </a:lnTo>
                <a:lnTo>
                  <a:pt x="2203" y="1551"/>
                </a:lnTo>
                <a:lnTo>
                  <a:pt x="2190" y="1564"/>
                </a:lnTo>
                <a:lnTo>
                  <a:pt x="2172" y="1574"/>
                </a:lnTo>
                <a:lnTo>
                  <a:pt x="2149" y="1580"/>
                </a:lnTo>
                <a:lnTo>
                  <a:pt x="2121" y="1582"/>
                </a:lnTo>
                <a:lnTo>
                  <a:pt x="92" y="1582"/>
                </a:lnTo>
                <a:lnTo>
                  <a:pt x="65" y="1580"/>
                </a:lnTo>
                <a:lnTo>
                  <a:pt x="43" y="1574"/>
                </a:lnTo>
                <a:lnTo>
                  <a:pt x="25" y="1564"/>
                </a:lnTo>
                <a:lnTo>
                  <a:pt x="12" y="1551"/>
                </a:lnTo>
                <a:lnTo>
                  <a:pt x="3" y="1535"/>
                </a:lnTo>
                <a:lnTo>
                  <a:pt x="0" y="1517"/>
                </a:lnTo>
                <a:lnTo>
                  <a:pt x="2" y="1496"/>
                </a:lnTo>
                <a:lnTo>
                  <a:pt x="10" y="1475"/>
                </a:lnTo>
                <a:lnTo>
                  <a:pt x="25" y="1451"/>
                </a:lnTo>
                <a:lnTo>
                  <a:pt x="1012" y="53"/>
                </a:lnTo>
                <a:lnTo>
                  <a:pt x="1030" y="33"/>
                </a:lnTo>
                <a:lnTo>
                  <a:pt x="1051" y="16"/>
                </a:lnTo>
                <a:lnTo>
                  <a:pt x="1071" y="5"/>
                </a:lnTo>
                <a:lnTo>
                  <a:pt x="1094" y="0"/>
                </a:lnTo>
                <a:lnTo>
                  <a:pt x="1116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339764" y="3102819"/>
            <a:ext cx="1510330" cy="1510330"/>
          </a:xfrm>
          <a:custGeom>
            <a:avLst/>
            <a:gdLst>
              <a:gd name="T0" fmla="*/ 582 w 1163"/>
              <a:gd name="T1" fmla="*/ 0 h 1163"/>
              <a:gd name="T2" fmla="*/ 645 w 1163"/>
              <a:gd name="T3" fmla="*/ 4 h 1163"/>
              <a:gd name="T4" fmla="*/ 706 w 1163"/>
              <a:gd name="T5" fmla="*/ 14 h 1163"/>
              <a:gd name="T6" fmla="*/ 765 w 1163"/>
              <a:gd name="T7" fmla="*/ 30 h 1163"/>
              <a:gd name="T8" fmla="*/ 822 w 1163"/>
              <a:gd name="T9" fmla="*/ 52 h 1163"/>
              <a:gd name="T10" fmla="*/ 875 w 1163"/>
              <a:gd name="T11" fmla="*/ 80 h 1163"/>
              <a:gd name="T12" fmla="*/ 926 w 1163"/>
              <a:gd name="T13" fmla="*/ 112 h 1163"/>
              <a:gd name="T14" fmla="*/ 971 w 1163"/>
              <a:gd name="T15" fmla="*/ 151 h 1163"/>
              <a:gd name="T16" fmla="*/ 1014 w 1163"/>
              <a:gd name="T17" fmla="*/ 193 h 1163"/>
              <a:gd name="T18" fmla="*/ 1051 w 1163"/>
              <a:gd name="T19" fmla="*/ 239 h 1163"/>
              <a:gd name="T20" fmla="*/ 1083 w 1163"/>
              <a:gd name="T21" fmla="*/ 288 h 1163"/>
              <a:gd name="T22" fmla="*/ 1111 w 1163"/>
              <a:gd name="T23" fmla="*/ 343 h 1163"/>
              <a:gd name="T24" fmla="*/ 1134 w 1163"/>
              <a:gd name="T25" fmla="*/ 398 h 1163"/>
              <a:gd name="T26" fmla="*/ 1150 w 1163"/>
              <a:gd name="T27" fmla="*/ 457 h 1163"/>
              <a:gd name="T28" fmla="*/ 1159 w 1163"/>
              <a:gd name="T29" fmla="*/ 518 h 1163"/>
              <a:gd name="T30" fmla="*/ 1163 w 1163"/>
              <a:gd name="T31" fmla="*/ 582 h 1163"/>
              <a:gd name="T32" fmla="*/ 1159 w 1163"/>
              <a:gd name="T33" fmla="*/ 645 h 1163"/>
              <a:gd name="T34" fmla="*/ 1150 w 1163"/>
              <a:gd name="T35" fmla="*/ 706 h 1163"/>
              <a:gd name="T36" fmla="*/ 1134 w 1163"/>
              <a:gd name="T37" fmla="*/ 765 h 1163"/>
              <a:gd name="T38" fmla="*/ 1111 w 1163"/>
              <a:gd name="T39" fmla="*/ 822 h 1163"/>
              <a:gd name="T40" fmla="*/ 1083 w 1163"/>
              <a:gd name="T41" fmla="*/ 875 h 1163"/>
              <a:gd name="T42" fmla="*/ 1051 w 1163"/>
              <a:gd name="T43" fmla="*/ 926 h 1163"/>
              <a:gd name="T44" fmla="*/ 1014 w 1163"/>
              <a:gd name="T45" fmla="*/ 971 h 1163"/>
              <a:gd name="T46" fmla="*/ 971 w 1163"/>
              <a:gd name="T47" fmla="*/ 1014 h 1163"/>
              <a:gd name="T48" fmla="*/ 926 w 1163"/>
              <a:gd name="T49" fmla="*/ 1051 h 1163"/>
              <a:gd name="T50" fmla="*/ 875 w 1163"/>
              <a:gd name="T51" fmla="*/ 1084 h 1163"/>
              <a:gd name="T52" fmla="*/ 822 w 1163"/>
              <a:gd name="T53" fmla="*/ 1111 h 1163"/>
              <a:gd name="T54" fmla="*/ 765 w 1163"/>
              <a:gd name="T55" fmla="*/ 1134 h 1163"/>
              <a:gd name="T56" fmla="*/ 706 w 1163"/>
              <a:gd name="T57" fmla="*/ 1150 h 1163"/>
              <a:gd name="T58" fmla="*/ 645 w 1163"/>
              <a:gd name="T59" fmla="*/ 1159 h 1163"/>
              <a:gd name="T60" fmla="*/ 582 w 1163"/>
              <a:gd name="T61" fmla="*/ 1163 h 1163"/>
              <a:gd name="T62" fmla="*/ 518 w 1163"/>
              <a:gd name="T63" fmla="*/ 1159 h 1163"/>
              <a:gd name="T64" fmla="*/ 457 w 1163"/>
              <a:gd name="T65" fmla="*/ 1150 h 1163"/>
              <a:gd name="T66" fmla="*/ 398 w 1163"/>
              <a:gd name="T67" fmla="*/ 1134 h 1163"/>
              <a:gd name="T68" fmla="*/ 341 w 1163"/>
              <a:gd name="T69" fmla="*/ 1111 h 1163"/>
              <a:gd name="T70" fmla="*/ 288 w 1163"/>
              <a:gd name="T71" fmla="*/ 1084 h 1163"/>
              <a:gd name="T72" fmla="*/ 238 w 1163"/>
              <a:gd name="T73" fmla="*/ 1051 h 1163"/>
              <a:gd name="T74" fmla="*/ 191 w 1163"/>
              <a:gd name="T75" fmla="*/ 1014 h 1163"/>
              <a:gd name="T76" fmla="*/ 150 w 1163"/>
              <a:gd name="T77" fmla="*/ 971 h 1163"/>
              <a:gd name="T78" fmla="*/ 112 w 1163"/>
              <a:gd name="T79" fmla="*/ 926 h 1163"/>
              <a:gd name="T80" fmla="*/ 79 w 1163"/>
              <a:gd name="T81" fmla="*/ 875 h 1163"/>
              <a:gd name="T82" fmla="*/ 52 w 1163"/>
              <a:gd name="T83" fmla="*/ 822 h 1163"/>
              <a:gd name="T84" fmla="*/ 30 w 1163"/>
              <a:gd name="T85" fmla="*/ 765 h 1163"/>
              <a:gd name="T86" fmla="*/ 13 w 1163"/>
              <a:gd name="T87" fmla="*/ 706 h 1163"/>
              <a:gd name="T88" fmla="*/ 3 w 1163"/>
              <a:gd name="T89" fmla="*/ 645 h 1163"/>
              <a:gd name="T90" fmla="*/ 0 w 1163"/>
              <a:gd name="T91" fmla="*/ 582 h 1163"/>
              <a:gd name="T92" fmla="*/ 3 w 1163"/>
              <a:gd name="T93" fmla="*/ 518 h 1163"/>
              <a:gd name="T94" fmla="*/ 13 w 1163"/>
              <a:gd name="T95" fmla="*/ 457 h 1163"/>
              <a:gd name="T96" fmla="*/ 30 w 1163"/>
              <a:gd name="T97" fmla="*/ 398 h 1163"/>
              <a:gd name="T98" fmla="*/ 52 w 1163"/>
              <a:gd name="T99" fmla="*/ 343 h 1163"/>
              <a:gd name="T100" fmla="*/ 79 w 1163"/>
              <a:gd name="T101" fmla="*/ 288 h 1163"/>
              <a:gd name="T102" fmla="*/ 112 w 1163"/>
              <a:gd name="T103" fmla="*/ 239 h 1163"/>
              <a:gd name="T104" fmla="*/ 150 w 1163"/>
              <a:gd name="T105" fmla="*/ 193 h 1163"/>
              <a:gd name="T106" fmla="*/ 191 w 1163"/>
              <a:gd name="T107" fmla="*/ 151 h 1163"/>
              <a:gd name="T108" fmla="*/ 238 w 1163"/>
              <a:gd name="T109" fmla="*/ 112 h 1163"/>
              <a:gd name="T110" fmla="*/ 288 w 1163"/>
              <a:gd name="T111" fmla="*/ 80 h 1163"/>
              <a:gd name="T112" fmla="*/ 341 w 1163"/>
              <a:gd name="T113" fmla="*/ 52 h 1163"/>
              <a:gd name="T114" fmla="*/ 398 w 1163"/>
              <a:gd name="T115" fmla="*/ 30 h 1163"/>
              <a:gd name="T116" fmla="*/ 457 w 1163"/>
              <a:gd name="T117" fmla="*/ 14 h 1163"/>
              <a:gd name="T118" fmla="*/ 518 w 1163"/>
              <a:gd name="T119" fmla="*/ 4 h 1163"/>
              <a:gd name="T120" fmla="*/ 582 w 1163"/>
              <a:gd name="T121" fmla="*/ 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3" h="1163">
                <a:moveTo>
                  <a:pt x="582" y="0"/>
                </a:moveTo>
                <a:lnTo>
                  <a:pt x="645" y="4"/>
                </a:lnTo>
                <a:lnTo>
                  <a:pt x="706" y="14"/>
                </a:lnTo>
                <a:lnTo>
                  <a:pt x="765" y="30"/>
                </a:lnTo>
                <a:lnTo>
                  <a:pt x="822" y="52"/>
                </a:lnTo>
                <a:lnTo>
                  <a:pt x="875" y="80"/>
                </a:lnTo>
                <a:lnTo>
                  <a:pt x="926" y="112"/>
                </a:lnTo>
                <a:lnTo>
                  <a:pt x="971" y="151"/>
                </a:lnTo>
                <a:lnTo>
                  <a:pt x="1014" y="193"/>
                </a:lnTo>
                <a:lnTo>
                  <a:pt x="1051" y="239"/>
                </a:lnTo>
                <a:lnTo>
                  <a:pt x="1083" y="288"/>
                </a:lnTo>
                <a:lnTo>
                  <a:pt x="1111" y="343"/>
                </a:lnTo>
                <a:lnTo>
                  <a:pt x="1134" y="398"/>
                </a:lnTo>
                <a:lnTo>
                  <a:pt x="1150" y="457"/>
                </a:lnTo>
                <a:lnTo>
                  <a:pt x="1159" y="518"/>
                </a:lnTo>
                <a:lnTo>
                  <a:pt x="1163" y="582"/>
                </a:lnTo>
                <a:lnTo>
                  <a:pt x="1159" y="645"/>
                </a:lnTo>
                <a:lnTo>
                  <a:pt x="1150" y="706"/>
                </a:lnTo>
                <a:lnTo>
                  <a:pt x="1134" y="765"/>
                </a:lnTo>
                <a:lnTo>
                  <a:pt x="1111" y="822"/>
                </a:lnTo>
                <a:lnTo>
                  <a:pt x="1083" y="875"/>
                </a:lnTo>
                <a:lnTo>
                  <a:pt x="1051" y="926"/>
                </a:lnTo>
                <a:lnTo>
                  <a:pt x="1014" y="971"/>
                </a:lnTo>
                <a:lnTo>
                  <a:pt x="971" y="1014"/>
                </a:lnTo>
                <a:lnTo>
                  <a:pt x="926" y="1051"/>
                </a:lnTo>
                <a:lnTo>
                  <a:pt x="875" y="1084"/>
                </a:lnTo>
                <a:lnTo>
                  <a:pt x="822" y="1111"/>
                </a:lnTo>
                <a:lnTo>
                  <a:pt x="765" y="1134"/>
                </a:lnTo>
                <a:lnTo>
                  <a:pt x="706" y="1150"/>
                </a:lnTo>
                <a:lnTo>
                  <a:pt x="645" y="1159"/>
                </a:lnTo>
                <a:lnTo>
                  <a:pt x="582" y="1163"/>
                </a:lnTo>
                <a:lnTo>
                  <a:pt x="518" y="1159"/>
                </a:lnTo>
                <a:lnTo>
                  <a:pt x="457" y="1150"/>
                </a:lnTo>
                <a:lnTo>
                  <a:pt x="398" y="1134"/>
                </a:lnTo>
                <a:lnTo>
                  <a:pt x="341" y="1111"/>
                </a:lnTo>
                <a:lnTo>
                  <a:pt x="288" y="1084"/>
                </a:lnTo>
                <a:lnTo>
                  <a:pt x="238" y="1051"/>
                </a:lnTo>
                <a:lnTo>
                  <a:pt x="191" y="1014"/>
                </a:lnTo>
                <a:lnTo>
                  <a:pt x="150" y="971"/>
                </a:lnTo>
                <a:lnTo>
                  <a:pt x="112" y="926"/>
                </a:lnTo>
                <a:lnTo>
                  <a:pt x="79" y="875"/>
                </a:lnTo>
                <a:lnTo>
                  <a:pt x="52" y="822"/>
                </a:lnTo>
                <a:lnTo>
                  <a:pt x="30" y="765"/>
                </a:lnTo>
                <a:lnTo>
                  <a:pt x="13" y="706"/>
                </a:lnTo>
                <a:lnTo>
                  <a:pt x="3" y="645"/>
                </a:lnTo>
                <a:lnTo>
                  <a:pt x="0" y="582"/>
                </a:lnTo>
                <a:lnTo>
                  <a:pt x="3" y="518"/>
                </a:lnTo>
                <a:lnTo>
                  <a:pt x="13" y="457"/>
                </a:lnTo>
                <a:lnTo>
                  <a:pt x="30" y="398"/>
                </a:lnTo>
                <a:lnTo>
                  <a:pt x="52" y="343"/>
                </a:lnTo>
                <a:lnTo>
                  <a:pt x="79" y="288"/>
                </a:lnTo>
                <a:lnTo>
                  <a:pt x="112" y="239"/>
                </a:lnTo>
                <a:lnTo>
                  <a:pt x="150" y="193"/>
                </a:lnTo>
                <a:lnTo>
                  <a:pt x="191" y="151"/>
                </a:lnTo>
                <a:lnTo>
                  <a:pt x="238" y="112"/>
                </a:lnTo>
                <a:lnTo>
                  <a:pt x="288" y="80"/>
                </a:lnTo>
                <a:lnTo>
                  <a:pt x="341" y="52"/>
                </a:lnTo>
                <a:lnTo>
                  <a:pt x="398" y="30"/>
                </a:lnTo>
                <a:lnTo>
                  <a:pt x="457" y="14"/>
                </a:lnTo>
                <a:lnTo>
                  <a:pt x="518" y="4"/>
                </a:lnTo>
                <a:lnTo>
                  <a:pt x="58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292100" dir="1380000" algn="ctr" rotWithShape="0">
              <a:prstClr val="black">
                <a:alpha val="2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Oval 64"/>
          <p:cNvSpPr/>
          <p:nvPr/>
        </p:nvSpPr>
        <p:spPr>
          <a:xfrm>
            <a:off x="4384920" y="1611276"/>
            <a:ext cx="790480" cy="79048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Oval 65"/>
          <p:cNvSpPr/>
          <p:nvPr/>
        </p:nvSpPr>
        <p:spPr>
          <a:xfrm>
            <a:off x="7034955" y="1582376"/>
            <a:ext cx="790480" cy="79048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Oval 66"/>
          <p:cNvSpPr/>
          <p:nvPr/>
        </p:nvSpPr>
        <p:spPr>
          <a:xfrm>
            <a:off x="7890382" y="4188140"/>
            <a:ext cx="790480" cy="79048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Oval 67"/>
          <p:cNvSpPr/>
          <p:nvPr/>
        </p:nvSpPr>
        <p:spPr>
          <a:xfrm>
            <a:off x="5692592" y="5806872"/>
            <a:ext cx="790480" cy="790480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Oval 69"/>
          <p:cNvSpPr/>
          <p:nvPr/>
        </p:nvSpPr>
        <p:spPr>
          <a:xfrm>
            <a:off x="3507962" y="4214461"/>
            <a:ext cx="790480" cy="79048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8" name="Freeform 6"/>
          <p:cNvSpPr>
            <a:spLocks noEditPoints="1"/>
          </p:cNvSpPr>
          <p:nvPr/>
        </p:nvSpPr>
        <p:spPr bwMode="auto">
          <a:xfrm>
            <a:off x="7245662" y="1820066"/>
            <a:ext cx="369066" cy="368839"/>
          </a:xfrm>
          <a:custGeom>
            <a:avLst/>
            <a:gdLst>
              <a:gd name="T0" fmla="*/ 4428 w 6560"/>
              <a:gd name="T1" fmla="*/ 5803 h 6556"/>
              <a:gd name="T2" fmla="*/ 5202 w 6560"/>
              <a:gd name="T3" fmla="*/ 5382 h 6556"/>
              <a:gd name="T4" fmla="*/ 1624 w 6560"/>
              <a:gd name="T5" fmla="*/ 5075 h 6556"/>
              <a:gd name="T6" fmla="*/ 1759 w 6560"/>
              <a:gd name="T7" fmla="*/ 5689 h 6556"/>
              <a:gd name="T8" fmla="*/ 1923 w 6560"/>
              <a:gd name="T9" fmla="*/ 5422 h 6556"/>
              <a:gd name="T10" fmla="*/ 3662 w 6560"/>
              <a:gd name="T11" fmla="*/ 6004 h 6556"/>
              <a:gd name="T12" fmla="*/ 4133 w 6560"/>
              <a:gd name="T13" fmla="*/ 5464 h 6556"/>
              <a:gd name="T14" fmla="*/ 4214 w 6560"/>
              <a:gd name="T15" fmla="*/ 4862 h 6556"/>
              <a:gd name="T16" fmla="*/ 2699 w 6560"/>
              <a:gd name="T17" fmla="*/ 4808 h 6556"/>
              <a:gd name="T18" fmla="*/ 2328 w 6560"/>
              <a:gd name="T19" fmla="*/ 5274 h 6556"/>
              <a:gd name="T20" fmla="*/ 2742 w 6560"/>
              <a:gd name="T21" fmla="*/ 5880 h 6556"/>
              <a:gd name="T22" fmla="*/ 1941 w 6560"/>
              <a:gd name="T23" fmla="*/ 3700 h 6556"/>
              <a:gd name="T24" fmla="*/ 2651 w 6560"/>
              <a:gd name="T25" fmla="*/ 4383 h 6556"/>
              <a:gd name="T26" fmla="*/ 485 w 6560"/>
              <a:gd name="T27" fmla="*/ 3841 h 6556"/>
              <a:gd name="T28" fmla="*/ 959 w 6560"/>
              <a:gd name="T29" fmla="*/ 4933 h 6556"/>
              <a:gd name="T30" fmla="*/ 1564 w 6560"/>
              <a:gd name="T31" fmla="*/ 4178 h 6556"/>
              <a:gd name="T32" fmla="*/ 5026 w 6560"/>
              <a:gd name="T33" fmla="*/ 3953 h 6556"/>
              <a:gd name="T34" fmla="*/ 5475 w 6560"/>
              <a:gd name="T35" fmla="*/ 4860 h 6556"/>
              <a:gd name="T36" fmla="*/ 6035 w 6560"/>
              <a:gd name="T37" fmla="*/ 4011 h 6556"/>
              <a:gd name="T38" fmla="*/ 3704 w 6560"/>
              <a:gd name="T39" fmla="*/ 4363 h 6556"/>
              <a:gd name="T40" fmla="*/ 4601 w 6560"/>
              <a:gd name="T41" fmla="*/ 3903 h 6556"/>
              <a:gd name="T42" fmla="*/ 3909 w 6560"/>
              <a:gd name="T43" fmla="*/ 2173 h 6556"/>
              <a:gd name="T44" fmla="*/ 4575 w 6560"/>
              <a:gd name="T45" fmla="*/ 2452 h 6556"/>
              <a:gd name="T46" fmla="*/ 1941 w 6560"/>
              <a:gd name="T47" fmla="*/ 2856 h 6556"/>
              <a:gd name="T48" fmla="*/ 2250 w 6560"/>
              <a:gd name="T49" fmla="*/ 2111 h 6556"/>
              <a:gd name="T50" fmla="*/ 4913 w 6560"/>
              <a:gd name="T51" fmla="*/ 1947 h 6556"/>
              <a:gd name="T52" fmla="*/ 6105 w 6560"/>
              <a:gd name="T53" fmla="*/ 2888 h 6556"/>
              <a:gd name="T54" fmla="*/ 5694 w 6560"/>
              <a:gd name="T55" fmla="*/ 1764 h 6556"/>
              <a:gd name="T56" fmla="*/ 572 w 6560"/>
              <a:gd name="T57" fmla="*/ 2378 h 6556"/>
              <a:gd name="T58" fmla="*/ 1534 w 6560"/>
              <a:gd name="T59" fmla="*/ 2603 h 6556"/>
              <a:gd name="T60" fmla="*/ 1085 w 6560"/>
              <a:gd name="T61" fmla="*/ 1696 h 6556"/>
              <a:gd name="T62" fmla="*/ 4695 w 6560"/>
              <a:gd name="T63" fmla="*/ 1268 h 6556"/>
              <a:gd name="T64" fmla="*/ 5202 w 6560"/>
              <a:gd name="T65" fmla="*/ 1174 h 6556"/>
              <a:gd name="T66" fmla="*/ 2214 w 6560"/>
              <a:gd name="T67" fmla="*/ 634 h 6556"/>
              <a:gd name="T68" fmla="*/ 1237 w 6560"/>
              <a:gd name="T69" fmla="*/ 1292 h 6556"/>
              <a:gd name="T70" fmla="*/ 1923 w 6560"/>
              <a:gd name="T71" fmla="*/ 1134 h 6556"/>
              <a:gd name="T72" fmla="*/ 3680 w 6560"/>
              <a:gd name="T73" fmla="*/ 1766 h 6556"/>
              <a:gd name="T74" fmla="*/ 4276 w 6560"/>
              <a:gd name="T75" fmla="*/ 1377 h 6556"/>
              <a:gd name="T76" fmla="*/ 3887 w 6560"/>
              <a:gd name="T77" fmla="*/ 747 h 6556"/>
              <a:gd name="T78" fmla="*/ 2980 w 6560"/>
              <a:gd name="T79" fmla="*/ 504 h 6556"/>
              <a:gd name="T80" fmla="*/ 2481 w 6560"/>
              <a:gd name="T81" fmla="*/ 1001 h 6556"/>
              <a:gd name="T82" fmla="*/ 2174 w 6560"/>
              <a:gd name="T83" fmla="*/ 1656 h 6556"/>
              <a:gd name="T84" fmla="*/ 3279 w 6560"/>
              <a:gd name="T85" fmla="*/ 0 h 6556"/>
              <a:gd name="T86" fmla="*/ 4599 w 6560"/>
              <a:gd name="T87" fmla="*/ 277 h 6556"/>
              <a:gd name="T88" fmla="*/ 5662 w 6560"/>
              <a:gd name="T89" fmla="*/ 1029 h 6556"/>
              <a:gd name="T90" fmla="*/ 6355 w 6560"/>
              <a:gd name="T91" fmla="*/ 2135 h 6556"/>
              <a:gd name="T92" fmla="*/ 6554 w 6560"/>
              <a:gd name="T93" fmla="*/ 3478 h 6556"/>
              <a:gd name="T94" fmla="*/ 6201 w 6560"/>
              <a:gd name="T95" fmla="*/ 4766 h 6556"/>
              <a:gd name="T96" fmla="*/ 5391 w 6560"/>
              <a:gd name="T97" fmla="*/ 5785 h 6556"/>
              <a:gd name="T98" fmla="*/ 4242 w 6560"/>
              <a:gd name="T99" fmla="*/ 6413 h 6556"/>
              <a:gd name="T100" fmla="*/ 2884 w 6560"/>
              <a:gd name="T101" fmla="*/ 6532 h 6556"/>
              <a:gd name="T102" fmla="*/ 1626 w 6560"/>
              <a:gd name="T103" fmla="*/ 6108 h 6556"/>
              <a:gd name="T104" fmla="*/ 656 w 6560"/>
              <a:gd name="T105" fmla="*/ 5242 h 6556"/>
              <a:gd name="T106" fmla="*/ 94 w 6560"/>
              <a:gd name="T107" fmla="*/ 4056 h 6556"/>
              <a:gd name="T108" fmla="*/ 54 w 6560"/>
              <a:gd name="T109" fmla="*/ 2689 h 6556"/>
              <a:gd name="T110" fmla="*/ 549 w 6560"/>
              <a:gd name="T111" fmla="*/ 1467 h 6556"/>
              <a:gd name="T112" fmla="*/ 1466 w 6560"/>
              <a:gd name="T113" fmla="*/ 548 h 6556"/>
              <a:gd name="T114" fmla="*/ 2691 w 6560"/>
              <a:gd name="T115" fmla="*/ 54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60" h="6556">
                <a:moveTo>
                  <a:pt x="4795" y="5021"/>
                </a:moveTo>
                <a:lnTo>
                  <a:pt x="4749" y="5155"/>
                </a:lnTo>
                <a:lnTo>
                  <a:pt x="4695" y="5288"/>
                </a:lnTo>
                <a:lnTo>
                  <a:pt x="4637" y="5422"/>
                </a:lnTo>
                <a:lnTo>
                  <a:pt x="4573" y="5553"/>
                </a:lnTo>
                <a:lnTo>
                  <a:pt x="4504" y="5679"/>
                </a:lnTo>
                <a:lnTo>
                  <a:pt x="4428" y="5803"/>
                </a:lnTo>
                <a:lnTo>
                  <a:pt x="4346" y="5922"/>
                </a:lnTo>
                <a:lnTo>
                  <a:pt x="4502" y="5852"/>
                </a:lnTo>
                <a:lnTo>
                  <a:pt x="4653" y="5775"/>
                </a:lnTo>
                <a:lnTo>
                  <a:pt x="4799" y="5689"/>
                </a:lnTo>
                <a:lnTo>
                  <a:pt x="4940" y="5595"/>
                </a:lnTo>
                <a:lnTo>
                  <a:pt x="5074" y="5492"/>
                </a:lnTo>
                <a:lnTo>
                  <a:pt x="5202" y="5382"/>
                </a:lnTo>
                <a:lnTo>
                  <a:pt x="5321" y="5264"/>
                </a:lnTo>
                <a:lnTo>
                  <a:pt x="5200" y="5197"/>
                </a:lnTo>
                <a:lnTo>
                  <a:pt x="5072" y="5133"/>
                </a:lnTo>
                <a:lnTo>
                  <a:pt x="4936" y="5075"/>
                </a:lnTo>
                <a:lnTo>
                  <a:pt x="4795" y="5021"/>
                </a:lnTo>
                <a:close/>
                <a:moveTo>
                  <a:pt x="1763" y="5021"/>
                </a:moveTo>
                <a:lnTo>
                  <a:pt x="1624" y="5075"/>
                </a:lnTo>
                <a:lnTo>
                  <a:pt x="1488" y="5133"/>
                </a:lnTo>
                <a:lnTo>
                  <a:pt x="1360" y="5197"/>
                </a:lnTo>
                <a:lnTo>
                  <a:pt x="1237" y="5264"/>
                </a:lnTo>
                <a:lnTo>
                  <a:pt x="1358" y="5382"/>
                </a:lnTo>
                <a:lnTo>
                  <a:pt x="1486" y="5492"/>
                </a:lnTo>
                <a:lnTo>
                  <a:pt x="1620" y="5595"/>
                </a:lnTo>
                <a:lnTo>
                  <a:pt x="1759" y="5689"/>
                </a:lnTo>
                <a:lnTo>
                  <a:pt x="1907" y="5775"/>
                </a:lnTo>
                <a:lnTo>
                  <a:pt x="2056" y="5852"/>
                </a:lnTo>
                <a:lnTo>
                  <a:pt x="2214" y="5922"/>
                </a:lnTo>
                <a:lnTo>
                  <a:pt x="2132" y="5803"/>
                </a:lnTo>
                <a:lnTo>
                  <a:pt x="2056" y="5679"/>
                </a:lnTo>
                <a:lnTo>
                  <a:pt x="1987" y="5553"/>
                </a:lnTo>
                <a:lnTo>
                  <a:pt x="1923" y="5422"/>
                </a:lnTo>
                <a:lnTo>
                  <a:pt x="1865" y="5288"/>
                </a:lnTo>
                <a:lnTo>
                  <a:pt x="1811" y="5155"/>
                </a:lnTo>
                <a:lnTo>
                  <a:pt x="1763" y="5021"/>
                </a:lnTo>
                <a:close/>
                <a:moveTo>
                  <a:pt x="3494" y="4780"/>
                </a:moveTo>
                <a:lnTo>
                  <a:pt x="3494" y="6090"/>
                </a:lnTo>
                <a:lnTo>
                  <a:pt x="3580" y="6052"/>
                </a:lnTo>
                <a:lnTo>
                  <a:pt x="3662" y="6004"/>
                </a:lnTo>
                <a:lnTo>
                  <a:pt x="3742" y="5946"/>
                </a:lnTo>
                <a:lnTo>
                  <a:pt x="3816" y="5880"/>
                </a:lnTo>
                <a:lnTo>
                  <a:pt x="3887" y="5809"/>
                </a:lnTo>
                <a:lnTo>
                  <a:pt x="3955" y="5729"/>
                </a:lnTo>
                <a:lnTo>
                  <a:pt x="4019" y="5645"/>
                </a:lnTo>
                <a:lnTo>
                  <a:pt x="4077" y="5555"/>
                </a:lnTo>
                <a:lnTo>
                  <a:pt x="4133" y="5464"/>
                </a:lnTo>
                <a:lnTo>
                  <a:pt x="4185" y="5370"/>
                </a:lnTo>
                <a:lnTo>
                  <a:pt x="4232" y="5274"/>
                </a:lnTo>
                <a:lnTo>
                  <a:pt x="4276" y="5179"/>
                </a:lnTo>
                <a:lnTo>
                  <a:pt x="4316" y="5085"/>
                </a:lnTo>
                <a:lnTo>
                  <a:pt x="4354" y="4991"/>
                </a:lnTo>
                <a:lnTo>
                  <a:pt x="4386" y="4900"/>
                </a:lnTo>
                <a:lnTo>
                  <a:pt x="4214" y="4862"/>
                </a:lnTo>
                <a:lnTo>
                  <a:pt x="4041" y="4832"/>
                </a:lnTo>
                <a:lnTo>
                  <a:pt x="3861" y="4808"/>
                </a:lnTo>
                <a:lnTo>
                  <a:pt x="3680" y="4790"/>
                </a:lnTo>
                <a:lnTo>
                  <a:pt x="3494" y="4780"/>
                </a:lnTo>
                <a:close/>
                <a:moveTo>
                  <a:pt x="3066" y="4780"/>
                </a:moveTo>
                <a:lnTo>
                  <a:pt x="2880" y="4790"/>
                </a:lnTo>
                <a:lnTo>
                  <a:pt x="2699" y="4808"/>
                </a:lnTo>
                <a:lnTo>
                  <a:pt x="2519" y="4832"/>
                </a:lnTo>
                <a:lnTo>
                  <a:pt x="2344" y="4862"/>
                </a:lnTo>
                <a:lnTo>
                  <a:pt x="2174" y="4900"/>
                </a:lnTo>
                <a:lnTo>
                  <a:pt x="2206" y="4991"/>
                </a:lnTo>
                <a:lnTo>
                  <a:pt x="2242" y="5085"/>
                </a:lnTo>
                <a:lnTo>
                  <a:pt x="2284" y="5179"/>
                </a:lnTo>
                <a:lnTo>
                  <a:pt x="2328" y="5274"/>
                </a:lnTo>
                <a:lnTo>
                  <a:pt x="2375" y="5370"/>
                </a:lnTo>
                <a:lnTo>
                  <a:pt x="2427" y="5464"/>
                </a:lnTo>
                <a:lnTo>
                  <a:pt x="2481" y="5557"/>
                </a:lnTo>
                <a:lnTo>
                  <a:pt x="2541" y="5645"/>
                </a:lnTo>
                <a:lnTo>
                  <a:pt x="2605" y="5729"/>
                </a:lnTo>
                <a:lnTo>
                  <a:pt x="2673" y="5809"/>
                </a:lnTo>
                <a:lnTo>
                  <a:pt x="2742" y="5880"/>
                </a:lnTo>
                <a:lnTo>
                  <a:pt x="2818" y="5946"/>
                </a:lnTo>
                <a:lnTo>
                  <a:pt x="2896" y="6004"/>
                </a:lnTo>
                <a:lnTo>
                  <a:pt x="2980" y="6052"/>
                </a:lnTo>
                <a:lnTo>
                  <a:pt x="3066" y="6090"/>
                </a:lnTo>
                <a:lnTo>
                  <a:pt x="3066" y="4780"/>
                </a:lnTo>
                <a:close/>
                <a:moveTo>
                  <a:pt x="1929" y="3492"/>
                </a:moveTo>
                <a:lnTo>
                  <a:pt x="1941" y="3700"/>
                </a:lnTo>
                <a:lnTo>
                  <a:pt x="1959" y="3903"/>
                </a:lnTo>
                <a:lnTo>
                  <a:pt x="1985" y="4104"/>
                </a:lnTo>
                <a:lnTo>
                  <a:pt x="2018" y="4300"/>
                </a:lnTo>
                <a:lnTo>
                  <a:pt x="2058" y="4489"/>
                </a:lnTo>
                <a:lnTo>
                  <a:pt x="2250" y="4445"/>
                </a:lnTo>
                <a:lnTo>
                  <a:pt x="2449" y="4411"/>
                </a:lnTo>
                <a:lnTo>
                  <a:pt x="2651" y="4383"/>
                </a:lnTo>
                <a:lnTo>
                  <a:pt x="2856" y="4363"/>
                </a:lnTo>
                <a:lnTo>
                  <a:pt x="3066" y="4351"/>
                </a:lnTo>
                <a:lnTo>
                  <a:pt x="3066" y="3492"/>
                </a:lnTo>
                <a:lnTo>
                  <a:pt x="1929" y="3492"/>
                </a:lnTo>
                <a:close/>
                <a:moveTo>
                  <a:pt x="435" y="3492"/>
                </a:moveTo>
                <a:lnTo>
                  <a:pt x="455" y="3668"/>
                </a:lnTo>
                <a:lnTo>
                  <a:pt x="485" y="3841"/>
                </a:lnTo>
                <a:lnTo>
                  <a:pt x="525" y="4013"/>
                </a:lnTo>
                <a:lnTo>
                  <a:pt x="572" y="4178"/>
                </a:lnTo>
                <a:lnTo>
                  <a:pt x="632" y="4339"/>
                </a:lnTo>
                <a:lnTo>
                  <a:pt x="702" y="4495"/>
                </a:lnTo>
                <a:lnTo>
                  <a:pt x="778" y="4646"/>
                </a:lnTo>
                <a:lnTo>
                  <a:pt x="866" y="4794"/>
                </a:lnTo>
                <a:lnTo>
                  <a:pt x="959" y="4933"/>
                </a:lnTo>
                <a:lnTo>
                  <a:pt x="1085" y="4860"/>
                </a:lnTo>
                <a:lnTo>
                  <a:pt x="1217" y="4790"/>
                </a:lnTo>
                <a:lnTo>
                  <a:pt x="1356" y="4724"/>
                </a:lnTo>
                <a:lnTo>
                  <a:pt x="1498" y="4664"/>
                </a:lnTo>
                <a:lnTo>
                  <a:pt x="1647" y="4609"/>
                </a:lnTo>
                <a:lnTo>
                  <a:pt x="1602" y="4397"/>
                </a:lnTo>
                <a:lnTo>
                  <a:pt x="1564" y="4178"/>
                </a:lnTo>
                <a:lnTo>
                  <a:pt x="1534" y="3953"/>
                </a:lnTo>
                <a:lnTo>
                  <a:pt x="1514" y="3724"/>
                </a:lnTo>
                <a:lnTo>
                  <a:pt x="1502" y="3492"/>
                </a:lnTo>
                <a:lnTo>
                  <a:pt x="435" y="3492"/>
                </a:lnTo>
                <a:close/>
                <a:moveTo>
                  <a:pt x="5058" y="3490"/>
                </a:moveTo>
                <a:lnTo>
                  <a:pt x="5046" y="3724"/>
                </a:lnTo>
                <a:lnTo>
                  <a:pt x="5026" y="3953"/>
                </a:lnTo>
                <a:lnTo>
                  <a:pt x="4996" y="4176"/>
                </a:lnTo>
                <a:lnTo>
                  <a:pt x="4958" y="4395"/>
                </a:lnTo>
                <a:lnTo>
                  <a:pt x="4913" y="4609"/>
                </a:lnTo>
                <a:lnTo>
                  <a:pt x="5060" y="4664"/>
                </a:lnTo>
                <a:lnTo>
                  <a:pt x="5204" y="4724"/>
                </a:lnTo>
                <a:lnTo>
                  <a:pt x="5341" y="4790"/>
                </a:lnTo>
                <a:lnTo>
                  <a:pt x="5475" y="4860"/>
                </a:lnTo>
                <a:lnTo>
                  <a:pt x="5601" y="4933"/>
                </a:lnTo>
                <a:lnTo>
                  <a:pt x="5694" y="4794"/>
                </a:lnTo>
                <a:lnTo>
                  <a:pt x="5780" y="4646"/>
                </a:lnTo>
                <a:lnTo>
                  <a:pt x="5858" y="4495"/>
                </a:lnTo>
                <a:lnTo>
                  <a:pt x="5928" y="4337"/>
                </a:lnTo>
                <a:lnTo>
                  <a:pt x="5986" y="4176"/>
                </a:lnTo>
                <a:lnTo>
                  <a:pt x="6035" y="4011"/>
                </a:lnTo>
                <a:lnTo>
                  <a:pt x="6075" y="3841"/>
                </a:lnTo>
                <a:lnTo>
                  <a:pt x="6105" y="3668"/>
                </a:lnTo>
                <a:lnTo>
                  <a:pt x="6123" y="3490"/>
                </a:lnTo>
                <a:lnTo>
                  <a:pt x="5058" y="3490"/>
                </a:lnTo>
                <a:close/>
                <a:moveTo>
                  <a:pt x="3494" y="3490"/>
                </a:moveTo>
                <a:lnTo>
                  <a:pt x="3494" y="4351"/>
                </a:lnTo>
                <a:lnTo>
                  <a:pt x="3704" y="4363"/>
                </a:lnTo>
                <a:lnTo>
                  <a:pt x="3909" y="4383"/>
                </a:lnTo>
                <a:lnTo>
                  <a:pt x="4111" y="4411"/>
                </a:lnTo>
                <a:lnTo>
                  <a:pt x="4308" y="4445"/>
                </a:lnTo>
                <a:lnTo>
                  <a:pt x="4502" y="4489"/>
                </a:lnTo>
                <a:lnTo>
                  <a:pt x="4542" y="4300"/>
                </a:lnTo>
                <a:lnTo>
                  <a:pt x="4575" y="4104"/>
                </a:lnTo>
                <a:lnTo>
                  <a:pt x="4601" y="3903"/>
                </a:lnTo>
                <a:lnTo>
                  <a:pt x="4619" y="3698"/>
                </a:lnTo>
                <a:lnTo>
                  <a:pt x="4631" y="3490"/>
                </a:lnTo>
                <a:lnTo>
                  <a:pt x="3494" y="3490"/>
                </a:lnTo>
                <a:close/>
                <a:moveTo>
                  <a:pt x="4502" y="2067"/>
                </a:moveTo>
                <a:lnTo>
                  <a:pt x="4308" y="2111"/>
                </a:lnTo>
                <a:lnTo>
                  <a:pt x="4111" y="2145"/>
                </a:lnTo>
                <a:lnTo>
                  <a:pt x="3909" y="2173"/>
                </a:lnTo>
                <a:lnTo>
                  <a:pt x="3704" y="2193"/>
                </a:lnTo>
                <a:lnTo>
                  <a:pt x="3494" y="2205"/>
                </a:lnTo>
                <a:lnTo>
                  <a:pt x="3494" y="3064"/>
                </a:lnTo>
                <a:lnTo>
                  <a:pt x="4631" y="3064"/>
                </a:lnTo>
                <a:lnTo>
                  <a:pt x="4619" y="2856"/>
                </a:lnTo>
                <a:lnTo>
                  <a:pt x="4601" y="2653"/>
                </a:lnTo>
                <a:lnTo>
                  <a:pt x="4575" y="2452"/>
                </a:lnTo>
                <a:lnTo>
                  <a:pt x="4542" y="2258"/>
                </a:lnTo>
                <a:lnTo>
                  <a:pt x="4502" y="2067"/>
                </a:lnTo>
                <a:close/>
                <a:moveTo>
                  <a:pt x="2058" y="2067"/>
                </a:moveTo>
                <a:lnTo>
                  <a:pt x="2018" y="2258"/>
                </a:lnTo>
                <a:lnTo>
                  <a:pt x="1985" y="2452"/>
                </a:lnTo>
                <a:lnTo>
                  <a:pt x="1959" y="2653"/>
                </a:lnTo>
                <a:lnTo>
                  <a:pt x="1941" y="2856"/>
                </a:lnTo>
                <a:lnTo>
                  <a:pt x="1929" y="3064"/>
                </a:lnTo>
                <a:lnTo>
                  <a:pt x="3066" y="3064"/>
                </a:lnTo>
                <a:lnTo>
                  <a:pt x="3066" y="2205"/>
                </a:lnTo>
                <a:lnTo>
                  <a:pt x="2856" y="2193"/>
                </a:lnTo>
                <a:lnTo>
                  <a:pt x="2651" y="2173"/>
                </a:lnTo>
                <a:lnTo>
                  <a:pt x="2449" y="2145"/>
                </a:lnTo>
                <a:lnTo>
                  <a:pt x="2250" y="2111"/>
                </a:lnTo>
                <a:lnTo>
                  <a:pt x="2058" y="2067"/>
                </a:lnTo>
                <a:close/>
                <a:moveTo>
                  <a:pt x="5601" y="1623"/>
                </a:moveTo>
                <a:lnTo>
                  <a:pt x="5475" y="1696"/>
                </a:lnTo>
                <a:lnTo>
                  <a:pt x="5341" y="1766"/>
                </a:lnTo>
                <a:lnTo>
                  <a:pt x="5204" y="1832"/>
                </a:lnTo>
                <a:lnTo>
                  <a:pt x="5060" y="1892"/>
                </a:lnTo>
                <a:lnTo>
                  <a:pt x="4913" y="1947"/>
                </a:lnTo>
                <a:lnTo>
                  <a:pt x="4958" y="2161"/>
                </a:lnTo>
                <a:lnTo>
                  <a:pt x="4996" y="2380"/>
                </a:lnTo>
                <a:lnTo>
                  <a:pt x="5026" y="2603"/>
                </a:lnTo>
                <a:lnTo>
                  <a:pt x="5046" y="2833"/>
                </a:lnTo>
                <a:lnTo>
                  <a:pt x="5058" y="3064"/>
                </a:lnTo>
                <a:lnTo>
                  <a:pt x="6123" y="3064"/>
                </a:lnTo>
                <a:lnTo>
                  <a:pt x="6105" y="2888"/>
                </a:lnTo>
                <a:lnTo>
                  <a:pt x="6075" y="2715"/>
                </a:lnTo>
                <a:lnTo>
                  <a:pt x="6035" y="2545"/>
                </a:lnTo>
                <a:lnTo>
                  <a:pt x="5986" y="2378"/>
                </a:lnTo>
                <a:lnTo>
                  <a:pt x="5928" y="2217"/>
                </a:lnTo>
                <a:lnTo>
                  <a:pt x="5858" y="2061"/>
                </a:lnTo>
                <a:lnTo>
                  <a:pt x="5780" y="1910"/>
                </a:lnTo>
                <a:lnTo>
                  <a:pt x="5694" y="1764"/>
                </a:lnTo>
                <a:lnTo>
                  <a:pt x="5601" y="1623"/>
                </a:lnTo>
                <a:close/>
                <a:moveTo>
                  <a:pt x="959" y="1623"/>
                </a:moveTo>
                <a:lnTo>
                  <a:pt x="866" y="1764"/>
                </a:lnTo>
                <a:lnTo>
                  <a:pt x="778" y="1910"/>
                </a:lnTo>
                <a:lnTo>
                  <a:pt x="702" y="2061"/>
                </a:lnTo>
                <a:lnTo>
                  <a:pt x="632" y="2217"/>
                </a:lnTo>
                <a:lnTo>
                  <a:pt x="572" y="2378"/>
                </a:lnTo>
                <a:lnTo>
                  <a:pt x="525" y="2545"/>
                </a:lnTo>
                <a:lnTo>
                  <a:pt x="485" y="2715"/>
                </a:lnTo>
                <a:lnTo>
                  <a:pt x="455" y="2888"/>
                </a:lnTo>
                <a:lnTo>
                  <a:pt x="435" y="3064"/>
                </a:lnTo>
                <a:lnTo>
                  <a:pt x="1502" y="3064"/>
                </a:lnTo>
                <a:lnTo>
                  <a:pt x="1514" y="2833"/>
                </a:lnTo>
                <a:lnTo>
                  <a:pt x="1534" y="2603"/>
                </a:lnTo>
                <a:lnTo>
                  <a:pt x="1564" y="2378"/>
                </a:lnTo>
                <a:lnTo>
                  <a:pt x="1602" y="2161"/>
                </a:lnTo>
                <a:lnTo>
                  <a:pt x="1647" y="1947"/>
                </a:lnTo>
                <a:lnTo>
                  <a:pt x="1498" y="1892"/>
                </a:lnTo>
                <a:lnTo>
                  <a:pt x="1356" y="1832"/>
                </a:lnTo>
                <a:lnTo>
                  <a:pt x="1217" y="1766"/>
                </a:lnTo>
                <a:lnTo>
                  <a:pt x="1085" y="1696"/>
                </a:lnTo>
                <a:lnTo>
                  <a:pt x="959" y="1623"/>
                </a:lnTo>
                <a:close/>
                <a:moveTo>
                  <a:pt x="4346" y="634"/>
                </a:moveTo>
                <a:lnTo>
                  <a:pt x="4428" y="753"/>
                </a:lnTo>
                <a:lnTo>
                  <a:pt x="4504" y="877"/>
                </a:lnTo>
                <a:lnTo>
                  <a:pt x="4573" y="1005"/>
                </a:lnTo>
                <a:lnTo>
                  <a:pt x="4637" y="1134"/>
                </a:lnTo>
                <a:lnTo>
                  <a:pt x="4695" y="1268"/>
                </a:lnTo>
                <a:lnTo>
                  <a:pt x="4749" y="1401"/>
                </a:lnTo>
                <a:lnTo>
                  <a:pt x="4795" y="1535"/>
                </a:lnTo>
                <a:lnTo>
                  <a:pt x="4936" y="1481"/>
                </a:lnTo>
                <a:lnTo>
                  <a:pt x="5072" y="1423"/>
                </a:lnTo>
                <a:lnTo>
                  <a:pt x="5200" y="1359"/>
                </a:lnTo>
                <a:lnTo>
                  <a:pt x="5321" y="1292"/>
                </a:lnTo>
                <a:lnTo>
                  <a:pt x="5202" y="1174"/>
                </a:lnTo>
                <a:lnTo>
                  <a:pt x="5074" y="1064"/>
                </a:lnTo>
                <a:lnTo>
                  <a:pt x="4940" y="963"/>
                </a:lnTo>
                <a:lnTo>
                  <a:pt x="4799" y="867"/>
                </a:lnTo>
                <a:lnTo>
                  <a:pt x="4653" y="781"/>
                </a:lnTo>
                <a:lnTo>
                  <a:pt x="4502" y="704"/>
                </a:lnTo>
                <a:lnTo>
                  <a:pt x="4346" y="634"/>
                </a:lnTo>
                <a:close/>
                <a:moveTo>
                  <a:pt x="2214" y="634"/>
                </a:moveTo>
                <a:lnTo>
                  <a:pt x="2056" y="704"/>
                </a:lnTo>
                <a:lnTo>
                  <a:pt x="1907" y="781"/>
                </a:lnTo>
                <a:lnTo>
                  <a:pt x="1759" y="867"/>
                </a:lnTo>
                <a:lnTo>
                  <a:pt x="1620" y="963"/>
                </a:lnTo>
                <a:lnTo>
                  <a:pt x="1486" y="1064"/>
                </a:lnTo>
                <a:lnTo>
                  <a:pt x="1358" y="1174"/>
                </a:lnTo>
                <a:lnTo>
                  <a:pt x="1237" y="1292"/>
                </a:lnTo>
                <a:lnTo>
                  <a:pt x="1360" y="1359"/>
                </a:lnTo>
                <a:lnTo>
                  <a:pt x="1488" y="1423"/>
                </a:lnTo>
                <a:lnTo>
                  <a:pt x="1624" y="1481"/>
                </a:lnTo>
                <a:lnTo>
                  <a:pt x="1763" y="1535"/>
                </a:lnTo>
                <a:lnTo>
                  <a:pt x="1811" y="1401"/>
                </a:lnTo>
                <a:lnTo>
                  <a:pt x="1865" y="1268"/>
                </a:lnTo>
                <a:lnTo>
                  <a:pt x="1923" y="1134"/>
                </a:lnTo>
                <a:lnTo>
                  <a:pt x="1987" y="1005"/>
                </a:lnTo>
                <a:lnTo>
                  <a:pt x="2056" y="877"/>
                </a:lnTo>
                <a:lnTo>
                  <a:pt x="2132" y="753"/>
                </a:lnTo>
                <a:lnTo>
                  <a:pt x="2214" y="634"/>
                </a:lnTo>
                <a:close/>
                <a:moveTo>
                  <a:pt x="3494" y="468"/>
                </a:moveTo>
                <a:lnTo>
                  <a:pt x="3494" y="1778"/>
                </a:lnTo>
                <a:lnTo>
                  <a:pt x="3680" y="1766"/>
                </a:lnTo>
                <a:lnTo>
                  <a:pt x="3861" y="1748"/>
                </a:lnTo>
                <a:lnTo>
                  <a:pt x="4041" y="1724"/>
                </a:lnTo>
                <a:lnTo>
                  <a:pt x="4214" y="1694"/>
                </a:lnTo>
                <a:lnTo>
                  <a:pt x="4386" y="1656"/>
                </a:lnTo>
                <a:lnTo>
                  <a:pt x="4354" y="1567"/>
                </a:lnTo>
                <a:lnTo>
                  <a:pt x="4316" y="1473"/>
                </a:lnTo>
                <a:lnTo>
                  <a:pt x="4276" y="1377"/>
                </a:lnTo>
                <a:lnTo>
                  <a:pt x="4232" y="1282"/>
                </a:lnTo>
                <a:lnTo>
                  <a:pt x="4185" y="1186"/>
                </a:lnTo>
                <a:lnTo>
                  <a:pt x="4133" y="1092"/>
                </a:lnTo>
                <a:lnTo>
                  <a:pt x="4077" y="1001"/>
                </a:lnTo>
                <a:lnTo>
                  <a:pt x="4017" y="911"/>
                </a:lnTo>
                <a:lnTo>
                  <a:pt x="3955" y="827"/>
                </a:lnTo>
                <a:lnTo>
                  <a:pt x="3887" y="747"/>
                </a:lnTo>
                <a:lnTo>
                  <a:pt x="3816" y="676"/>
                </a:lnTo>
                <a:lnTo>
                  <a:pt x="3742" y="610"/>
                </a:lnTo>
                <a:lnTo>
                  <a:pt x="3662" y="554"/>
                </a:lnTo>
                <a:lnTo>
                  <a:pt x="3580" y="504"/>
                </a:lnTo>
                <a:lnTo>
                  <a:pt x="3494" y="468"/>
                </a:lnTo>
                <a:close/>
                <a:moveTo>
                  <a:pt x="3066" y="468"/>
                </a:moveTo>
                <a:lnTo>
                  <a:pt x="2980" y="504"/>
                </a:lnTo>
                <a:lnTo>
                  <a:pt x="2896" y="554"/>
                </a:lnTo>
                <a:lnTo>
                  <a:pt x="2818" y="610"/>
                </a:lnTo>
                <a:lnTo>
                  <a:pt x="2742" y="676"/>
                </a:lnTo>
                <a:lnTo>
                  <a:pt x="2673" y="749"/>
                </a:lnTo>
                <a:lnTo>
                  <a:pt x="2605" y="827"/>
                </a:lnTo>
                <a:lnTo>
                  <a:pt x="2541" y="911"/>
                </a:lnTo>
                <a:lnTo>
                  <a:pt x="2481" y="1001"/>
                </a:lnTo>
                <a:lnTo>
                  <a:pt x="2427" y="1092"/>
                </a:lnTo>
                <a:lnTo>
                  <a:pt x="2375" y="1186"/>
                </a:lnTo>
                <a:lnTo>
                  <a:pt x="2328" y="1282"/>
                </a:lnTo>
                <a:lnTo>
                  <a:pt x="2284" y="1377"/>
                </a:lnTo>
                <a:lnTo>
                  <a:pt x="2242" y="1473"/>
                </a:lnTo>
                <a:lnTo>
                  <a:pt x="2206" y="1567"/>
                </a:lnTo>
                <a:lnTo>
                  <a:pt x="2174" y="1656"/>
                </a:lnTo>
                <a:lnTo>
                  <a:pt x="2344" y="1694"/>
                </a:lnTo>
                <a:lnTo>
                  <a:pt x="2519" y="1724"/>
                </a:lnTo>
                <a:lnTo>
                  <a:pt x="2699" y="1748"/>
                </a:lnTo>
                <a:lnTo>
                  <a:pt x="2880" y="1766"/>
                </a:lnTo>
                <a:lnTo>
                  <a:pt x="3066" y="1778"/>
                </a:lnTo>
                <a:lnTo>
                  <a:pt x="3066" y="468"/>
                </a:lnTo>
                <a:close/>
                <a:moveTo>
                  <a:pt x="3279" y="0"/>
                </a:moveTo>
                <a:lnTo>
                  <a:pt x="3478" y="6"/>
                </a:lnTo>
                <a:lnTo>
                  <a:pt x="3676" y="24"/>
                </a:lnTo>
                <a:lnTo>
                  <a:pt x="3869" y="54"/>
                </a:lnTo>
                <a:lnTo>
                  <a:pt x="4057" y="94"/>
                </a:lnTo>
                <a:lnTo>
                  <a:pt x="4242" y="144"/>
                </a:lnTo>
                <a:lnTo>
                  <a:pt x="4424" y="205"/>
                </a:lnTo>
                <a:lnTo>
                  <a:pt x="4599" y="277"/>
                </a:lnTo>
                <a:lnTo>
                  <a:pt x="4769" y="359"/>
                </a:lnTo>
                <a:lnTo>
                  <a:pt x="4934" y="448"/>
                </a:lnTo>
                <a:lnTo>
                  <a:pt x="5092" y="548"/>
                </a:lnTo>
                <a:lnTo>
                  <a:pt x="5246" y="656"/>
                </a:lnTo>
                <a:lnTo>
                  <a:pt x="5391" y="771"/>
                </a:lnTo>
                <a:lnTo>
                  <a:pt x="5531" y="897"/>
                </a:lnTo>
                <a:lnTo>
                  <a:pt x="5662" y="1029"/>
                </a:lnTo>
                <a:lnTo>
                  <a:pt x="5788" y="1168"/>
                </a:lnTo>
                <a:lnTo>
                  <a:pt x="5904" y="1314"/>
                </a:lnTo>
                <a:lnTo>
                  <a:pt x="6012" y="1467"/>
                </a:lnTo>
                <a:lnTo>
                  <a:pt x="6111" y="1625"/>
                </a:lnTo>
                <a:lnTo>
                  <a:pt x="6201" y="1790"/>
                </a:lnTo>
                <a:lnTo>
                  <a:pt x="6283" y="1959"/>
                </a:lnTo>
                <a:lnTo>
                  <a:pt x="6355" y="2135"/>
                </a:lnTo>
                <a:lnTo>
                  <a:pt x="6416" y="2316"/>
                </a:lnTo>
                <a:lnTo>
                  <a:pt x="6466" y="2502"/>
                </a:lnTo>
                <a:lnTo>
                  <a:pt x="6506" y="2689"/>
                </a:lnTo>
                <a:lnTo>
                  <a:pt x="6536" y="2882"/>
                </a:lnTo>
                <a:lnTo>
                  <a:pt x="6554" y="3080"/>
                </a:lnTo>
                <a:lnTo>
                  <a:pt x="6560" y="3279"/>
                </a:lnTo>
                <a:lnTo>
                  <a:pt x="6554" y="3478"/>
                </a:lnTo>
                <a:lnTo>
                  <a:pt x="6536" y="3674"/>
                </a:lnTo>
                <a:lnTo>
                  <a:pt x="6506" y="3867"/>
                </a:lnTo>
                <a:lnTo>
                  <a:pt x="6466" y="4056"/>
                </a:lnTo>
                <a:lnTo>
                  <a:pt x="6416" y="4240"/>
                </a:lnTo>
                <a:lnTo>
                  <a:pt x="6355" y="4421"/>
                </a:lnTo>
                <a:lnTo>
                  <a:pt x="6283" y="4597"/>
                </a:lnTo>
                <a:lnTo>
                  <a:pt x="6201" y="4766"/>
                </a:lnTo>
                <a:lnTo>
                  <a:pt x="6111" y="4931"/>
                </a:lnTo>
                <a:lnTo>
                  <a:pt x="6012" y="5091"/>
                </a:lnTo>
                <a:lnTo>
                  <a:pt x="5904" y="5242"/>
                </a:lnTo>
                <a:lnTo>
                  <a:pt x="5788" y="5388"/>
                </a:lnTo>
                <a:lnTo>
                  <a:pt x="5662" y="5527"/>
                </a:lnTo>
                <a:lnTo>
                  <a:pt x="5531" y="5659"/>
                </a:lnTo>
                <a:lnTo>
                  <a:pt x="5391" y="5785"/>
                </a:lnTo>
                <a:lnTo>
                  <a:pt x="5246" y="5900"/>
                </a:lnTo>
                <a:lnTo>
                  <a:pt x="5092" y="6008"/>
                </a:lnTo>
                <a:lnTo>
                  <a:pt x="4934" y="6108"/>
                </a:lnTo>
                <a:lnTo>
                  <a:pt x="4769" y="6197"/>
                </a:lnTo>
                <a:lnTo>
                  <a:pt x="4599" y="6279"/>
                </a:lnTo>
                <a:lnTo>
                  <a:pt x="4424" y="6351"/>
                </a:lnTo>
                <a:lnTo>
                  <a:pt x="4242" y="6413"/>
                </a:lnTo>
                <a:lnTo>
                  <a:pt x="4057" y="6462"/>
                </a:lnTo>
                <a:lnTo>
                  <a:pt x="3869" y="6502"/>
                </a:lnTo>
                <a:lnTo>
                  <a:pt x="3676" y="6532"/>
                </a:lnTo>
                <a:lnTo>
                  <a:pt x="3478" y="6550"/>
                </a:lnTo>
                <a:lnTo>
                  <a:pt x="3279" y="6556"/>
                </a:lnTo>
                <a:lnTo>
                  <a:pt x="3080" y="6550"/>
                </a:lnTo>
                <a:lnTo>
                  <a:pt x="2884" y="6532"/>
                </a:lnTo>
                <a:lnTo>
                  <a:pt x="2691" y="6502"/>
                </a:lnTo>
                <a:lnTo>
                  <a:pt x="2501" y="6462"/>
                </a:lnTo>
                <a:lnTo>
                  <a:pt x="2318" y="6413"/>
                </a:lnTo>
                <a:lnTo>
                  <a:pt x="2136" y="6351"/>
                </a:lnTo>
                <a:lnTo>
                  <a:pt x="1961" y="6279"/>
                </a:lnTo>
                <a:lnTo>
                  <a:pt x="1791" y="6197"/>
                </a:lnTo>
                <a:lnTo>
                  <a:pt x="1626" y="6108"/>
                </a:lnTo>
                <a:lnTo>
                  <a:pt x="1466" y="6008"/>
                </a:lnTo>
                <a:lnTo>
                  <a:pt x="1314" y="5900"/>
                </a:lnTo>
                <a:lnTo>
                  <a:pt x="1169" y="5785"/>
                </a:lnTo>
                <a:lnTo>
                  <a:pt x="1029" y="5659"/>
                </a:lnTo>
                <a:lnTo>
                  <a:pt x="898" y="5527"/>
                </a:lnTo>
                <a:lnTo>
                  <a:pt x="772" y="5388"/>
                </a:lnTo>
                <a:lnTo>
                  <a:pt x="656" y="5242"/>
                </a:lnTo>
                <a:lnTo>
                  <a:pt x="549" y="5091"/>
                </a:lnTo>
                <a:lnTo>
                  <a:pt x="449" y="4931"/>
                </a:lnTo>
                <a:lnTo>
                  <a:pt x="359" y="4766"/>
                </a:lnTo>
                <a:lnTo>
                  <a:pt x="277" y="4597"/>
                </a:lnTo>
                <a:lnTo>
                  <a:pt x="205" y="4421"/>
                </a:lnTo>
                <a:lnTo>
                  <a:pt x="144" y="4240"/>
                </a:lnTo>
                <a:lnTo>
                  <a:pt x="94" y="4056"/>
                </a:lnTo>
                <a:lnTo>
                  <a:pt x="54" y="3867"/>
                </a:lnTo>
                <a:lnTo>
                  <a:pt x="24" y="3674"/>
                </a:lnTo>
                <a:lnTo>
                  <a:pt x="6" y="3478"/>
                </a:lnTo>
                <a:lnTo>
                  <a:pt x="0" y="3279"/>
                </a:lnTo>
                <a:lnTo>
                  <a:pt x="6" y="3080"/>
                </a:lnTo>
                <a:lnTo>
                  <a:pt x="24" y="2882"/>
                </a:lnTo>
                <a:lnTo>
                  <a:pt x="54" y="2689"/>
                </a:lnTo>
                <a:lnTo>
                  <a:pt x="94" y="2502"/>
                </a:lnTo>
                <a:lnTo>
                  <a:pt x="144" y="2316"/>
                </a:lnTo>
                <a:lnTo>
                  <a:pt x="205" y="2135"/>
                </a:lnTo>
                <a:lnTo>
                  <a:pt x="277" y="1959"/>
                </a:lnTo>
                <a:lnTo>
                  <a:pt x="359" y="1790"/>
                </a:lnTo>
                <a:lnTo>
                  <a:pt x="449" y="1625"/>
                </a:lnTo>
                <a:lnTo>
                  <a:pt x="549" y="1467"/>
                </a:lnTo>
                <a:lnTo>
                  <a:pt x="656" y="1314"/>
                </a:lnTo>
                <a:lnTo>
                  <a:pt x="772" y="1168"/>
                </a:lnTo>
                <a:lnTo>
                  <a:pt x="898" y="1029"/>
                </a:lnTo>
                <a:lnTo>
                  <a:pt x="1029" y="897"/>
                </a:lnTo>
                <a:lnTo>
                  <a:pt x="1169" y="771"/>
                </a:lnTo>
                <a:lnTo>
                  <a:pt x="1314" y="656"/>
                </a:lnTo>
                <a:lnTo>
                  <a:pt x="1466" y="548"/>
                </a:lnTo>
                <a:lnTo>
                  <a:pt x="1626" y="448"/>
                </a:lnTo>
                <a:lnTo>
                  <a:pt x="1791" y="359"/>
                </a:lnTo>
                <a:lnTo>
                  <a:pt x="1961" y="277"/>
                </a:lnTo>
                <a:lnTo>
                  <a:pt x="2136" y="205"/>
                </a:lnTo>
                <a:lnTo>
                  <a:pt x="2318" y="144"/>
                </a:lnTo>
                <a:lnTo>
                  <a:pt x="2501" y="94"/>
                </a:lnTo>
                <a:lnTo>
                  <a:pt x="2691" y="54"/>
                </a:lnTo>
                <a:lnTo>
                  <a:pt x="2884" y="24"/>
                </a:lnTo>
                <a:lnTo>
                  <a:pt x="3080" y="6"/>
                </a:lnTo>
                <a:lnTo>
                  <a:pt x="32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52" name="Group 51"/>
          <p:cNvGrpSpPr/>
          <p:nvPr/>
        </p:nvGrpSpPr>
        <p:grpSpPr>
          <a:xfrm>
            <a:off x="5757107" y="3414982"/>
            <a:ext cx="674610" cy="392924"/>
            <a:chOff x="1127125" y="4879975"/>
            <a:chExt cx="7307263" cy="42560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27125" y="4879975"/>
              <a:ext cx="1825625" cy="3040062"/>
            </a:xfrm>
            <a:custGeom>
              <a:avLst/>
              <a:gdLst>
                <a:gd name="T0" fmla="*/ 133 w 1150"/>
                <a:gd name="T1" fmla="*/ 3 h 1915"/>
                <a:gd name="T2" fmla="*/ 225 w 1150"/>
                <a:gd name="T3" fmla="*/ 11 h 1915"/>
                <a:gd name="T4" fmla="*/ 336 w 1150"/>
                <a:gd name="T5" fmla="*/ 21 h 1915"/>
                <a:gd name="T6" fmla="*/ 462 w 1150"/>
                <a:gd name="T7" fmla="*/ 33 h 1915"/>
                <a:gd name="T8" fmla="*/ 593 w 1150"/>
                <a:gd name="T9" fmla="*/ 50 h 1915"/>
                <a:gd name="T10" fmla="*/ 723 w 1150"/>
                <a:gd name="T11" fmla="*/ 71 h 1915"/>
                <a:gd name="T12" fmla="*/ 847 w 1150"/>
                <a:gd name="T13" fmla="*/ 98 h 1915"/>
                <a:gd name="T14" fmla="*/ 958 w 1150"/>
                <a:gd name="T15" fmla="*/ 128 h 1915"/>
                <a:gd name="T16" fmla="*/ 1049 w 1150"/>
                <a:gd name="T17" fmla="*/ 166 h 1915"/>
                <a:gd name="T18" fmla="*/ 1113 w 1150"/>
                <a:gd name="T19" fmla="*/ 210 h 1915"/>
                <a:gd name="T20" fmla="*/ 1139 w 1150"/>
                <a:gd name="T21" fmla="*/ 234 h 1915"/>
                <a:gd name="T22" fmla="*/ 1149 w 1150"/>
                <a:gd name="T23" fmla="*/ 263 h 1915"/>
                <a:gd name="T24" fmla="*/ 1150 w 1150"/>
                <a:gd name="T25" fmla="*/ 287 h 1915"/>
                <a:gd name="T26" fmla="*/ 1138 w 1150"/>
                <a:gd name="T27" fmla="*/ 406 h 1915"/>
                <a:gd name="T28" fmla="*/ 1116 w 1150"/>
                <a:gd name="T29" fmla="*/ 538 h 1915"/>
                <a:gd name="T30" fmla="*/ 1086 w 1150"/>
                <a:gd name="T31" fmla="*/ 680 h 1915"/>
                <a:gd name="T32" fmla="*/ 1053 w 1150"/>
                <a:gd name="T33" fmla="*/ 828 h 1915"/>
                <a:gd name="T34" fmla="*/ 1015 w 1150"/>
                <a:gd name="T35" fmla="*/ 979 h 1915"/>
                <a:gd name="T36" fmla="*/ 975 w 1150"/>
                <a:gd name="T37" fmla="*/ 1128 h 1915"/>
                <a:gd name="T38" fmla="*/ 934 w 1150"/>
                <a:gd name="T39" fmla="*/ 1273 h 1915"/>
                <a:gd name="T40" fmla="*/ 895 w 1150"/>
                <a:gd name="T41" fmla="*/ 1411 h 1915"/>
                <a:gd name="T42" fmla="*/ 859 w 1150"/>
                <a:gd name="T43" fmla="*/ 1535 h 1915"/>
                <a:gd name="T44" fmla="*/ 825 w 1150"/>
                <a:gd name="T45" fmla="*/ 1645 h 1915"/>
                <a:gd name="T46" fmla="*/ 799 w 1150"/>
                <a:gd name="T47" fmla="*/ 1737 h 1915"/>
                <a:gd name="T48" fmla="*/ 779 w 1150"/>
                <a:gd name="T49" fmla="*/ 1805 h 1915"/>
                <a:gd name="T50" fmla="*/ 768 w 1150"/>
                <a:gd name="T51" fmla="*/ 1847 h 1915"/>
                <a:gd name="T52" fmla="*/ 754 w 1150"/>
                <a:gd name="T53" fmla="*/ 1878 h 1915"/>
                <a:gd name="T54" fmla="*/ 716 w 1150"/>
                <a:gd name="T55" fmla="*/ 1906 h 1915"/>
                <a:gd name="T56" fmla="*/ 672 w 1150"/>
                <a:gd name="T57" fmla="*/ 1915 h 1915"/>
                <a:gd name="T58" fmla="*/ 68 w 1150"/>
                <a:gd name="T59" fmla="*/ 1911 h 1915"/>
                <a:gd name="T60" fmla="*/ 27 w 1150"/>
                <a:gd name="T61" fmla="*/ 1889 h 1915"/>
                <a:gd name="T62" fmla="*/ 3 w 1150"/>
                <a:gd name="T63" fmla="*/ 1846 h 1915"/>
                <a:gd name="T64" fmla="*/ 0 w 1150"/>
                <a:gd name="T65" fmla="*/ 96 h 1915"/>
                <a:gd name="T66" fmla="*/ 8 w 1150"/>
                <a:gd name="T67" fmla="*/ 65 h 1915"/>
                <a:gd name="T68" fmla="*/ 27 w 1150"/>
                <a:gd name="T69" fmla="*/ 32 h 1915"/>
                <a:gd name="T70" fmla="*/ 53 w 1150"/>
                <a:gd name="T71" fmla="*/ 8 h 1915"/>
                <a:gd name="T72" fmla="*/ 81 w 1150"/>
                <a:gd name="T73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0" h="1915">
                  <a:moveTo>
                    <a:pt x="96" y="0"/>
                  </a:moveTo>
                  <a:lnTo>
                    <a:pt x="133" y="3"/>
                  </a:lnTo>
                  <a:lnTo>
                    <a:pt x="176" y="7"/>
                  </a:lnTo>
                  <a:lnTo>
                    <a:pt x="225" y="11"/>
                  </a:lnTo>
                  <a:lnTo>
                    <a:pt x="279" y="15"/>
                  </a:lnTo>
                  <a:lnTo>
                    <a:pt x="336" y="21"/>
                  </a:lnTo>
                  <a:lnTo>
                    <a:pt x="398" y="26"/>
                  </a:lnTo>
                  <a:lnTo>
                    <a:pt x="462" y="33"/>
                  </a:lnTo>
                  <a:lnTo>
                    <a:pt x="526" y="42"/>
                  </a:lnTo>
                  <a:lnTo>
                    <a:pt x="593" y="50"/>
                  </a:lnTo>
                  <a:lnTo>
                    <a:pt x="659" y="60"/>
                  </a:lnTo>
                  <a:lnTo>
                    <a:pt x="723" y="71"/>
                  </a:lnTo>
                  <a:lnTo>
                    <a:pt x="786" y="84"/>
                  </a:lnTo>
                  <a:lnTo>
                    <a:pt x="847" y="98"/>
                  </a:lnTo>
                  <a:lnTo>
                    <a:pt x="905" y="111"/>
                  </a:lnTo>
                  <a:lnTo>
                    <a:pt x="958" y="128"/>
                  </a:lnTo>
                  <a:lnTo>
                    <a:pt x="1007" y="146"/>
                  </a:lnTo>
                  <a:lnTo>
                    <a:pt x="1049" y="166"/>
                  </a:lnTo>
                  <a:lnTo>
                    <a:pt x="1085" y="187"/>
                  </a:lnTo>
                  <a:lnTo>
                    <a:pt x="1113" y="210"/>
                  </a:lnTo>
                  <a:lnTo>
                    <a:pt x="1128" y="222"/>
                  </a:lnTo>
                  <a:lnTo>
                    <a:pt x="1139" y="234"/>
                  </a:lnTo>
                  <a:lnTo>
                    <a:pt x="1146" y="249"/>
                  </a:lnTo>
                  <a:lnTo>
                    <a:pt x="1149" y="263"/>
                  </a:lnTo>
                  <a:lnTo>
                    <a:pt x="1150" y="276"/>
                  </a:lnTo>
                  <a:lnTo>
                    <a:pt x="1150" y="287"/>
                  </a:lnTo>
                  <a:lnTo>
                    <a:pt x="1145" y="344"/>
                  </a:lnTo>
                  <a:lnTo>
                    <a:pt x="1138" y="406"/>
                  </a:lnTo>
                  <a:lnTo>
                    <a:pt x="1128" y="470"/>
                  </a:lnTo>
                  <a:lnTo>
                    <a:pt x="1116" y="538"/>
                  </a:lnTo>
                  <a:lnTo>
                    <a:pt x="1102" y="608"/>
                  </a:lnTo>
                  <a:lnTo>
                    <a:pt x="1086" y="680"/>
                  </a:lnTo>
                  <a:lnTo>
                    <a:pt x="1071" y="753"/>
                  </a:lnTo>
                  <a:lnTo>
                    <a:pt x="1053" y="828"/>
                  </a:lnTo>
                  <a:lnTo>
                    <a:pt x="1035" y="903"/>
                  </a:lnTo>
                  <a:lnTo>
                    <a:pt x="1015" y="979"/>
                  </a:lnTo>
                  <a:lnTo>
                    <a:pt x="995" y="1054"/>
                  </a:lnTo>
                  <a:lnTo>
                    <a:pt x="975" y="1128"/>
                  </a:lnTo>
                  <a:lnTo>
                    <a:pt x="955" y="1202"/>
                  </a:lnTo>
                  <a:lnTo>
                    <a:pt x="934" y="1273"/>
                  </a:lnTo>
                  <a:lnTo>
                    <a:pt x="914" y="1342"/>
                  </a:lnTo>
                  <a:lnTo>
                    <a:pt x="895" y="1411"/>
                  </a:lnTo>
                  <a:lnTo>
                    <a:pt x="875" y="1475"/>
                  </a:lnTo>
                  <a:lnTo>
                    <a:pt x="859" y="1535"/>
                  </a:lnTo>
                  <a:lnTo>
                    <a:pt x="841" y="1592"/>
                  </a:lnTo>
                  <a:lnTo>
                    <a:pt x="825" y="1645"/>
                  </a:lnTo>
                  <a:lnTo>
                    <a:pt x="811" y="1694"/>
                  </a:lnTo>
                  <a:lnTo>
                    <a:pt x="799" y="1737"/>
                  </a:lnTo>
                  <a:lnTo>
                    <a:pt x="787" y="1773"/>
                  </a:lnTo>
                  <a:lnTo>
                    <a:pt x="779" y="1805"/>
                  </a:lnTo>
                  <a:lnTo>
                    <a:pt x="772" y="1829"/>
                  </a:lnTo>
                  <a:lnTo>
                    <a:pt x="768" y="1847"/>
                  </a:lnTo>
                  <a:lnTo>
                    <a:pt x="767" y="1857"/>
                  </a:lnTo>
                  <a:lnTo>
                    <a:pt x="754" y="1878"/>
                  </a:lnTo>
                  <a:lnTo>
                    <a:pt x="736" y="1894"/>
                  </a:lnTo>
                  <a:lnTo>
                    <a:pt x="716" y="1906"/>
                  </a:lnTo>
                  <a:lnTo>
                    <a:pt x="694" y="1913"/>
                  </a:lnTo>
                  <a:lnTo>
                    <a:pt x="672" y="1915"/>
                  </a:lnTo>
                  <a:lnTo>
                    <a:pt x="96" y="1915"/>
                  </a:lnTo>
                  <a:lnTo>
                    <a:pt x="68" y="1911"/>
                  </a:lnTo>
                  <a:lnTo>
                    <a:pt x="46" y="1903"/>
                  </a:lnTo>
                  <a:lnTo>
                    <a:pt x="27" y="1889"/>
                  </a:lnTo>
                  <a:lnTo>
                    <a:pt x="13" y="1869"/>
                  </a:lnTo>
                  <a:lnTo>
                    <a:pt x="3" y="1846"/>
                  </a:lnTo>
                  <a:lnTo>
                    <a:pt x="0" y="1819"/>
                  </a:lnTo>
                  <a:lnTo>
                    <a:pt x="0" y="96"/>
                  </a:lnTo>
                  <a:lnTo>
                    <a:pt x="3" y="82"/>
                  </a:lnTo>
                  <a:lnTo>
                    <a:pt x="8" y="65"/>
                  </a:lnTo>
                  <a:lnTo>
                    <a:pt x="17" y="49"/>
                  </a:lnTo>
                  <a:lnTo>
                    <a:pt x="27" y="32"/>
                  </a:lnTo>
                  <a:lnTo>
                    <a:pt x="38" y="19"/>
                  </a:lnTo>
                  <a:lnTo>
                    <a:pt x="53" y="8"/>
                  </a:lnTo>
                  <a:lnTo>
                    <a:pt x="67" y="3"/>
                  </a:lnTo>
                  <a:lnTo>
                    <a:pt x="81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3711575" y="5519738"/>
              <a:ext cx="3168650" cy="2338387"/>
            </a:xfrm>
            <a:custGeom>
              <a:avLst/>
              <a:gdLst>
                <a:gd name="T0" fmla="*/ 790 w 1996"/>
                <a:gd name="T1" fmla="*/ 4 h 1473"/>
                <a:gd name="T2" fmla="*/ 898 w 1996"/>
                <a:gd name="T3" fmla="*/ 29 h 1473"/>
                <a:gd name="T4" fmla="*/ 1019 w 1996"/>
                <a:gd name="T5" fmla="*/ 75 h 1473"/>
                <a:gd name="T6" fmla="*/ 1212 w 1996"/>
                <a:gd name="T7" fmla="*/ 152 h 1473"/>
                <a:gd name="T8" fmla="*/ 1424 w 1996"/>
                <a:gd name="T9" fmla="*/ 231 h 1473"/>
                <a:gd name="T10" fmla="*/ 1552 w 1996"/>
                <a:gd name="T11" fmla="*/ 298 h 1473"/>
                <a:gd name="T12" fmla="*/ 1592 w 1996"/>
                <a:gd name="T13" fmla="*/ 382 h 1473"/>
                <a:gd name="T14" fmla="*/ 1636 w 1996"/>
                <a:gd name="T15" fmla="*/ 489 h 1473"/>
                <a:gd name="T16" fmla="*/ 1685 w 1996"/>
                <a:gd name="T17" fmla="*/ 615 h 1473"/>
                <a:gd name="T18" fmla="*/ 1738 w 1996"/>
                <a:gd name="T19" fmla="*/ 755 h 1473"/>
                <a:gd name="T20" fmla="*/ 1794 w 1996"/>
                <a:gd name="T21" fmla="*/ 903 h 1473"/>
                <a:gd name="T22" fmla="*/ 1848 w 1996"/>
                <a:gd name="T23" fmla="*/ 1054 h 1473"/>
                <a:gd name="T24" fmla="*/ 1902 w 1996"/>
                <a:gd name="T25" fmla="*/ 1203 h 1473"/>
                <a:gd name="T26" fmla="*/ 1952 w 1996"/>
                <a:gd name="T27" fmla="*/ 1345 h 1473"/>
                <a:gd name="T28" fmla="*/ 1996 w 1996"/>
                <a:gd name="T29" fmla="*/ 1473 h 1473"/>
                <a:gd name="T30" fmla="*/ 1938 w 1996"/>
                <a:gd name="T31" fmla="*/ 1426 h 1473"/>
                <a:gd name="T32" fmla="*/ 1840 w 1996"/>
                <a:gd name="T33" fmla="*/ 1321 h 1473"/>
                <a:gd name="T34" fmla="*/ 1724 w 1996"/>
                <a:gd name="T35" fmla="*/ 1210 h 1473"/>
                <a:gd name="T36" fmla="*/ 1593 w 1996"/>
                <a:gd name="T37" fmla="*/ 1094 h 1473"/>
                <a:gd name="T38" fmla="*/ 1452 w 1996"/>
                <a:gd name="T39" fmla="*/ 977 h 1473"/>
                <a:gd name="T40" fmla="*/ 1307 w 1996"/>
                <a:gd name="T41" fmla="*/ 861 h 1473"/>
                <a:gd name="T42" fmla="*/ 1178 w 1996"/>
                <a:gd name="T43" fmla="*/ 750 h 1473"/>
                <a:gd name="T44" fmla="*/ 1057 w 1996"/>
                <a:gd name="T45" fmla="*/ 648 h 1473"/>
                <a:gd name="T46" fmla="*/ 951 w 1996"/>
                <a:gd name="T47" fmla="*/ 556 h 1473"/>
                <a:gd name="T48" fmla="*/ 866 w 1996"/>
                <a:gd name="T49" fmla="*/ 478 h 1473"/>
                <a:gd name="T50" fmla="*/ 835 w 1996"/>
                <a:gd name="T51" fmla="*/ 471 h 1473"/>
                <a:gd name="T52" fmla="*/ 801 w 1996"/>
                <a:gd name="T53" fmla="*/ 461 h 1473"/>
                <a:gd name="T54" fmla="*/ 750 w 1996"/>
                <a:gd name="T55" fmla="*/ 458 h 1473"/>
                <a:gd name="T56" fmla="*/ 676 w 1996"/>
                <a:gd name="T57" fmla="*/ 488 h 1473"/>
                <a:gd name="T58" fmla="*/ 616 w 1996"/>
                <a:gd name="T59" fmla="*/ 516 h 1473"/>
                <a:gd name="T60" fmla="*/ 568 w 1996"/>
                <a:gd name="T61" fmla="*/ 535 h 1473"/>
                <a:gd name="T62" fmla="*/ 529 w 1996"/>
                <a:gd name="T63" fmla="*/ 549 h 1473"/>
                <a:gd name="T64" fmla="*/ 482 w 1996"/>
                <a:gd name="T65" fmla="*/ 555 h 1473"/>
                <a:gd name="T66" fmla="*/ 444 w 1996"/>
                <a:gd name="T67" fmla="*/ 563 h 1473"/>
                <a:gd name="T68" fmla="*/ 416 w 1996"/>
                <a:gd name="T69" fmla="*/ 581 h 1473"/>
                <a:gd name="T70" fmla="*/ 371 w 1996"/>
                <a:gd name="T71" fmla="*/ 641 h 1473"/>
                <a:gd name="T72" fmla="*/ 304 w 1996"/>
                <a:gd name="T73" fmla="*/ 711 h 1473"/>
                <a:gd name="T74" fmla="*/ 240 w 1996"/>
                <a:gd name="T75" fmla="*/ 751 h 1473"/>
                <a:gd name="T76" fmla="*/ 177 w 1996"/>
                <a:gd name="T77" fmla="*/ 768 h 1473"/>
                <a:gd name="T78" fmla="*/ 119 w 1996"/>
                <a:gd name="T79" fmla="*/ 768 h 1473"/>
                <a:gd name="T80" fmla="*/ 66 w 1996"/>
                <a:gd name="T81" fmla="*/ 755 h 1473"/>
                <a:gd name="T82" fmla="*/ 25 w 1996"/>
                <a:gd name="T83" fmla="*/ 737 h 1473"/>
                <a:gd name="T84" fmla="*/ 7 w 1996"/>
                <a:gd name="T85" fmla="*/ 726 h 1473"/>
                <a:gd name="T86" fmla="*/ 3 w 1996"/>
                <a:gd name="T87" fmla="*/ 716 h 1473"/>
                <a:gd name="T88" fmla="*/ 0 w 1996"/>
                <a:gd name="T89" fmla="*/ 686 h 1473"/>
                <a:gd name="T90" fmla="*/ 8 w 1996"/>
                <a:gd name="T91" fmla="*/ 631 h 1473"/>
                <a:gd name="T92" fmla="*/ 32 w 1996"/>
                <a:gd name="T93" fmla="*/ 564 h 1473"/>
                <a:gd name="T94" fmla="*/ 71 w 1996"/>
                <a:gd name="T95" fmla="*/ 491 h 1473"/>
                <a:gd name="T96" fmla="*/ 121 w 1996"/>
                <a:gd name="T97" fmla="*/ 414 h 1473"/>
                <a:gd name="T98" fmla="*/ 180 w 1996"/>
                <a:gd name="T99" fmla="*/ 340 h 1473"/>
                <a:gd name="T100" fmla="*/ 269 w 1996"/>
                <a:gd name="T101" fmla="*/ 251 h 1473"/>
                <a:gd name="T102" fmla="*/ 371 w 1996"/>
                <a:gd name="T103" fmla="*/ 157 h 1473"/>
                <a:gd name="T104" fmla="*/ 466 w 1996"/>
                <a:gd name="T105" fmla="*/ 86 h 1473"/>
                <a:gd name="T106" fmla="*/ 557 w 1996"/>
                <a:gd name="T107" fmla="*/ 35 h 1473"/>
                <a:gd name="T108" fmla="*/ 646 w 1996"/>
                <a:gd name="T109" fmla="*/ 7 h 1473"/>
                <a:gd name="T110" fmla="*/ 741 w 1996"/>
                <a:gd name="T111" fmla="*/ 0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6" h="1473">
                  <a:moveTo>
                    <a:pt x="741" y="0"/>
                  </a:moveTo>
                  <a:lnTo>
                    <a:pt x="790" y="4"/>
                  </a:lnTo>
                  <a:lnTo>
                    <a:pt x="842" y="14"/>
                  </a:lnTo>
                  <a:lnTo>
                    <a:pt x="898" y="29"/>
                  </a:lnTo>
                  <a:lnTo>
                    <a:pt x="956" y="50"/>
                  </a:lnTo>
                  <a:lnTo>
                    <a:pt x="1019" y="75"/>
                  </a:lnTo>
                  <a:lnTo>
                    <a:pt x="1113" y="113"/>
                  </a:lnTo>
                  <a:lnTo>
                    <a:pt x="1212" y="152"/>
                  </a:lnTo>
                  <a:lnTo>
                    <a:pt x="1315" y="192"/>
                  </a:lnTo>
                  <a:lnTo>
                    <a:pt x="1424" y="231"/>
                  </a:lnTo>
                  <a:lnTo>
                    <a:pt x="1537" y="267"/>
                  </a:lnTo>
                  <a:lnTo>
                    <a:pt x="1552" y="298"/>
                  </a:lnTo>
                  <a:lnTo>
                    <a:pt x="1571" y="337"/>
                  </a:lnTo>
                  <a:lnTo>
                    <a:pt x="1592" y="382"/>
                  </a:lnTo>
                  <a:lnTo>
                    <a:pt x="1613" y="433"/>
                  </a:lnTo>
                  <a:lnTo>
                    <a:pt x="1636" y="489"/>
                  </a:lnTo>
                  <a:lnTo>
                    <a:pt x="1660" y="550"/>
                  </a:lnTo>
                  <a:lnTo>
                    <a:pt x="1685" y="615"/>
                  </a:lnTo>
                  <a:lnTo>
                    <a:pt x="1712" y="684"/>
                  </a:lnTo>
                  <a:lnTo>
                    <a:pt x="1738" y="755"/>
                  </a:lnTo>
                  <a:lnTo>
                    <a:pt x="1766" y="828"/>
                  </a:lnTo>
                  <a:lnTo>
                    <a:pt x="1794" y="903"/>
                  </a:lnTo>
                  <a:lnTo>
                    <a:pt x="1821" y="978"/>
                  </a:lnTo>
                  <a:lnTo>
                    <a:pt x="1848" y="1054"/>
                  </a:lnTo>
                  <a:lnTo>
                    <a:pt x="1875" y="1129"/>
                  </a:lnTo>
                  <a:lnTo>
                    <a:pt x="1902" y="1203"/>
                  </a:lnTo>
                  <a:lnTo>
                    <a:pt x="1927" y="1275"/>
                  </a:lnTo>
                  <a:lnTo>
                    <a:pt x="1952" y="1345"/>
                  </a:lnTo>
                  <a:lnTo>
                    <a:pt x="1974" y="1411"/>
                  </a:lnTo>
                  <a:lnTo>
                    <a:pt x="1996" y="1473"/>
                  </a:lnTo>
                  <a:lnTo>
                    <a:pt x="1977" y="1473"/>
                  </a:lnTo>
                  <a:lnTo>
                    <a:pt x="1938" y="1426"/>
                  </a:lnTo>
                  <a:lnTo>
                    <a:pt x="1892" y="1374"/>
                  </a:lnTo>
                  <a:lnTo>
                    <a:pt x="1840" y="1321"/>
                  </a:lnTo>
                  <a:lnTo>
                    <a:pt x="1784" y="1267"/>
                  </a:lnTo>
                  <a:lnTo>
                    <a:pt x="1724" y="1210"/>
                  </a:lnTo>
                  <a:lnTo>
                    <a:pt x="1660" y="1153"/>
                  </a:lnTo>
                  <a:lnTo>
                    <a:pt x="1593" y="1094"/>
                  </a:lnTo>
                  <a:lnTo>
                    <a:pt x="1523" y="1036"/>
                  </a:lnTo>
                  <a:lnTo>
                    <a:pt x="1452" y="977"/>
                  </a:lnTo>
                  <a:lnTo>
                    <a:pt x="1379" y="918"/>
                  </a:lnTo>
                  <a:lnTo>
                    <a:pt x="1307" y="861"/>
                  </a:lnTo>
                  <a:lnTo>
                    <a:pt x="1241" y="804"/>
                  </a:lnTo>
                  <a:lnTo>
                    <a:pt x="1178" y="750"/>
                  </a:lnTo>
                  <a:lnTo>
                    <a:pt x="1117" y="698"/>
                  </a:lnTo>
                  <a:lnTo>
                    <a:pt x="1057" y="648"/>
                  </a:lnTo>
                  <a:lnTo>
                    <a:pt x="1001" y="601"/>
                  </a:lnTo>
                  <a:lnTo>
                    <a:pt x="951" y="556"/>
                  </a:lnTo>
                  <a:lnTo>
                    <a:pt x="905" y="516"/>
                  </a:lnTo>
                  <a:lnTo>
                    <a:pt x="866" y="478"/>
                  </a:lnTo>
                  <a:lnTo>
                    <a:pt x="852" y="475"/>
                  </a:lnTo>
                  <a:lnTo>
                    <a:pt x="835" y="471"/>
                  </a:lnTo>
                  <a:lnTo>
                    <a:pt x="818" y="465"/>
                  </a:lnTo>
                  <a:lnTo>
                    <a:pt x="801" y="461"/>
                  </a:lnTo>
                  <a:lnTo>
                    <a:pt x="789" y="458"/>
                  </a:lnTo>
                  <a:lnTo>
                    <a:pt x="750" y="458"/>
                  </a:lnTo>
                  <a:lnTo>
                    <a:pt x="711" y="472"/>
                  </a:lnTo>
                  <a:lnTo>
                    <a:pt x="676" y="488"/>
                  </a:lnTo>
                  <a:lnTo>
                    <a:pt x="645" y="502"/>
                  </a:lnTo>
                  <a:lnTo>
                    <a:pt x="616" y="516"/>
                  </a:lnTo>
                  <a:lnTo>
                    <a:pt x="591" y="525"/>
                  </a:lnTo>
                  <a:lnTo>
                    <a:pt x="568" y="535"/>
                  </a:lnTo>
                  <a:lnTo>
                    <a:pt x="549" y="542"/>
                  </a:lnTo>
                  <a:lnTo>
                    <a:pt x="529" y="549"/>
                  </a:lnTo>
                  <a:lnTo>
                    <a:pt x="508" y="553"/>
                  </a:lnTo>
                  <a:lnTo>
                    <a:pt x="482" y="555"/>
                  </a:lnTo>
                  <a:lnTo>
                    <a:pt x="461" y="556"/>
                  </a:lnTo>
                  <a:lnTo>
                    <a:pt x="444" y="563"/>
                  </a:lnTo>
                  <a:lnTo>
                    <a:pt x="429" y="571"/>
                  </a:lnTo>
                  <a:lnTo>
                    <a:pt x="416" y="581"/>
                  </a:lnTo>
                  <a:lnTo>
                    <a:pt x="405" y="592"/>
                  </a:lnTo>
                  <a:lnTo>
                    <a:pt x="371" y="641"/>
                  </a:lnTo>
                  <a:lnTo>
                    <a:pt x="338" y="680"/>
                  </a:lnTo>
                  <a:lnTo>
                    <a:pt x="304" y="711"/>
                  </a:lnTo>
                  <a:lnTo>
                    <a:pt x="272" y="734"/>
                  </a:lnTo>
                  <a:lnTo>
                    <a:pt x="240" y="751"/>
                  </a:lnTo>
                  <a:lnTo>
                    <a:pt x="208" y="762"/>
                  </a:lnTo>
                  <a:lnTo>
                    <a:pt x="177" y="768"/>
                  </a:lnTo>
                  <a:lnTo>
                    <a:pt x="148" y="771"/>
                  </a:lnTo>
                  <a:lnTo>
                    <a:pt x="119" y="768"/>
                  </a:lnTo>
                  <a:lnTo>
                    <a:pt x="92" y="762"/>
                  </a:lnTo>
                  <a:lnTo>
                    <a:pt x="66" y="755"/>
                  </a:lnTo>
                  <a:lnTo>
                    <a:pt x="40" y="746"/>
                  </a:lnTo>
                  <a:lnTo>
                    <a:pt x="25" y="737"/>
                  </a:lnTo>
                  <a:lnTo>
                    <a:pt x="14" y="732"/>
                  </a:lnTo>
                  <a:lnTo>
                    <a:pt x="7" y="726"/>
                  </a:lnTo>
                  <a:lnTo>
                    <a:pt x="4" y="722"/>
                  </a:lnTo>
                  <a:lnTo>
                    <a:pt x="3" y="716"/>
                  </a:lnTo>
                  <a:lnTo>
                    <a:pt x="3" y="708"/>
                  </a:lnTo>
                  <a:lnTo>
                    <a:pt x="0" y="686"/>
                  </a:lnTo>
                  <a:lnTo>
                    <a:pt x="1" y="661"/>
                  </a:lnTo>
                  <a:lnTo>
                    <a:pt x="8" y="631"/>
                  </a:lnTo>
                  <a:lnTo>
                    <a:pt x="18" y="599"/>
                  </a:lnTo>
                  <a:lnTo>
                    <a:pt x="32" y="564"/>
                  </a:lnTo>
                  <a:lnTo>
                    <a:pt x="50" y="528"/>
                  </a:lnTo>
                  <a:lnTo>
                    <a:pt x="71" y="491"/>
                  </a:lnTo>
                  <a:lnTo>
                    <a:pt x="95" y="453"/>
                  </a:lnTo>
                  <a:lnTo>
                    <a:pt x="121" y="414"/>
                  </a:lnTo>
                  <a:lnTo>
                    <a:pt x="149" y="376"/>
                  </a:lnTo>
                  <a:lnTo>
                    <a:pt x="180" y="340"/>
                  </a:lnTo>
                  <a:lnTo>
                    <a:pt x="214" y="305"/>
                  </a:lnTo>
                  <a:lnTo>
                    <a:pt x="269" y="251"/>
                  </a:lnTo>
                  <a:lnTo>
                    <a:pt x="321" y="202"/>
                  </a:lnTo>
                  <a:lnTo>
                    <a:pt x="371" y="157"/>
                  </a:lnTo>
                  <a:lnTo>
                    <a:pt x="420" y="118"/>
                  </a:lnTo>
                  <a:lnTo>
                    <a:pt x="466" y="86"/>
                  </a:lnTo>
                  <a:lnTo>
                    <a:pt x="512" y="58"/>
                  </a:lnTo>
                  <a:lnTo>
                    <a:pt x="557" y="35"/>
                  </a:lnTo>
                  <a:lnTo>
                    <a:pt x="602" y="18"/>
                  </a:lnTo>
                  <a:lnTo>
                    <a:pt x="646" y="7"/>
                  </a:lnTo>
                  <a:lnTo>
                    <a:pt x="692" y="0"/>
                  </a:lnTo>
                  <a:lnTo>
                    <a:pt x="7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6302375" y="5183188"/>
              <a:ext cx="2132013" cy="3040062"/>
            </a:xfrm>
            <a:custGeom>
              <a:avLst/>
              <a:gdLst>
                <a:gd name="T0" fmla="*/ 1273 w 1343"/>
                <a:gd name="T1" fmla="*/ 4 h 1915"/>
                <a:gd name="T2" fmla="*/ 1317 w 1343"/>
                <a:gd name="T3" fmla="*/ 26 h 1915"/>
                <a:gd name="T4" fmla="*/ 1340 w 1343"/>
                <a:gd name="T5" fmla="*/ 70 h 1915"/>
                <a:gd name="T6" fmla="*/ 1343 w 1343"/>
                <a:gd name="T7" fmla="*/ 1819 h 1915"/>
                <a:gd name="T8" fmla="*/ 1331 w 1343"/>
                <a:gd name="T9" fmla="*/ 1869 h 1915"/>
                <a:gd name="T10" fmla="*/ 1297 w 1343"/>
                <a:gd name="T11" fmla="*/ 1903 h 1915"/>
                <a:gd name="T12" fmla="*/ 1247 w 1343"/>
                <a:gd name="T13" fmla="*/ 1915 h 1915"/>
                <a:gd name="T14" fmla="*/ 649 w 1343"/>
                <a:gd name="T15" fmla="*/ 1911 h 1915"/>
                <a:gd name="T16" fmla="*/ 607 w 1343"/>
                <a:gd name="T17" fmla="*/ 1882 h 1915"/>
                <a:gd name="T18" fmla="*/ 575 w 1343"/>
                <a:gd name="T19" fmla="*/ 1839 h 1915"/>
                <a:gd name="T20" fmla="*/ 556 w 1343"/>
                <a:gd name="T21" fmla="*/ 1761 h 1915"/>
                <a:gd name="T22" fmla="*/ 525 w 1343"/>
                <a:gd name="T23" fmla="*/ 1656 h 1915"/>
                <a:gd name="T24" fmla="*/ 486 w 1343"/>
                <a:gd name="T25" fmla="*/ 1533 h 1915"/>
                <a:gd name="T26" fmla="*/ 440 w 1343"/>
                <a:gd name="T27" fmla="*/ 1394 h 1915"/>
                <a:gd name="T28" fmla="*/ 388 w 1343"/>
                <a:gd name="T29" fmla="*/ 1246 h 1915"/>
                <a:gd name="T30" fmla="*/ 334 w 1343"/>
                <a:gd name="T31" fmla="*/ 1093 h 1915"/>
                <a:gd name="T32" fmla="*/ 277 w 1343"/>
                <a:gd name="T33" fmla="*/ 940 h 1915"/>
                <a:gd name="T34" fmla="*/ 221 w 1343"/>
                <a:gd name="T35" fmla="*/ 790 h 1915"/>
                <a:gd name="T36" fmla="*/ 166 w 1343"/>
                <a:gd name="T37" fmla="*/ 654 h 1915"/>
                <a:gd name="T38" fmla="*/ 116 w 1343"/>
                <a:gd name="T39" fmla="*/ 531 h 1915"/>
                <a:gd name="T40" fmla="*/ 71 w 1343"/>
                <a:gd name="T41" fmla="*/ 429 h 1915"/>
                <a:gd name="T42" fmla="*/ 35 w 1343"/>
                <a:gd name="T43" fmla="*/ 353 h 1915"/>
                <a:gd name="T44" fmla="*/ 10 w 1343"/>
                <a:gd name="T45" fmla="*/ 312 h 1915"/>
                <a:gd name="T46" fmla="*/ 1 w 1343"/>
                <a:gd name="T47" fmla="*/ 279 h 1915"/>
                <a:gd name="T48" fmla="*/ 0 w 1343"/>
                <a:gd name="T49" fmla="*/ 249 h 1915"/>
                <a:gd name="T50" fmla="*/ 64 w 1343"/>
                <a:gd name="T51" fmla="*/ 191 h 1915"/>
                <a:gd name="T52" fmla="*/ 101 w 1343"/>
                <a:gd name="T53" fmla="*/ 178 h 1915"/>
                <a:gd name="T54" fmla="*/ 165 w 1343"/>
                <a:gd name="T55" fmla="*/ 156 h 1915"/>
                <a:gd name="T56" fmla="*/ 258 w 1343"/>
                <a:gd name="T57" fmla="*/ 128 h 1915"/>
                <a:gd name="T58" fmla="*/ 380 w 1343"/>
                <a:gd name="T59" fmla="*/ 96 h 1915"/>
                <a:gd name="T60" fmla="*/ 526 w 1343"/>
                <a:gd name="T61" fmla="*/ 65 h 1915"/>
                <a:gd name="T62" fmla="*/ 701 w 1343"/>
                <a:gd name="T63" fmla="*/ 36 h 1915"/>
                <a:gd name="T64" fmla="*/ 901 w 1343"/>
                <a:gd name="T65" fmla="*/ 15 h 1915"/>
                <a:gd name="T66" fmla="*/ 1125 w 1343"/>
                <a:gd name="T67" fmla="*/ 3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3" h="1915">
                  <a:moveTo>
                    <a:pt x="1247" y="0"/>
                  </a:moveTo>
                  <a:lnTo>
                    <a:pt x="1273" y="4"/>
                  </a:lnTo>
                  <a:lnTo>
                    <a:pt x="1297" y="12"/>
                  </a:lnTo>
                  <a:lnTo>
                    <a:pt x="1317" y="26"/>
                  </a:lnTo>
                  <a:lnTo>
                    <a:pt x="1331" y="46"/>
                  </a:lnTo>
                  <a:lnTo>
                    <a:pt x="1340" y="70"/>
                  </a:lnTo>
                  <a:lnTo>
                    <a:pt x="1343" y="96"/>
                  </a:lnTo>
                  <a:lnTo>
                    <a:pt x="1343" y="1819"/>
                  </a:lnTo>
                  <a:lnTo>
                    <a:pt x="1340" y="1847"/>
                  </a:lnTo>
                  <a:lnTo>
                    <a:pt x="1331" y="1869"/>
                  </a:lnTo>
                  <a:lnTo>
                    <a:pt x="1317" y="1889"/>
                  </a:lnTo>
                  <a:lnTo>
                    <a:pt x="1297" y="1903"/>
                  </a:lnTo>
                  <a:lnTo>
                    <a:pt x="1273" y="1913"/>
                  </a:lnTo>
                  <a:lnTo>
                    <a:pt x="1247" y="1915"/>
                  </a:lnTo>
                  <a:lnTo>
                    <a:pt x="672" y="1915"/>
                  </a:lnTo>
                  <a:lnTo>
                    <a:pt x="649" y="1911"/>
                  </a:lnTo>
                  <a:lnTo>
                    <a:pt x="627" y="1900"/>
                  </a:lnTo>
                  <a:lnTo>
                    <a:pt x="607" y="1882"/>
                  </a:lnTo>
                  <a:lnTo>
                    <a:pt x="589" y="1861"/>
                  </a:lnTo>
                  <a:lnTo>
                    <a:pt x="575" y="1839"/>
                  </a:lnTo>
                  <a:lnTo>
                    <a:pt x="567" y="1802"/>
                  </a:lnTo>
                  <a:lnTo>
                    <a:pt x="556" y="1761"/>
                  </a:lnTo>
                  <a:lnTo>
                    <a:pt x="542" y="1712"/>
                  </a:lnTo>
                  <a:lnTo>
                    <a:pt x="525" y="1656"/>
                  </a:lnTo>
                  <a:lnTo>
                    <a:pt x="507" y="1597"/>
                  </a:lnTo>
                  <a:lnTo>
                    <a:pt x="486" y="1533"/>
                  </a:lnTo>
                  <a:lnTo>
                    <a:pt x="464" y="1465"/>
                  </a:lnTo>
                  <a:lnTo>
                    <a:pt x="440" y="1394"/>
                  </a:lnTo>
                  <a:lnTo>
                    <a:pt x="415" y="1321"/>
                  </a:lnTo>
                  <a:lnTo>
                    <a:pt x="388" y="1246"/>
                  </a:lnTo>
                  <a:lnTo>
                    <a:pt x="362" y="1170"/>
                  </a:lnTo>
                  <a:lnTo>
                    <a:pt x="334" y="1093"/>
                  </a:lnTo>
                  <a:lnTo>
                    <a:pt x="304" y="1015"/>
                  </a:lnTo>
                  <a:lnTo>
                    <a:pt x="277" y="940"/>
                  </a:lnTo>
                  <a:lnTo>
                    <a:pt x="249" y="864"/>
                  </a:lnTo>
                  <a:lnTo>
                    <a:pt x="221" y="790"/>
                  </a:lnTo>
                  <a:lnTo>
                    <a:pt x="193" y="721"/>
                  </a:lnTo>
                  <a:lnTo>
                    <a:pt x="166" y="654"/>
                  </a:lnTo>
                  <a:lnTo>
                    <a:pt x="141" y="590"/>
                  </a:lnTo>
                  <a:lnTo>
                    <a:pt x="116" y="531"/>
                  </a:lnTo>
                  <a:lnTo>
                    <a:pt x="94" y="477"/>
                  </a:lnTo>
                  <a:lnTo>
                    <a:pt x="71" y="429"/>
                  </a:lnTo>
                  <a:lnTo>
                    <a:pt x="52" y="387"/>
                  </a:lnTo>
                  <a:lnTo>
                    <a:pt x="35" y="353"/>
                  </a:lnTo>
                  <a:lnTo>
                    <a:pt x="20" y="326"/>
                  </a:lnTo>
                  <a:lnTo>
                    <a:pt x="10" y="312"/>
                  </a:lnTo>
                  <a:lnTo>
                    <a:pt x="4" y="297"/>
                  </a:lnTo>
                  <a:lnTo>
                    <a:pt x="1" y="279"/>
                  </a:lnTo>
                  <a:lnTo>
                    <a:pt x="0" y="263"/>
                  </a:lnTo>
                  <a:lnTo>
                    <a:pt x="0" y="249"/>
                  </a:lnTo>
                  <a:lnTo>
                    <a:pt x="57" y="192"/>
                  </a:lnTo>
                  <a:lnTo>
                    <a:pt x="64" y="191"/>
                  </a:lnTo>
                  <a:lnTo>
                    <a:pt x="80" y="185"/>
                  </a:lnTo>
                  <a:lnTo>
                    <a:pt x="101" y="178"/>
                  </a:lnTo>
                  <a:lnTo>
                    <a:pt x="130" y="167"/>
                  </a:lnTo>
                  <a:lnTo>
                    <a:pt x="165" y="156"/>
                  </a:lnTo>
                  <a:lnTo>
                    <a:pt x="208" y="142"/>
                  </a:lnTo>
                  <a:lnTo>
                    <a:pt x="258" y="128"/>
                  </a:lnTo>
                  <a:lnTo>
                    <a:pt x="316" y="111"/>
                  </a:lnTo>
                  <a:lnTo>
                    <a:pt x="380" y="96"/>
                  </a:lnTo>
                  <a:lnTo>
                    <a:pt x="450" y="81"/>
                  </a:lnTo>
                  <a:lnTo>
                    <a:pt x="526" y="65"/>
                  </a:lnTo>
                  <a:lnTo>
                    <a:pt x="610" y="50"/>
                  </a:lnTo>
                  <a:lnTo>
                    <a:pt x="701" y="36"/>
                  </a:lnTo>
                  <a:lnTo>
                    <a:pt x="797" y="25"/>
                  </a:lnTo>
                  <a:lnTo>
                    <a:pt x="901" y="15"/>
                  </a:lnTo>
                  <a:lnTo>
                    <a:pt x="1010" y="7"/>
                  </a:lnTo>
                  <a:lnTo>
                    <a:pt x="1125" y="3"/>
                  </a:lnTo>
                  <a:lnTo>
                    <a:pt x="12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2709863" y="5791200"/>
              <a:ext cx="3954463" cy="3344862"/>
            </a:xfrm>
            <a:custGeom>
              <a:avLst/>
              <a:gdLst>
                <a:gd name="T0" fmla="*/ 627 w 2491"/>
                <a:gd name="T1" fmla="*/ 71 h 2107"/>
                <a:gd name="T2" fmla="*/ 505 w 2491"/>
                <a:gd name="T3" fmla="*/ 251 h 2107"/>
                <a:gd name="T4" fmla="*/ 426 w 2491"/>
                <a:gd name="T5" fmla="*/ 452 h 2107"/>
                <a:gd name="T6" fmla="*/ 431 w 2491"/>
                <a:gd name="T7" fmla="*/ 622 h 2107"/>
                <a:gd name="T8" fmla="*/ 502 w 2491"/>
                <a:gd name="T9" fmla="*/ 724 h 2107"/>
                <a:gd name="T10" fmla="*/ 657 w 2491"/>
                <a:gd name="T11" fmla="*/ 785 h 2107"/>
                <a:gd name="T12" fmla="*/ 895 w 2491"/>
                <a:gd name="T13" fmla="*/ 771 h 2107"/>
                <a:gd name="T14" fmla="*/ 1104 w 2491"/>
                <a:gd name="T15" fmla="*/ 629 h 2107"/>
                <a:gd name="T16" fmla="*/ 1226 w 2491"/>
                <a:gd name="T17" fmla="*/ 566 h 2107"/>
                <a:gd name="T18" fmla="*/ 1304 w 2491"/>
                <a:gd name="T19" fmla="*/ 537 h 2107"/>
                <a:gd name="T20" fmla="*/ 1339 w 2491"/>
                <a:gd name="T21" fmla="*/ 512 h 2107"/>
                <a:gd name="T22" fmla="*/ 1488 w 2491"/>
                <a:gd name="T23" fmla="*/ 601 h 2107"/>
                <a:gd name="T24" fmla="*/ 1784 w 2491"/>
                <a:gd name="T25" fmla="*/ 844 h 2107"/>
                <a:gd name="T26" fmla="*/ 2033 w 2491"/>
                <a:gd name="T27" fmla="*/ 1043 h 2107"/>
                <a:gd name="T28" fmla="*/ 2260 w 2491"/>
                <a:gd name="T29" fmla="*/ 1238 h 2107"/>
                <a:gd name="T30" fmla="*/ 2426 w 2491"/>
                <a:gd name="T31" fmla="*/ 1415 h 2107"/>
                <a:gd name="T32" fmla="*/ 2491 w 2491"/>
                <a:gd name="T33" fmla="*/ 1548 h 2107"/>
                <a:gd name="T34" fmla="*/ 2471 w 2491"/>
                <a:gd name="T35" fmla="*/ 1626 h 2107"/>
                <a:gd name="T36" fmla="*/ 2410 w 2491"/>
                <a:gd name="T37" fmla="*/ 1668 h 2107"/>
                <a:gd name="T38" fmla="*/ 1784 w 2491"/>
                <a:gd name="T39" fmla="*/ 1111 h 2107"/>
                <a:gd name="T40" fmla="*/ 1693 w 2491"/>
                <a:gd name="T41" fmla="*/ 1086 h 2107"/>
                <a:gd name="T42" fmla="*/ 1624 w 2491"/>
                <a:gd name="T43" fmla="*/ 1155 h 2107"/>
                <a:gd name="T44" fmla="*/ 1650 w 2491"/>
                <a:gd name="T45" fmla="*/ 1245 h 2107"/>
                <a:gd name="T46" fmla="*/ 2140 w 2491"/>
                <a:gd name="T47" fmla="*/ 1833 h 2107"/>
                <a:gd name="T48" fmla="*/ 2058 w 2491"/>
                <a:gd name="T49" fmla="*/ 1870 h 2107"/>
                <a:gd name="T50" fmla="*/ 1968 w 2491"/>
                <a:gd name="T51" fmla="*/ 1866 h 2107"/>
                <a:gd name="T52" fmla="*/ 1434 w 2491"/>
                <a:gd name="T53" fmla="*/ 1354 h 2107"/>
                <a:gd name="T54" fmla="*/ 1343 w 2491"/>
                <a:gd name="T55" fmla="*/ 1379 h 2107"/>
                <a:gd name="T56" fmla="*/ 1318 w 2491"/>
                <a:gd name="T57" fmla="*/ 1470 h 2107"/>
                <a:gd name="T58" fmla="*/ 1774 w 2491"/>
                <a:gd name="T59" fmla="*/ 1981 h 2107"/>
                <a:gd name="T60" fmla="*/ 1714 w 2491"/>
                <a:gd name="T61" fmla="*/ 2058 h 2107"/>
                <a:gd name="T62" fmla="*/ 1631 w 2491"/>
                <a:gd name="T63" fmla="*/ 2073 h 2107"/>
                <a:gd name="T64" fmla="*/ 1189 w 2491"/>
                <a:gd name="T65" fmla="*/ 1666 h 2107"/>
                <a:gd name="T66" fmla="*/ 1099 w 2491"/>
                <a:gd name="T67" fmla="*/ 1641 h 2107"/>
                <a:gd name="T68" fmla="*/ 1029 w 2491"/>
                <a:gd name="T69" fmla="*/ 1709 h 2107"/>
                <a:gd name="T70" fmla="*/ 1055 w 2491"/>
                <a:gd name="T71" fmla="*/ 1800 h 2107"/>
                <a:gd name="T72" fmla="*/ 1252 w 2491"/>
                <a:gd name="T73" fmla="*/ 2100 h 2107"/>
                <a:gd name="T74" fmla="*/ 1127 w 2491"/>
                <a:gd name="T75" fmla="*/ 2058 h 2107"/>
                <a:gd name="T76" fmla="*/ 1036 w 2491"/>
                <a:gd name="T77" fmla="*/ 2002 h 2107"/>
                <a:gd name="T78" fmla="*/ 898 w 2491"/>
                <a:gd name="T79" fmla="*/ 1899 h 2107"/>
                <a:gd name="T80" fmla="*/ 695 w 2491"/>
                <a:gd name="T81" fmla="*/ 1747 h 2107"/>
                <a:gd name="T82" fmla="*/ 458 w 2491"/>
                <a:gd name="T83" fmla="*/ 1562 h 2107"/>
                <a:gd name="T84" fmla="*/ 211 w 2491"/>
                <a:gd name="T85" fmla="*/ 1359 h 2107"/>
                <a:gd name="T86" fmla="*/ 98 w 2491"/>
                <a:gd name="T87" fmla="*/ 1252 h 2107"/>
                <a:gd name="T88" fmla="*/ 24 w 2491"/>
                <a:gd name="T89" fmla="*/ 1083 h 2107"/>
                <a:gd name="T90" fmla="*/ 123 w 2491"/>
                <a:gd name="T91" fmla="*/ 757 h 2107"/>
                <a:gd name="T92" fmla="*/ 223 w 2491"/>
                <a:gd name="T93" fmla="*/ 377 h 2107"/>
                <a:gd name="T94" fmla="*/ 307 w 2491"/>
                <a:gd name="T95" fmla="*/ 0 h 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91" h="2107">
                  <a:moveTo>
                    <a:pt x="307" y="0"/>
                  </a:moveTo>
                  <a:lnTo>
                    <a:pt x="691" y="0"/>
                  </a:lnTo>
                  <a:lnTo>
                    <a:pt x="659" y="34"/>
                  </a:lnTo>
                  <a:lnTo>
                    <a:pt x="627" y="71"/>
                  </a:lnTo>
                  <a:lnTo>
                    <a:pt x="595" y="112"/>
                  </a:lnTo>
                  <a:lnTo>
                    <a:pt x="563" y="156"/>
                  </a:lnTo>
                  <a:lnTo>
                    <a:pt x="533" y="202"/>
                  </a:lnTo>
                  <a:lnTo>
                    <a:pt x="505" y="251"/>
                  </a:lnTo>
                  <a:lnTo>
                    <a:pt x="479" y="301"/>
                  </a:lnTo>
                  <a:lnTo>
                    <a:pt x="458" y="352"/>
                  </a:lnTo>
                  <a:lnTo>
                    <a:pt x="440" y="402"/>
                  </a:lnTo>
                  <a:lnTo>
                    <a:pt x="426" y="452"/>
                  </a:lnTo>
                  <a:lnTo>
                    <a:pt x="419" y="501"/>
                  </a:lnTo>
                  <a:lnTo>
                    <a:pt x="417" y="548"/>
                  </a:lnTo>
                  <a:lnTo>
                    <a:pt x="423" y="594"/>
                  </a:lnTo>
                  <a:lnTo>
                    <a:pt x="431" y="622"/>
                  </a:lnTo>
                  <a:lnTo>
                    <a:pt x="444" y="651"/>
                  </a:lnTo>
                  <a:lnTo>
                    <a:pt x="461" y="678"/>
                  </a:lnTo>
                  <a:lnTo>
                    <a:pt x="480" y="701"/>
                  </a:lnTo>
                  <a:lnTo>
                    <a:pt x="502" y="724"/>
                  </a:lnTo>
                  <a:lnTo>
                    <a:pt x="530" y="742"/>
                  </a:lnTo>
                  <a:lnTo>
                    <a:pt x="561" y="757"/>
                  </a:lnTo>
                  <a:lnTo>
                    <a:pt x="595" y="767"/>
                  </a:lnTo>
                  <a:lnTo>
                    <a:pt x="657" y="785"/>
                  </a:lnTo>
                  <a:lnTo>
                    <a:pt x="719" y="795"/>
                  </a:lnTo>
                  <a:lnTo>
                    <a:pt x="779" y="795"/>
                  </a:lnTo>
                  <a:lnTo>
                    <a:pt x="838" y="788"/>
                  </a:lnTo>
                  <a:lnTo>
                    <a:pt x="895" y="771"/>
                  </a:lnTo>
                  <a:lnTo>
                    <a:pt x="949" y="747"/>
                  </a:lnTo>
                  <a:lnTo>
                    <a:pt x="1004" y="715"/>
                  </a:lnTo>
                  <a:lnTo>
                    <a:pt x="1054" y="676"/>
                  </a:lnTo>
                  <a:lnTo>
                    <a:pt x="1104" y="629"/>
                  </a:lnTo>
                  <a:lnTo>
                    <a:pt x="1150" y="575"/>
                  </a:lnTo>
                  <a:lnTo>
                    <a:pt x="1181" y="573"/>
                  </a:lnTo>
                  <a:lnTo>
                    <a:pt x="1205" y="570"/>
                  </a:lnTo>
                  <a:lnTo>
                    <a:pt x="1226" y="566"/>
                  </a:lnTo>
                  <a:lnTo>
                    <a:pt x="1244" y="559"/>
                  </a:lnTo>
                  <a:lnTo>
                    <a:pt x="1262" y="552"/>
                  </a:lnTo>
                  <a:lnTo>
                    <a:pt x="1282" y="545"/>
                  </a:lnTo>
                  <a:lnTo>
                    <a:pt x="1304" y="537"/>
                  </a:lnTo>
                  <a:lnTo>
                    <a:pt x="1307" y="529"/>
                  </a:lnTo>
                  <a:lnTo>
                    <a:pt x="1315" y="523"/>
                  </a:lnTo>
                  <a:lnTo>
                    <a:pt x="1326" y="517"/>
                  </a:lnTo>
                  <a:lnTo>
                    <a:pt x="1339" y="512"/>
                  </a:lnTo>
                  <a:lnTo>
                    <a:pt x="1351" y="506"/>
                  </a:lnTo>
                  <a:lnTo>
                    <a:pt x="1363" y="498"/>
                  </a:lnTo>
                  <a:lnTo>
                    <a:pt x="1423" y="548"/>
                  </a:lnTo>
                  <a:lnTo>
                    <a:pt x="1488" y="601"/>
                  </a:lnTo>
                  <a:lnTo>
                    <a:pt x="1558" y="657"/>
                  </a:lnTo>
                  <a:lnTo>
                    <a:pt x="1632" y="715"/>
                  </a:lnTo>
                  <a:lnTo>
                    <a:pt x="1707" y="778"/>
                  </a:lnTo>
                  <a:lnTo>
                    <a:pt x="1784" y="844"/>
                  </a:lnTo>
                  <a:lnTo>
                    <a:pt x="1846" y="892"/>
                  </a:lnTo>
                  <a:lnTo>
                    <a:pt x="1908" y="943"/>
                  </a:lnTo>
                  <a:lnTo>
                    <a:pt x="1971" y="993"/>
                  </a:lnTo>
                  <a:lnTo>
                    <a:pt x="2033" y="1043"/>
                  </a:lnTo>
                  <a:lnTo>
                    <a:pt x="2094" y="1092"/>
                  </a:lnTo>
                  <a:lnTo>
                    <a:pt x="2153" y="1142"/>
                  </a:lnTo>
                  <a:lnTo>
                    <a:pt x="2209" y="1191"/>
                  </a:lnTo>
                  <a:lnTo>
                    <a:pt x="2260" y="1238"/>
                  </a:lnTo>
                  <a:lnTo>
                    <a:pt x="2309" y="1284"/>
                  </a:lnTo>
                  <a:lnTo>
                    <a:pt x="2354" y="1330"/>
                  </a:lnTo>
                  <a:lnTo>
                    <a:pt x="2393" y="1373"/>
                  </a:lnTo>
                  <a:lnTo>
                    <a:pt x="2426" y="1415"/>
                  </a:lnTo>
                  <a:lnTo>
                    <a:pt x="2454" y="1456"/>
                  </a:lnTo>
                  <a:lnTo>
                    <a:pt x="2474" y="1495"/>
                  </a:lnTo>
                  <a:lnTo>
                    <a:pt x="2485" y="1523"/>
                  </a:lnTo>
                  <a:lnTo>
                    <a:pt x="2491" y="1548"/>
                  </a:lnTo>
                  <a:lnTo>
                    <a:pt x="2491" y="1571"/>
                  </a:lnTo>
                  <a:lnTo>
                    <a:pt x="2486" y="1592"/>
                  </a:lnTo>
                  <a:lnTo>
                    <a:pt x="2479" y="1610"/>
                  </a:lnTo>
                  <a:lnTo>
                    <a:pt x="2471" y="1626"/>
                  </a:lnTo>
                  <a:lnTo>
                    <a:pt x="2463" y="1638"/>
                  </a:lnTo>
                  <a:lnTo>
                    <a:pt x="2456" y="1647"/>
                  </a:lnTo>
                  <a:lnTo>
                    <a:pt x="2432" y="1658"/>
                  </a:lnTo>
                  <a:lnTo>
                    <a:pt x="2410" y="1668"/>
                  </a:lnTo>
                  <a:lnTo>
                    <a:pt x="2386" y="1673"/>
                  </a:lnTo>
                  <a:lnTo>
                    <a:pt x="2364" y="1673"/>
                  </a:lnTo>
                  <a:lnTo>
                    <a:pt x="2340" y="1666"/>
                  </a:lnTo>
                  <a:lnTo>
                    <a:pt x="1784" y="1111"/>
                  </a:lnTo>
                  <a:lnTo>
                    <a:pt x="1763" y="1095"/>
                  </a:lnTo>
                  <a:lnTo>
                    <a:pt x="1741" y="1086"/>
                  </a:lnTo>
                  <a:lnTo>
                    <a:pt x="1717" y="1082"/>
                  </a:lnTo>
                  <a:lnTo>
                    <a:pt x="1693" y="1086"/>
                  </a:lnTo>
                  <a:lnTo>
                    <a:pt x="1670" y="1095"/>
                  </a:lnTo>
                  <a:lnTo>
                    <a:pt x="1650" y="1111"/>
                  </a:lnTo>
                  <a:lnTo>
                    <a:pt x="1633" y="1132"/>
                  </a:lnTo>
                  <a:lnTo>
                    <a:pt x="1624" y="1155"/>
                  </a:lnTo>
                  <a:lnTo>
                    <a:pt x="1621" y="1178"/>
                  </a:lnTo>
                  <a:lnTo>
                    <a:pt x="1624" y="1202"/>
                  </a:lnTo>
                  <a:lnTo>
                    <a:pt x="1633" y="1224"/>
                  </a:lnTo>
                  <a:lnTo>
                    <a:pt x="1650" y="1245"/>
                  </a:lnTo>
                  <a:lnTo>
                    <a:pt x="2186" y="1782"/>
                  </a:lnTo>
                  <a:lnTo>
                    <a:pt x="2174" y="1803"/>
                  </a:lnTo>
                  <a:lnTo>
                    <a:pt x="2157" y="1819"/>
                  </a:lnTo>
                  <a:lnTo>
                    <a:pt x="2140" y="1833"/>
                  </a:lnTo>
                  <a:lnTo>
                    <a:pt x="2123" y="1846"/>
                  </a:lnTo>
                  <a:lnTo>
                    <a:pt x="2110" y="1859"/>
                  </a:lnTo>
                  <a:lnTo>
                    <a:pt x="2084" y="1866"/>
                  </a:lnTo>
                  <a:lnTo>
                    <a:pt x="2058" y="1870"/>
                  </a:lnTo>
                  <a:lnTo>
                    <a:pt x="2031" y="1872"/>
                  </a:lnTo>
                  <a:lnTo>
                    <a:pt x="2006" y="1872"/>
                  </a:lnTo>
                  <a:lnTo>
                    <a:pt x="1985" y="1870"/>
                  </a:lnTo>
                  <a:lnTo>
                    <a:pt x="1968" y="1866"/>
                  </a:lnTo>
                  <a:lnTo>
                    <a:pt x="1956" y="1859"/>
                  </a:lnTo>
                  <a:lnTo>
                    <a:pt x="1477" y="1379"/>
                  </a:lnTo>
                  <a:lnTo>
                    <a:pt x="1456" y="1364"/>
                  </a:lnTo>
                  <a:lnTo>
                    <a:pt x="1434" y="1354"/>
                  </a:lnTo>
                  <a:lnTo>
                    <a:pt x="1410" y="1351"/>
                  </a:lnTo>
                  <a:lnTo>
                    <a:pt x="1386" y="1354"/>
                  </a:lnTo>
                  <a:lnTo>
                    <a:pt x="1364" y="1364"/>
                  </a:lnTo>
                  <a:lnTo>
                    <a:pt x="1343" y="1379"/>
                  </a:lnTo>
                  <a:lnTo>
                    <a:pt x="1326" y="1400"/>
                  </a:lnTo>
                  <a:lnTo>
                    <a:pt x="1318" y="1422"/>
                  </a:lnTo>
                  <a:lnTo>
                    <a:pt x="1314" y="1446"/>
                  </a:lnTo>
                  <a:lnTo>
                    <a:pt x="1318" y="1470"/>
                  </a:lnTo>
                  <a:lnTo>
                    <a:pt x="1326" y="1493"/>
                  </a:lnTo>
                  <a:lnTo>
                    <a:pt x="1343" y="1513"/>
                  </a:lnTo>
                  <a:lnTo>
                    <a:pt x="1784" y="1953"/>
                  </a:lnTo>
                  <a:lnTo>
                    <a:pt x="1774" y="1981"/>
                  </a:lnTo>
                  <a:lnTo>
                    <a:pt x="1763" y="2005"/>
                  </a:lnTo>
                  <a:lnTo>
                    <a:pt x="1751" y="2026"/>
                  </a:lnTo>
                  <a:lnTo>
                    <a:pt x="1734" y="2043"/>
                  </a:lnTo>
                  <a:lnTo>
                    <a:pt x="1714" y="2058"/>
                  </a:lnTo>
                  <a:lnTo>
                    <a:pt x="1688" y="2069"/>
                  </a:lnTo>
                  <a:lnTo>
                    <a:pt x="1668" y="2070"/>
                  </a:lnTo>
                  <a:lnTo>
                    <a:pt x="1650" y="2072"/>
                  </a:lnTo>
                  <a:lnTo>
                    <a:pt x="1631" y="2073"/>
                  </a:lnTo>
                  <a:lnTo>
                    <a:pt x="1611" y="2072"/>
                  </a:lnTo>
                  <a:lnTo>
                    <a:pt x="1592" y="2065"/>
                  </a:lnTo>
                  <a:lnTo>
                    <a:pt x="1573" y="2050"/>
                  </a:lnTo>
                  <a:lnTo>
                    <a:pt x="1189" y="1666"/>
                  </a:lnTo>
                  <a:lnTo>
                    <a:pt x="1168" y="1651"/>
                  </a:lnTo>
                  <a:lnTo>
                    <a:pt x="1146" y="1641"/>
                  </a:lnTo>
                  <a:lnTo>
                    <a:pt x="1122" y="1638"/>
                  </a:lnTo>
                  <a:lnTo>
                    <a:pt x="1099" y="1641"/>
                  </a:lnTo>
                  <a:lnTo>
                    <a:pt x="1076" y="1651"/>
                  </a:lnTo>
                  <a:lnTo>
                    <a:pt x="1055" y="1666"/>
                  </a:lnTo>
                  <a:lnTo>
                    <a:pt x="1039" y="1687"/>
                  </a:lnTo>
                  <a:lnTo>
                    <a:pt x="1029" y="1709"/>
                  </a:lnTo>
                  <a:lnTo>
                    <a:pt x="1026" y="1733"/>
                  </a:lnTo>
                  <a:lnTo>
                    <a:pt x="1029" y="1757"/>
                  </a:lnTo>
                  <a:lnTo>
                    <a:pt x="1039" y="1780"/>
                  </a:lnTo>
                  <a:lnTo>
                    <a:pt x="1055" y="1800"/>
                  </a:lnTo>
                  <a:lnTo>
                    <a:pt x="1363" y="2107"/>
                  </a:lnTo>
                  <a:lnTo>
                    <a:pt x="1304" y="2107"/>
                  </a:lnTo>
                  <a:lnTo>
                    <a:pt x="1280" y="2105"/>
                  </a:lnTo>
                  <a:lnTo>
                    <a:pt x="1252" y="2100"/>
                  </a:lnTo>
                  <a:lnTo>
                    <a:pt x="1222" y="2093"/>
                  </a:lnTo>
                  <a:lnTo>
                    <a:pt x="1189" y="2083"/>
                  </a:lnTo>
                  <a:lnTo>
                    <a:pt x="1157" y="2072"/>
                  </a:lnTo>
                  <a:lnTo>
                    <a:pt x="1127" y="2058"/>
                  </a:lnTo>
                  <a:lnTo>
                    <a:pt x="1099" y="2044"/>
                  </a:lnTo>
                  <a:lnTo>
                    <a:pt x="1075" y="2030"/>
                  </a:lnTo>
                  <a:lnTo>
                    <a:pt x="1058" y="2019"/>
                  </a:lnTo>
                  <a:lnTo>
                    <a:pt x="1036" y="2002"/>
                  </a:lnTo>
                  <a:lnTo>
                    <a:pt x="1009" y="1983"/>
                  </a:lnTo>
                  <a:lnTo>
                    <a:pt x="976" y="1958"/>
                  </a:lnTo>
                  <a:lnTo>
                    <a:pt x="940" y="1930"/>
                  </a:lnTo>
                  <a:lnTo>
                    <a:pt x="898" y="1899"/>
                  </a:lnTo>
                  <a:lnTo>
                    <a:pt x="852" y="1866"/>
                  </a:lnTo>
                  <a:lnTo>
                    <a:pt x="803" y="1828"/>
                  </a:lnTo>
                  <a:lnTo>
                    <a:pt x="751" y="1789"/>
                  </a:lnTo>
                  <a:lnTo>
                    <a:pt x="695" y="1747"/>
                  </a:lnTo>
                  <a:lnTo>
                    <a:pt x="639" y="1702"/>
                  </a:lnTo>
                  <a:lnTo>
                    <a:pt x="579" y="1658"/>
                  </a:lnTo>
                  <a:lnTo>
                    <a:pt x="519" y="1610"/>
                  </a:lnTo>
                  <a:lnTo>
                    <a:pt x="458" y="1562"/>
                  </a:lnTo>
                  <a:lnTo>
                    <a:pt x="396" y="1511"/>
                  </a:lnTo>
                  <a:lnTo>
                    <a:pt x="335" y="1461"/>
                  </a:lnTo>
                  <a:lnTo>
                    <a:pt x="272" y="1411"/>
                  </a:lnTo>
                  <a:lnTo>
                    <a:pt x="211" y="1359"/>
                  </a:lnTo>
                  <a:lnTo>
                    <a:pt x="186" y="1340"/>
                  </a:lnTo>
                  <a:lnTo>
                    <a:pt x="158" y="1315"/>
                  </a:lnTo>
                  <a:lnTo>
                    <a:pt x="128" y="1286"/>
                  </a:lnTo>
                  <a:lnTo>
                    <a:pt x="98" y="1252"/>
                  </a:lnTo>
                  <a:lnTo>
                    <a:pt x="65" y="1219"/>
                  </a:lnTo>
                  <a:lnTo>
                    <a:pt x="33" y="1184"/>
                  </a:lnTo>
                  <a:lnTo>
                    <a:pt x="0" y="1149"/>
                  </a:lnTo>
                  <a:lnTo>
                    <a:pt x="24" y="1083"/>
                  </a:lnTo>
                  <a:lnTo>
                    <a:pt x="47" y="1011"/>
                  </a:lnTo>
                  <a:lnTo>
                    <a:pt x="71" y="932"/>
                  </a:lnTo>
                  <a:lnTo>
                    <a:pt x="98" y="846"/>
                  </a:lnTo>
                  <a:lnTo>
                    <a:pt x="123" y="757"/>
                  </a:lnTo>
                  <a:lnTo>
                    <a:pt x="148" y="665"/>
                  </a:lnTo>
                  <a:lnTo>
                    <a:pt x="173" y="570"/>
                  </a:lnTo>
                  <a:lnTo>
                    <a:pt x="198" y="474"/>
                  </a:lnTo>
                  <a:lnTo>
                    <a:pt x="223" y="377"/>
                  </a:lnTo>
                  <a:lnTo>
                    <a:pt x="246" y="279"/>
                  </a:lnTo>
                  <a:lnTo>
                    <a:pt x="268" y="184"/>
                  </a:lnTo>
                  <a:lnTo>
                    <a:pt x="289" y="91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903140" y="6017033"/>
            <a:ext cx="369383" cy="370158"/>
            <a:chOff x="3194050" y="3822700"/>
            <a:chExt cx="6042025" cy="6054725"/>
          </a:xfrm>
          <a:solidFill>
            <a:schemeClr val="bg1"/>
          </a:solidFill>
        </p:grpSpPr>
        <p:sp>
          <p:nvSpPr>
            <p:cNvPr id="60" name="Freeform 35"/>
            <p:cNvSpPr>
              <a:spLocks noEditPoints="1"/>
            </p:cNvSpPr>
            <p:nvPr/>
          </p:nvSpPr>
          <p:spPr bwMode="auto">
            <a:xfrm>
              <a:off x="3194050" y="3822700"/>
              <a:ext cx="6042025" cy="6054725"/>
            </a:xfrm>
            <a:custGeom>
              <a:avLst/>
              <a:gdLst>
                <a:gd name="T0" fmla="*/ 3368 w 3806"/>
                <a:gd name="T1" fmla="*/ 2779 h 3814"/>
                <a:gd name="T2" fmla="*/ 240 w 3806"/>
                <a:gd name="T3" fmla="*/ 438 h 3814"/>
                <a:gd name="T4" fmla="*/ 3566 w 3806"/>
                <a:gd name="T5" fmla="*/ 438 h 3814"/>
                <a:gd name="T6" fmla="*/ 1930 w 3806"/>
                <a:gd name="T7" fmla="*/ 2 h 3814"/>
                <a:gd name="T8" fmla="*/ 1996 w 3806"/>
                <a:gd name="T9" fmla="*/ 44 h 3814"/>
                <a:gd name="T10" fmla="*/ 2023 w 3806"/>
                <a:gd name="T11" fmla="*/ 120 h 3814"/>
                <a:gd name="T12" fmla="*/ 3713 w 3806"/>
                <a:gd name="T13" fmla="*/ 201 h 3814"/>
                <a:gd name="T14" fmla="*/ 3780 w 3806"/>
                <a:gd name="T15" fmla="*/ 243 h 3814"/>
                <a:gd name="T16" fmla="*/ 3806 w 3806"/>
                <a:gd name="T17" fmla="*/ 318 h 3814"/>
                <a:gd name="T18" fmla="*/ 3793 w 3806"/>
                <a:gd name="T19" fmla="*/ 768 h 3814"/>
                <a:gd name="T20" fmla="*/ 3739 w 3806"/>
                <a:gd name="T21" fmla="*/ 823 h 3814"/>
                <a:gd name="T22" fmla="*/ 3608 w 3806"/>
                <a:gd name="T23" fmla="*/ 836 h 3814"/>
                <a:gd name="T24" fmla="*/ 3595 w 3806"/>
                <a:gd name="T25" fmla="*/ 2952 h 3814"/>
                <a:gd name="T26" fmla="*/ 3541 w 3806"/>
                <a:gd name="T27" fmla="*/ 3008 h 3814"/>
                <a:gd name="T28" fmla="*/ 2143 w 3806"/>
                <a:gd name="T29" fmla="*/ 3020 h 3814"/>
                <a:gd name="T30" fmla="*/ 2614 w 3806"/>
                <a:gd name="T31" fmla="*/ 3665 h 3814"/>
                <a:gd name="T32" fmla="*/ 2610 w 3806"/>
                <a:gd name="T33" fmla="*/ 3733 h 3814"/>
                <a:gd name="T34" fmla="*/ 2570 w 3806"/>
                <a:gd name="T35" fmla="*/ 3790 h 3814"/>
                <a:gd name="T36" fmla="*/ 2498 w 3806"/>
                <a:gd name="T37" fmla="*/ 3814 h 3814"/>
                <a:gd name="T38" fmla="*/ 2435 w 3806"/>
                <a:gd name="T39" fmla="*/ 3796 h 3814"/>
                <a:gd name="T40" fmla="*/ 2023 w 3806"/>
                <a:gd name="T41" fmla="*/ 3260 h 3814"/>
                <a:gd name="T42" fmla="*/ 2010 w 3806"/>
                <a:gd name="T43" fmla="*/ 3746 h 3814"/>
                <a:gd name="T44" fmla="*/ 1956 w 3806"/>
                <a:gd name="T45" fmla="*/ 3802 h 3814"/>
                <a:gd name="T46" fmla="*/ 1876 w 3806"/>
                <a:gd name="T47" fmla="*/ 3810 h 3814"/>
                <a:gd name="T48" fmla="*/ 1809 w 3806"/>
                <a:gd name="T49" fmla="*/ 3768 h 3814"/>
                <a:gd name="T50" fmla="*/ 1783 w 3806"/>
                <a:gd name="T51" fmla="*/ 3694 h 3814"/>
                <a:gd name="T52" fmla="*/ 1389 w 3806"/>
                <a:gd name="T53" fmla="*/ 3783 h 3814"/>
                <a:gd name="T54" fmla="*/ 1331 w 3806"/>
                <a:gd name="T55" fmla="*/ 3813 h 3814"/>
                <a:gd name="T56" fmla="*/ 1259 w 3806"/>
                <a:gd name="T57" fmla="*/ 3803 h 3814"/>
                <a:gd name="T58" fmla="*/ 1205 w 3806"/>
                <a:gd name="T59" fmla="*/ 3754 h 3814"/>
                <a:gd name="T60" fmla="*/ 1189 w 3806"/>
                <a:gd name="T61" fmla="*/ 3687 h 3814"/>
                <a:gd name="T62" fmla="*/ 1212 w 3806"/>
                <a:gd name="T63" fmla="*/ 3622 h 3814"/>
                <a:gd name="T64" fmla="*/ 290 w 3806"/>
                <a:gd name="T65" fmla="*/ 3016 h 3814"/>
                <a:gd name="T66" fmla="*/ 224 w 3806"/>
                <a:gd name="T67" fmla="*/ 2974 h 3814"/>
                <a:gd name="T68" fmla="*/ 198 w 3806"/>
                <a:gd name="T69" fmla="*/ 2900 h 3814"/>
                <a:gd name="T70" fmla="*/ 93 w 3806"/>
                <a:gd name="T71" fmla="*/ 832 h 3814"/>
                <a:gd name="T72" fmla="*/ 27 w 3806"/>
                <a:gd name="T73" fmla="*/ 791 h 3814"/>
                <a:gd name="T74" fmla="*/ 0 w 3806"/>
                <a:gd name="T75" fmla="*/ 715 h 3814"/>
                <a:gd name="T76" fmla="*/ 12 w 3806"/>
                <a:gd name="T77" fmla="*/ 265 h 3814"/>
                <a:gd name="T78" fmla="*/ 67 w 3806"/>
                <a:gd name="T79" fmla="*/ 210 h 3814"/>
                <a:gd name="T80" fmla="*/ 1783 w 3806"/>
                <a:gd name="T81" fmla="*/ 197 h 3814"/>
                <a:gd name="T82" fmla="*/ 1795 w 3806"/>
                <a:gd name="T83" fmla="*/ 67 h 3814"/>
                <a:gd name="T84" fmla="*/ 1850 w 3806"/>
                <a:gd name="T85" fmla="*/ 11 h 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06" h="3814">
                  <a:moveTo>
                    <a:pt x="439" y="836"/>
                  </a:moveTo>
                  <a:lnTo>
                    <a:pt x="439" y="2779"/>
                  </a:lnTo>
                  <a:lnTo>
                    <a:pt x="3368" y="2779"/>
                  </a:lnTo>
                  <a:lnTo>
                    <a:pt x="3368" y="836"/>
                  </a:lnTo>
                  <a:lnTo>
                    <a:pt x="439" y="836"/>
                  </a:lnTo>
                  <a:close/>
                  <a:moveTo>
                    <a:pt x="240" y="438"/>
                  </a:moveTo>
                  <a:lnTo>
                    <a:pt x="240" y="595"/>
                  </a:lnTo>
                  <a:lnTo>
                    <a:pt x="3566" y="595"/>
                  </a:lnTo>
                  <a:lnTo>
                    <a:pt x="3566" y="438"/>
                  </a:lnTo>
                  <a:lnTo>
                    <a:pt x="240" y="438"/>
                  </a:lnTo>
                  <a:close/>
                  <a:moveTo>
                    <a:pt x="1903" y="0"/>
                  </a:moveTo>
                  <a:lnTo>
                    <a:pt x="1930" y="2"/>
                  </a:lnTo>
                  <a:lnTo>
                    <a:pt x="1956" y="11"/>
                  </a:lnTo>
                  <a:lnTo>
                    <a:pt x="1978" y="25"/>
                  </a:lnTo>
                  <a:lnTo>
                    <a:pt x="1996" y="44"/>
                  </a:lnTo>
                  <a:lnTo>
                    <a:pt x="2010" y="67"/>
                  </a:lnTo>
                  <a:lnTo>
                    <a:pt x="2020" y="92"/>
                  </a:lnTo>
                  <a:lnTo>
                    <a:pt x="2023" y="120"/>
                  </a:lnTo>
                  <a:lnTo>
                    <a:pt x="2023" y="197"/>
                  </a:lnTo>
                  <a:lnTo>
                    <a:pt x="3686" y="197"/>
                  </a:lnTo>
                  <a:lnTo>
                    <a:pt x="3713" y="201"/>
                  </a:lnTo>
                  <a:lnTo>
                    <a:pt x="3739" y="210"/>
                  </a:lnTo>
                  <a:lnTo>
                    <a:pt x="3761" y="224"/>
                  </a:lnTo>
                  <a:lnTo>
                    <a:pt x="3780" y="243"/>
                  </a:lnTo>
                  <a:lnTo>
                    <a:pt x="3793" y="265"/>
                  </a:lnTo>
                  <a:lnTo>
                    <a:pt x="3803" y="291"/>
                  </a:lnTo>
                  <a:lnTo>
                    <a:pt x="3806" y="318"/>
                  </a:lnTo>
                  <a:lnTo>
                    <a:pt x="3806" y="715"/>
                  </a:lnTo>
                  <a:lnTo>
                    <a:pt x="3803" y="743"/>
                  </a:lnTo>
                  <a:lnTo>
                    <a:pt x="3793" y="768"/>
                  </a:lnTo>
                  <a:lnTo>
                    <a:pt x="3780" y="791"/>
                  </a:lnTo>
                  <a:lnTo>
                    <a:pt x="3761" y="809"/>
                  </a:lnTo>
                  <a:lnTo>
                    <a:pt x="3739" y="823"/>
                  </a:lnTo>
                  <a:lnTo>
                    <a:pt x="3713" y="832"/>
                  </a:lnTo>
                  <a:lnTo>
                    <a:pt x="3686" y="836"/>
                  </a:lnTo>
                  <a:lnTo>
                    <a:pt x="3608" y="836"/>
                  </a:lnTo>
                  <a:lnTo>
                    <a:pt x="3608" y="2900"/>
                  </a:lnTo>
                  <a:lnTo>
                    <a:pt x="3604" y="2927"/>
                  </a:lnTo>
                  <a:lnTo>
                    <a:pt x="3595" y="2952"/>
                  </a:lnTo>
                  <a:lnTo>
                    <a:pt x="3581" y="2974"/>
                  </a:lnTo>
                  <a:lnTo>
                    <a:pt x="3563" y="2993"/>
                  </a:lnTo>
                  <a:lnTo>
                    <a:pt x="3541" y="3008"/>
                  </a:lnTo>
                  <a:lnTo>
                    <a:pt x="3515" y="3016"/>
                  </a:lnTo>
                  <a:lnTo>
                    <a:pt x="3487" y="3020"/>
                  </a:lnTo>
                  <a:lnTo>
                    <a:pt x="2143" y="3020"/>
                  </a:lnTo>
                  <a:lnTo>
                    <a:pt x="2593" y="3622"/>
                  </a:lnTo>
                  <a:lnTo>
                    <a:pt x="2606" y="3643"/>
                  </a:lnTo>
                  <a:lnTo>
                    <a:pt x="2614" y="3665"/>
                  </a:lnTo>
                  <a:lnTo>
                    <a:pt x="2617" y="3687"/>
                  </a:lnTo>
                  <a:lnTo>
                    <a:pt x="2616" y="3710"/>
                  </a:lnTo>
                  <a:lnTo>
                    <a:pt x="2610" y="3733"/>
                  </a:lnTo>
                  <a:lnTo>
                    <a:pt x="2601" y="3754"/>
                  </a:lnTo>
                  <a:lnTo>
                    <a:pt x="2587" y="3773"/>
                  </a:lnTo>
                  <a:lnTo>
                    <a:pt x="2570" y="3790"/>
                  </a:lnTo>
                  <a:lnTo>
                    <a:pt x="2546" y="3803"/>
                  </a:lnTo>
                  <a:lnTo>
                    <a:pt x="2522" y="3811"/>
                  </a:lnTo>
                  <a:lnTo>
                    <a:pt x="2498" y="3814"/>
                  </a:lnTo>
                  <a:lnTo>
                    <a:pt x="2476" y="3813"/>
                  </a:lnTo>
                  <a:lnTo>
                    <a:pt x="2455" y="3806"/>
                  </a:lnTo>
                  <a:lnTo>
                    <a:pt x="2435" y="3796"/>
                  </a:lnTo>
                  <a:lnTo>
                    <a:pt x="2416" y="3783"/>
                  </a:lnTo>
                  <a:lnTo>
                    <a:pt x="2401" y="3766"/>
                  </a:lnTo>
                  <a:lnTo>
                    <a:pt x="2023" y="3260"/>
                  </a:lnTo>
                  <a:lnTo>
                    <a:pt x="2023" y="3694"/>
                  </a:lnTo>
                  <a:lnTo>
                    <a:pt x="2020" y="3721"/>
                  </a:lnTo>
                  <a:lnTo>
                    <a:pt x="2010" y="3746"/>
                  </a:lnTo>
                  <a:lnTo>
                    <a:pt x="1996" y="3768"/>
                  </a:lnTo>
                  <a:lnTo>
                    <a:pt x="1978" y="3787"/>
                  </a:lnTo>
                  <a:lnTo>
                    <a:pt x="1956" y="3802"/>
                  </a:lnTo>
                  <a:lnTo>
                    <a:pt x="1930" y="3810"/>
                  </a:lnTo>
                  <a:lnTo>
                    <a:pt x="1903" y="3814"/>
                  </a:lnTo>
                  <a:lnTo>
                    <a:pt x="1876" y="3810"/>
                  </a:lnTo>
                  <a:lnTo>
                    <a:pt x="1850" y="3802"/>
                  </a:lnTo>
                  <a:lnTo>
                    <a:pt x="1828" y="3787"/>
                  </a:lnTo>
                  <a:lnTo>
                    <a:pt x="1809" y="3768"/>
                  </a:lnTo>
                  <a:lnTo>
                    <a:pt x="1795" y="3746"/>
                  </a:lnTo>
                  <a:lnTo>
                    <a:pt x="1785" y="3721"/>
                  </a:lnTo>
                  <a:lnTo>
                    <a:pt x="1783" y="3694"/>
                  </a:lnTo>
                  <a:lnTo>
                    <a:pt x="1783" y="3260"/>
                  </a:lnTo>
                  <a:lnTo>
                    <a:pt x="1405" y="3766"/>
                  </a:lnTo>
                  <a:lnTo>
                    <a:pt x="1389" y="3783"/>
                  </a:lnTo>
                  <a:lnTo>
                    <a:pt x="1371" y="3796"/>
                  </a:lnTo>
                  <a:lnTo>
                    <a:pt x="1351" y="3806"/>
                  </a:lnTo>
                  <a:lnTo>
                    <a:pt x="1331" y="3813"/>
                  </a:lnTo>
                  <a:lnTo>
                    <a:pt x="1309" y="3814"/>
                  </a:lnTo>
                  <a:lnTo>
                    <a:pt x="1283" y="3811"/>
                  </a:lnTo>
                  <a:lnTo>
                    <a:pt x="1259" y="3803"/>
                  </a:lnTo>
                  <a:lnTo>
                    <a:pt x="1237" y="3790"/>
                  </a:lnTo>
                  <a:lnTo>
                    <a:pt x="1218" y="3773"/>
                  </a:lnTo>
                  <a:lnTo>
                    <a:pt x="1205" y="3754"/>
                  </a:lnTo>
                  <a:lnTo>
                    <a:pt x="1195" y="3733"/>
                  </a:lnTo>
                  <a:lnTo>
                    <a:pt x="1190" y="3710"/>
                  </a:lnTo>
                  <a:lnTo>
                    <a:pt x="1189" y="3687"/>
                  </a:lnTo>
                  <a:lnTo>
                    <a:pt x="1193" y="3665"/>
                  </a:lnTo>
                  <a:lnTo>
                    <a:pt x="1200" y="3643"/>
                  </a:lnTo>
                  <a:lnTo>
                    <a:pt x="1212" y="3622"/>
                  </a:lnTo>
                  <a:lnTo>
                    <a:pt x="1662" y="3020"/>
                  </a:lnTo>
                  <a:lnTo>
                    <a:pt x="318" y="3020"/>
                  </a:lnTo>
                  <a:lnTo>
                    <a:pt x="290" y="3016"/>
                  </a:lnTo>
                  <a:lnTo>
                    <a:pt x="266" y="3008"/>
                  </a:lnTo>
                  <a:lnTo>
                    <a:pt x="242" y="2993"/>
                  </a:lnTo>
                  <a:lnTo>
                    <a:pt x="224" y="2974"/>
                  </a:lnTo>
                  <a:lnTo>
                    <a:pt x="210" y="2952"/>
                  </a:lnTo>
                  <a:lnTo>
                    <a:pt x="201" y="2927"/>
                  </a:lnTo>
                  <a:lnTo>
                    <a:pt x="198" y="2900"/>
                  </a:lnTo>
                  <a:lnTo>
                    <a:pt x="198" y="836"/>
                  </a:lnTo>
                  <a:lnTo>
                    <a:pt x="119" y="836"/>
                  </a:lnTo>
                  <a:lnTo>
                    <a:pt x="93" y="832"/>
                  </a:lnTo>
                  <a:lnTo>
                    <a:pt x="67" y="823"/>
                  </a:lnTo>
                  <a:lnTo>
                    <a:pt x="45" y="809"/>
                  </a:lnTo>
                  <a:lnTo>
                    <a:pt x="27" y="791"/>
                  </a:lnTo>
                  <a:lnTo>
                    <a:pt x="12" y="768"/>
                  </a:lnTo>
                  <a:lnTo>
                    <a:pt x="3" y="743"/>
                  </a:lnTo>
                  <a:lnTo>
                    <a:pt x="0" y="715"/>
                  </a:lnTo>
                  <a:lnTo>
                    <a:pt x="0" y="318"/>
                  </a:lnTo>
                  <a:lnTo>
                    <a:pt x="3" y="291"/>
                  </a:lnTo>
                  <a:lnTo>
                    <a:pt x="12" y="265"/>
                  </a:lnTo>
                  <a:lnTo>
                    <a:pt x="27" y="243"/>
                  </a:lnTo>
                  <a:lnTo>
                    <a:pt x="45" y="224"/>
                  </a:lnTo>
                  <a:lnTo>
                    <a:pt x="67" y="210"/>
                  </a:lnTo>
                  <a:lnTo>
                    <a:pt x="93" y="201"/>
                  </a:lnTo>
                  <a:lnTo>
                    <a:pt x="119" y="197"/>
                  </a:lnTo>
                  <a:lnTo>
                    <a:pt x="1783" y="197"/>
                  </a:lnTo>
                  <a:lnTo>
                    <a:pt x="1783" y="120"/>
                  </a:lnTo>
                  <a:lnTo>
                    <a:pt x="1785" y="92"/>
                  </a:lnTo>
                  <a:lnTo>
                    <a:pt x="1795" y="67"/>
                  </a:lnTo>
                  <a:lnTo>
                    <a:pt x="1809" y="44"/>
                  </a:lnTo>
                  <a:lnTo>
                    <a:pt x="1828" y="25"/>
                  </a:lnTo>
                  <a:lnTo>
                    <a:pt x="1850" y="11"/>
                  </a:lnTo>
                  <a:lnTo>
                    <a:pt x="1876" y="2"/>
                  </a:lnTo>
                  <a:lnTo>
                    <a:pt x="19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4451350" y="6343650"/>
              <a:ext cx="3211513" cy="382588"/>
            </a:xfrm>
            <a:custGeom>
              <a:avLst/>
              <a:gdLst>
                <a:gd name="T0" fmla="*/ 120 w 2023"/>
                <a:gd name="T1" fmla="*/ 0 h 241"/>
                <a:gd name="T2" fmla="*/ 1903 w 2023"/>
                <a:gd name="T3" fmla="*/ 0 h 241"/>
                <a:gd name="T4" fmla="*/ 1931 w 2023"/>
                <a:gd name="T5" fmla="*/ 2 h 241"/>
                <a:gd name="T6" fmla="*/ 1956 w 2023"/>
                <a:gd name="T7" fmla="*/ 12 h 241"/>
                <a:gd name="T8" fmla="*/ 1978 w 2023"/>
                <a:gd name="T9" fmla="*/ 26 h 241"/>
                <a:gd name="T10" fmla="*/ 1997 w 2023"/>
                <a:gd name="T11" fmla="*/ 44 h 241"/>
                <a:gd name="T12" fmla="*/ 2011 w 2023"/>
                <a:gd name="T13" fmla="*/ 68 h 241"/>
                <a:gd name="T14" fmla="*/ 2020 w 2023"/>
                <a:gd name="T15" fmla="*/ 92 h 241"/>
                <a:gd name="T16" fmla="*/ 2023 w 2023"/>
                <a:gd name="T17" fmla="*/ 120 h 241"/>
                <a:gd name="T18" fmla="*/ 2020 w 2023"/>
                <a:gd name="T19" fmla="*/ 148 h 241"/>
                <a:gd name="T20" fmla="*/ 2011 w 2023"/>
                <a:gd name="T21" fmla="*/ 173 h 241"/>
                <a:gd name="T22" fmla="*/ 1997 w 2023"/>
                <a:gd name="T23" fmla="*/ 196 h 241"/>
                <a:gd name="T24" fmla="*/ 1978 w 2023"/>
                <a:gd name="T25" fmla="*/ 214 h 241"/>
                <a:gd name="T26" fmla="*/ 1956 w 2023"/>
                <a:gd name="T27" fmla="*/ 228 h 241"/>
                <a:gd name="T28" fmla="*/ 1931 w 2023"/>
                <a:gd name="T29" fmla="*/ 237 h 241"/>
                <a:gd name="T30" fmla="*/ 1903 w 2023"/>
                <a:gd name="T31" fmla="*/ 241 h 241"/>
                <a:gd name="T32" fmla="*/ 120 w 2023"/>
                <a:gd name="T33" fmla="*/ 241 h 241"/>
                <a:gd name="T34" fmla="*/ 93 w 2023"/>
                <a:gd name="T35" fmla="*/ 237 h 241"/>
                <a:gd name="T36" fmla="*/ 68 w 2023"/>
                <a:gd name="T37" fmla="*/ 228 h 241"/>
                <a:gd name="T38" fmla="*/ 46 w 2023"/>
                <a:gd name="T39" fmla="*/ 214 h 241"/>
                <a:gd name="T40" fmla="*/ 27 w 2023"/>
                <a:gd name="T41" fmla="*/ 196 h 241"/>
                <a:gd name="T42" fmla="*/ 12 w 2023"/>
                <a:gd name="T43" fmla="*/ 173 h 241"/>
                <a:gd name="T44" fmla="*/ 4 w 2023"/>
                <a:gd name="T45" fmla="*/ 148 h 241"/>
                <a:gd name="T46" fmla="*/ 0 w 2023"/>
                <a:gd name="T47" fmla="*/ 120 h 241"/>
                <a:gd name="T48" fmla="*/ 4 w 2023"/>
                <a:gd name="T49" fmla="*/ 92 h 241"/>
                <a:gd name="T50" fmla="*/ 12 w 2023"/>
                <a:gd name="T51" fmla="*/ 68 h 241"/>
                <a:gd name="T52" fmla="*/ 27 w 2023"/>
                <a:gd name="T53" fmla="*/ 44 h 241"/>
                <a:gd name="T54" fmla="*/ 46 w 2023"/>
                <a:gd name="T55" fmla="*/ 26 h 241"/>
                <a:gd name="T56" fmla="*/ 68 w 2023"/>
                <a:gd name="T57" fmla="*/ 12 h 241"/>
                <a:gd name="T58" fmla="*/ 93 w 2023"/>
                <a:gd name="T59" fmla="*/ 2 h 241"/>
                <a:gd name="T60" fmla="*/ 120 w 2023"/>
                <a:gd name="T6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23" h="241">
                  <a:moveTo>
                    <a:pt x="120" y="0"/>
                  </a:moveTo>
                  <a:lnTo>
                    <a:pt x="1903" y="0"/>
                  </a:lnTo>
                  <a:lnTo>
                    <a:pt x="1931" y="2"/>
                  </a:lnTo>
                  <a:lnTo>
                    <a:pt x="1956" y="12"/>
                  </a:lnTo>
                  <a:lnTo>
                    <a:pt x="1978" y="26"/>
                  </a:lnTo>
                  <a:lnTo>
                    <a:pt x="1997" y="44"/>
                  </a:lnTo>
                  <a:lnTo>
                    <a:pt x="2011" y="68"/>
                  </a:lnTo>
                  <a:lnTo>
                    <a:pt x="2020" y="92"/>
                  </a:lnTo>
                  <a:lnTo>
                    <a:pt x="2023" y="120"/>
                  </a:lnTo>
                  <a:lnTo>
                    <a:pt x="2020" y="148"/>
                  </a:lnTo>
                  <a:lnTo>
                    <a:pt x="2011" y="173"/>
                  </a:lnTo>
                  <a:lnTo>
                    <a:pt x="1997" y="196"/>
                  </a:lnTo>
                  <a:lnTo>
                    <a:pt x="1978" y="214"/>
                  </a:lnTo>
                  <a:lnTo>
                    <a:pt x="1956" y="228"/>
                  </a:lnTo>
                  <a:lnTo>
                    <a:pt x="1931" y="237"/>
                  </a:lnTo>
                  <a:lnTo>
                    <a:pt x="1903" y="241"/>
                  </a:lnTo>
                  <a:lnTo>
                    <a:pt x="120" y="241"/>
                  </a:lnTo>
                  <a:lnTo>
                    <a:pt x="93" y="237"/>
                  </a:lnTo>
                  <a:lnTo>
                    <a:pt x="68" y="228"/>
                  </a:lnTo>
                  <a:lnTo>
                    <a:pt x="46" y="214"/>
                  </a:lnTo>
                  <a:lnTo>
                    <a:pt x="27" y="196"/>
                  </a:lnTo>
                  <a:lnTo>
                    <a:pt x="12" y="173"/>
                  </a:lnTo>
                  <a:lnTo>
                    <a:pt x="4" y="148"/>
                  </a:lnTo>
                  <a:lnTo>
                    <a:pt x="0" y="120"/>
                  </a:lnTo>
                  <a:lnTo>
                    <a:pt x="4" y="92"/>
                  </a:lnTo>
                  <a:lnTo>
                    <a:pt x="12" y="68"/>
                  </a:lnTo>
                  <a:lnTo>
                    <a:pt x="27" y="44"/>
                  </a:lnTo>
                  <a:lnTo>
                    <a:pt x="46" y="26"/>
                  </a:lnTo>
                  <a:lnTo>
                    <a:pt x="68" y="12"/>
                  </a:lnTo>
                  <a:lnTo>
                    <a:pt x="93" y="2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4451350" y="5711825"/>
              <a:ext cx="1009650" cy="382588"/>
            </a:xfrm>
            <a:custGeom>
              <a:avLst/>
              <a:gdLst>
                <a:gd name="T0" fmla="*/ 120 w 636"/>
                <a:gd name="T1" fmla="*/ 0 h 241"/>
                <a:gd name="T2" fmla="*/ 517 w 636"/>
                <a:gd name="T3" fmla="*/ 0 h 241"/>
                <a:gd name="T4" fmla="*/ 544 w 636"/>
                <a:gd name="T5" fmla="*/ 4 h 241"/>
                <a:gd name="T6" fmla="*/ 569 w 636"/>
                <a:gd name="T7" fmla="*/ 13 h 241"/>
                <a:gd name="T8" fmla="*/ 592 w 636"/>
                <a:gd name="T9" fmla="*/ 27 h 241"/>
                <a:gd name="T10" fmla="*/ 611 w 636"/>
                <a:gd name="T11" fmla="*/ 46 h 241"/>
                <a:gd name="T12" fmla="*/ 624 w 636"/>
                <a:gd name="T13" fmla="*/ 68 h 241"/>
                <a:gd name="T14" fmla="*/ 634 w 636"/>
                <a:gd name="T15" fmla="*/ 94 h 241"/>
                <a:gd name="T16" fmla="*/ 636 w 636"/>
                <a:gd name="T17" fmla="*/ 121 h 241"/>
                <a:gd name="T18" fmla="*/ 634 w 636"/>
                <a:gd name="T19" fmla="*/ 148 h 241"/>
                <a:gd name="T20" fmla="*/ 624 w 636"/>
                <a:gd name="T21" fmla="*/ 174 h 241"/>
                <a:gd name="T22" fmla="*/ 611 w 636"/>
                <a:gd name="T23" fmla="*/ 196 h 241"/>
                <a:gd name="T24" fmla="*/ 592 w 636"/>
                <a:gd name="T25" fmla="*/ 214 h 241"/>
                <a:gd name="T26" fmla="*/ 569 w 636"/>
                <a:gd name="T27" fmla="*/ 230 h 241"/>
                <a:gd name="T28" fmla="*/ 544 w 636"/>
                <a:gd name="T29" fmla="*/ 238 h 241"/>
                <a:gd name="T30" fmla="*/ 517 w 636"/>
                <a:gd name="T31" fmla="*/ 241 h 241"/>
                <a:gd name="T32" fmla="*/ 120 w 636"/>
                <a:gd name="T33" fmla="*/ 241 h 241"/>
                <a:gd name="T34" fmla="*/ 93 w 636"/>
                <a:gd name="T35" fmla="*/ 238 h 241"/>
                <a:gd name="T36" fmla="*/ 68 w 636"/>
                <a:gd name="T37" fmla="*/ 230 h 241"/>
                <a:gd name="T38" fmla="*/ 46 w 636"/>
                <a:gd name="T39" fmla="*/ 214 h 241"/>
                <a:gd name="T40" fmla="*/ 27 w 636"/>
                <a:gd name="T41" fmla="*/ 196 h 241"/>
                <a:gd name="T42" fmla="*/ 12 w 636"/>
                <a:gd name="T43" fmla="*/ 174 h 241"/>
                <a:gd name="T44" fmla="*/ 4 w 636"/>
                <a:gd name="T45" fmla="*/ 148 h 241"/>
                <a:gd name="T46" fmla="*/ 0 w 636"/>
                <a:gd name="T47" fmla="*/ 121 h 241"/>
                <a:gd name="T48" fmla="*/ 4 w 636"/>
                <a:gd name="T49" fmla="*/ 94 h 241"/>
                <a:gd name="T50" fmla="*/ 12 w 636"/>
                <a:gd name="T51" fmla="*/ 68 h 241"/>
                <a:gd name="T52" fmla="*/ 27 w 636"/>
                <a:gd name="T53" fmla="*/ 46 h 241"/>
                <a:gd name="T54" fmla="*/ 46 w 636"/>
                <a:gd name="T55" fmla="*/ 27 h 241"/>
                <a:gd name="T56" fmla="*/ 68 w 636"/>
                <a:gd name="T57" fmla="*/ 13 h 241"/>
                <a:gd name="T58" fmla="*/ 93 w 636"/>
                <a:gd name="T59" fmla="*/ 4 h 241"/>
                <a:gd name="T60" fmla="*/ 120 w 636"/>
                <a:gd name="T6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6" h="241">
                  <a:moveTo>
                    <a:pt x="120" y="0"/>
                  </a:moveTo>
                  <a:lnTo>
                    <a:pt x="517" y="0"/>
                  </a:lnTo>
                  <a:lnTo>
                    <a:pt x="544" y="4"/>
                  </a:lnTo>
                  <a:lnTo>
                    <a:pt x="569" y="13"/>
                  </a:lnTo>
                  <a:lnTo>
                    <a:pt x="592" y="27"/>
                  </a:lnTo>
                  <a:lnTo>
                    <a:pt x="611" y="46"/>
                  </a:lnTo>
                  <a:lnTo>
                    <a:pt x="624" y="68"/>
                  </a:lnTo>
                  <a:lnTo>
                    <a:pt x="634" y="94"/>
                  </a:lnTo>
                  <a:lnTo>
                    <a:pt x="636" y="121"/>
                  </a:lnTo>
                  <a:lnTo>
                    <a:pt x="634" y="148"/>
                  </a:lnTo>
                  <a:lnTo>
                    <a:pt x="624" y="174"/>
                  </a:lnTo>
                  <a:lnTo>
                    <a:pt x="611" y="196"/>
                  </a:lnTo>
                  <a:lnTo>
                    <a:pt x="592" y="214"/>
                  </a:lnTo>
                  <a:lnTo>
                    <a:pt x="569" y="230"/>
                  </a:lnTo>
                  <a:lnTo>
                    <a:pt x="544" y="238"/>
                  </a:lnTo>
                  <a:lnTo>
                    <a:pt x="517" y="241"/>
                  </a:lnTo>
                  <a:lnTo>
                    <a:pt x="120" y="241"/>
                  </a:lnTo>
                  <a:lnTo>
                    <a:pt x="93" y="238"/>
                  </a:lnTo>
                  <a:lnTo>
                    <a:pt x="68" y="230"/>
                  </a:lnTo>
                  <a:lnTo>
                    <a:pt x="46" y="214"/>
                  </a:lnTo>
                  <a:lnTo>
                    <a:pt x="27" y="196"/>
                  </a:lnTo>
                  <a:lnTo>
                    <a:pt x="12" y="174"/>
                  </a:lnTo>
                  <a:lnTo>
                    <a:pt x="4" y="148"/>
                  </a:lnTo>
                  <a:lnTo>
                    <a:pt x="0" y="121"/>
                  </a:lnTo>
                  <a:lnTo>
                    <a:pt x="4" y="94"/>
                  </a:lnTo>
                  <a:lnTo>
                    <a:pt x="12" y="68"/>
                  </a:lnTo>
                  <a:lnTo>
                    <a:pt x="27" y="46"/>
                  </a:lnTo>
                  <a:lnTo>
                    <a:pt x="46" y="27"/>
                  </a:lnTo>
                  <a:lnTo>
                    <a:pt x="68" y="13"/>
                  </a:lnTo>
                  <a:lnTo>
                    <a:pt x="93" y="4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4451350" y="6973888"/>
              <a:ext cx="2270125" cy="381000"/>
            </a:xfrm>
            <a:custGeom>
              <a:avLst/>
              <a:gdLst>
                <a:gd name="T0" fmla="*/ 120 w 1430"/>
                <a:gd name="T1" fmla="*/ 0 h 240"/>
                <a:gd name="T2" fmla="*/ 1309 w 1430"/>
                <a:gd name="T3" fmla="*/ 0 h 240"/>
                <a:gd name="T4" fmla="*/ 1337 w 1430"/>
                <a:gd name="T5" fmla="*/ 3 h 240"/>
                <a:gd name="T6" fmla="*/ 1362 w 1430"/>
                <a:gd name="T7" fmla="*/ 12 h 240"/>
                <a:gd name="T8" fmla="*/ 1384 w 1430"/>
                <a:gd name="T9" fmla="*/ 26 h 240"/>
                <a:gd name="T10" fmla="*/ 1403 w 1430"/>
                <a:gd name="T11" fmla="*/ 45 h 240"/>
                <a:gd name="T12" fmla="*/ 1417 w 1430"/>
                <a:gd name="T13" fmla="*/ 67 h 240"/>
                <a:gd name="T14" fmla="*/ 1426 w 1430"/>
                <a:gd name="T15" fmla="*/ 93 h 240"/>
                <a:gd name="T16" fmla="*/ 1430 w 1430"/>
                <a:gd name="T17" fmla="*/ 121 h 240"/>
                <a:gd name="T18" fmla="*/ 1426 w 1430"/>
                <a:gd name="T19" fmla="*/ 147 h 240"/>
                <a:gd name="T20" fmla="*/ 1417 w 1430"/>
                <a:gd name="T21" fmla="*/ 173 h 240"/>
                <a:gd name="T22" fmla="*/ 1403 w 1430"/>
                <a:gd name="T23" fmla="*/ 195 h 240"/>
                <a:gd name="T24" fmla="*/ 1384 w 1430"/>
                <a:gd name="T25" fmla="*/ 214 h 240"/>
                <a:gd name="T26" fmla="*/ 1362 w 1430"/>
                <a:gd name="T27" fmla="*/ 229 h 240"/>
                <a:gd name="T28" fmla="*/ 1337 w 1430"/>
                <a:gd name="T29" fmla="*/ 237 h 240"/>
                <a:gd name="T30" fmla="*/ 1309 w 1430"/>
                <a:gd name="T31" fmla="*/ 240 h 240"/>
                <a:gd name="T32" fmla="*/ 120 w 1430"/>
                <a:gd name="T33" fmla="*/ 240 h 240"/>
                <a:gd name="T34" fmla="*/ 93 w 1430"/>
                <a:gd name="T35" fmla="*/ 237 h 240"/>
                <a:gd name="T36" fmla="*/ 68 w 1430"/>
                <a:gd name="T37" fmla="*/ 229 h 240"/>
                <a:gd name="T38" fmla="*/ 46 w 1430"/>
                <a:gd name="T39" fmla="*/ 214 h 240"/>
                <a:gd name="T40" fmla="*/ 27 w 1430"/>
                <a:gd name="T41" fmla="*/ 195 h 240"/>
                <a:gd name="T42" fmla="*/ 12 w 1430"/>
                <a:gd name="T43" fmla="*/ 173 h 240"/>
                <a:gd name="T44" fmla="*/ 4 w 1430"/>
                <a:gd name="T45" fmla="*/ 147 h 240"/>
                <a:gd name="T46" fmla="*/ 0 w 1430"/>
                <a:gd name="T47" fmla="*/ 121 h 240"/>
                <a:gd name="T48" fmla="*/ 4 w 1430"/>
                <a:gd name="T49" fmla="*/ 93 h 240"/>
                <a:gd name="T50" fmla="*/ 12 w 1430"/>
                <a:gd name="T51" fmla="*/ 67 h 240"/>
                <a:gd name="T52" fmla="*/ 27 w 1430"/>
                <a:gd name="T53" fmla="*/ 45 h 240"/>
                <a:gd name="T54" fmla="*/ 46 w 1430"/>
                <a:gd name="T55" fmla="*/ 26 h 240"/>
                <a:gd name="T56" fmla="*/ 68 w 1430"/>
                <a:gd name="T57" fmla="*/ 12 h 240"/>
                <a:gd name="T58" fmla="*/ 93 w 1430"/>
                <a:gd name="T59" fmla="*/ 3 h 240"/>
                <a:gd name="T60" fmla="*/ 120 w 1430"/>
                <a:gd name="T6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30" h="240">
                  <a:moveTo>
                    <a:pt x="120" y="0"/>
                  </a:moveTo>
                  <a:lnTo>
                    <a:pt x="1309" y="0"/>
                  </a:lnTo>
                  <a:lnTo>
                    <a:pt x="1337" y="3"/>
                  </a:lnTo>
                  <a:lnTo>
                    <a:pt x="1362" y="12"/>
                  </a:lnTo>
                  <a:lnTo>
                    <a:pt x="1384" y="26"/>
                  </a:lnTo>
                  <a:lnTo>
                    <a:pt x="1403" y="45"/>
                  </a:lnTo>
                  <a:lnTo>
                    <a:pt x="1417" y="67"/>
                  </a:lnTo>
                  <a:lnTo>
                    <a:pt x="1426" y="93"/>
                  </a:lnTo>
                  <a:lnTo>
                    <a:pt x="1430" y="121"/>
                  </a:lnTo>
                  <a:lnTo>
                    <a:pt x="1426" y="147"/>
                  </a:lnTo>
                  <a:lnTo>
                    <a:pt x="1417" y="173"/>
                  </a:lnTo>
                  <a:lnTo>
                    <a:pt x="1403" y="195"/>
                  </a:lnTo>
                  <a:lnTo>
                    <a:pt x="1384" y="214"/>
                  </a:lnTo>
                  <a:lnTo>
                    <a:pt x="1362" y="229"/>
                  </a:lnTo>
                  <a:lnTo>
                    <a:pt x="1337" y="237"/>
                  </a:lnTo>
                  <a:lnTo>
                    <a:pt x="1309" y="240"/>
                  </a:lnTo>
                  <a:lnTo>
                    <a:pt x="120" y="240"/>
                  </a:lnTo>
                  <a:lnTo>
                    <a:pt x="93" y="237"/>
                  </a:lnTo>
                  <a:lnTo>
                    <a:pt x="68" y="229"/>
                  </a:lnTo>
                  <a:lnTo>
                    <a:pt x="46" y="214"/>
                  </a:lnTo>
                  <a:lnTo>
                    <a:pt x="27" y="195"/>
                  </a:lnTo>
                  <a:lnTo>
                    <a:pt x="12" y="173"/>
                  </a:lnTo>
                  <a:lnTo>
                    <a:pt x="4" y="147"/>
                  </a:lnTo>
                  <a:lnTo>
                    <a:pt x="0" y="121"/>
                  </a:lnTo>
                  <a:lnTo>
                    <a:pt x="4" y="93"/>
                  </a:lnTo>
                  <a:lnTo>
                    <a:pt x="12" y="67"/>
                  </a:lnTo>
                  <a:lnTo>
                    <a:pt x="27" y="45"/>
                  </a:lnTo>
                  <a:lnTo>
                    <a:pt x="46" y="26"/>
                  </a:lnTo>
                  <a:lnTo>
                    <a:pt x="68" y="12"/>
                  </a:lnTo>
                  <a:lnTo>
                    <a:pt x="93" y="3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4" name="Freeform 43"/>
          <p:cNvSpPr>
            <a:spLocks noEditPoints="1"/>
          </p:cNvSpPr>
          <p:nvPr/>
        </p:nvSpPr>
        <p:spPr bwMode="auto">
          <a:xfrm>
            <a:off x="8121170" y="4408350"/>
            <a:ext cx="362294" cy="363971"/>
          </a:xfrm>
          <a:custGeom>
            <a:avLst/>
            <a:gdLst>
              <a:gd name="T0" fmla="*/ 2070 w 3457"/>
              <a:gd name="T1" fmla="*/ 2823 h 3473"/>
              <a:gd name="T2" fmla="*/ 2022 w 3457"/>
              <a:gd name="T3" fmla="*/ 2884 h 3473"/>
              <a:gd name="T4" fmla="*/ 2309 w 3457"/>
              <a:gd name="T5" fmla="*/ 3172 h 3473"/>
              <a:gd name="T6" fmla="*/ 2368 w 3457"/>
              <a:gd name="T7" fmla="*/ 3132 h 3473"/>
              <a:gd name="T8" fmla="*/ 3089 w 3457"/>
              <a:gd name="T9" fmla="*/ 2415 h 3473"/>
              <a:gd name="T10" fmla="*/ 1512 w 3457"/>
              <a:gd name="T11" fmla="*/ 1954 h 3473"/>
              <a:gd name="T12" fmla="*/ 648 w 3457"/>
              <a:gd name="T13" fmla="*/ 1954 h 3473"/>
              <a:gd name="T14" fmla="*/ 3154 w 3457"/>
              <a:gd name="T15" fmla="*/ 1747 h 3473"/>
              <a:gd name="T16" fmla="*/ 3241 w 3457"/>
              <a:gd name="T17" fmla="*/ 1800 h 3473"/>
              <a:gd name="T18" fmla="*/ 3434 w 3457"/>
              <a:gd name="T19" fmla="*/ 2010 h 3473"/>
              <a:gd name="T20" fmla="*/ 3457 w 3457"/>
              <a:gd name="T21" fmla="*/ 2107 h 3473"/>
              <a:gd name="T22" fmla="*/ 3434 w 3457"/>
              <a:gd name="T23" fmla="*/ 2204 h 3473"/>
              <a:gd name="T24" fmla="*/ 2466 w 3457"/>
              <a:gd name="T25" fmla="*/ 3193 h 3473"/>
              <a:gd name="T26" fmla="*/ 2426 w 3457"/>
              <a:gd name="T27" fmla="*/ 3224 h 3473"/>
              <a:gd name="T28" fmla="*/ 2365 w 3457"/>
              <a:gd name="T29" fmla="*/ 3265 h 3473"/>
              <a:gd name="T30" fmla="*/ 2298 w 3457"/>
              <a:gd name="T31" fmla="*/ 3308 h 3473"/>
              <a:gd name="T32" fmla="*/ 2240 w 3457"/>
              <a:gd name="T33" fmla="*/ 3343 h 3473"/>
              <a:gd name="T34" fmla="*/ 2208 w 3457"/>
              <a:gd name="T35" fmla="*/ 3363 h 3473"/>
              <a:gd name="T36" fmla="*/ 1836 w 3457"/>
              <a:gd name="T37" fmla="*/ 2994 h 3473"/>
              <a:gd name="T38" fmla="*/ 1854 w 3457"/>
              <a:gd name="T39" fmla="*/ 2941 h 3473"/>
              <a:gd name="T40" fmla="*/ 1898 w 3457"/>
              <a:gd name="T41" fmla="*/ 2870 h 3473"/>
              <a:gd name="T42" fmla="*/ 1950 w 3457"/>
              <a:gd name="T43" fmla="*/ 2799 h 3473"/>
              <a:gd name="T44" fmla="*/ 1997 w 3457"/>
              <a:gd name="T45" fmla="*/ 2744 h 3473"/>
              <a:gd name="T46" fmla="*/ 2962 w 3457"/>
              <a:gd name="T47" fmla="*/ 1778 h 3473"/>
              <a:gd name="T48" fmla="*/ 3055 w 3457"/>
              <a:gd name="T49" fmla="*/ 1739 h 3473"/>
              <a:gd name="T50" fmla="*/ 2377 w 3457"/>
              <a:gd name="T51" fmla="*/ 1520 h 3473"/>
              <a:gd name="T52" fmla="*/ 648 w 3457"/>
              <a:gd name="T53" fmla="*/ 1520 h 3473"/>
              <a:gd name="T54" fmla="*/ 2377 w 3457"/>
              <a:gd name="T55" fmla="*/ 1302 h 3473"/>
              <a:gd name="T56" fmla="*/ 648 w 3457"/>
              <a:gd name="T57" fmla="*/ 651 h 3473"/>
              <a:gd name="T58" fmla="*/ 648 w 3457"/>
              <a:gd name="T59" fmla="*/ 868 h 3473"/>
              <a:gd name="T60" fmla="*/ 2593 w 3457"/>
              <a:gd name="T61" fmla="*/ 0 h 3473"/>
              <a:gd name="T62" fmla="*/ 2749 w 3457"/>
              <a:gd name="T63" fmla="*/ 29 h 3473"/>
              <a:gd name="T64" fmla="*/ 2880 w 3457"/>
              <a:gd name="T65" fmla="*/ 110 h 3473"/>
              <a:gd name="T66" fmla="*/ 2974 w 3457"/>
              <a:gd name="T67" fmla="*/ 230 h 3473"/>
              <a:gd name="T68" fmla="*/ 3022 w 3457"/>
              <a:gd name="T69" fmla="*/ 380 h 3473"/>
              <a:gd name="T70" fmla="*/ 2809 w 3457"/>
              <a:gd name="T71" fmla="*/ 1710 h 3473"/>
              <a:gd name="T72" fmla="*/ 2797 w 3457"/>
              <a:gd name="T73" fmla="*/ 366 h 3473"/>
              <a:gd name="T74" fmla="*/ 2745 w 3457"/>
              <a:gd name="T75" fmla="*/ 281 h 3473"/>
              <a:gd name="T76" fmla="*/ 2661 w 3457"/>
              <a:gd name="T77" fmla="*/ 228 h 3473"/>
              <a:gd name="T78" fmla="*/ 432 w 3457"/>
              <a:gd name="T79" fmla="*/ 217 h 3473"/>
              <a:gd name="T80" fmla="*/ 333 w 3457"/>
              <a:gd name="T81" fmla="*/ 242 h 3473"/>
              <a:gd name="T82" fmla="*/ 257 w 3457"/>
              <a:gd name="T83" fmla="*/ 306 h 3473"/>
              <a:gd name="T84" fmla="*/ 219 w 3457"/>
              <a:gd name="T85" fmla="*/ 399 h 3473"/>
              <a:gd name="T86" fmla="*/ 219 w 3457"/>
              <a:gd name="T87" fmla="*/ 3074 h 3473"/>
              <a:gd name="T88" fmla="*/ 257 w 3457"/>
              <a:gd name="T89" fmla="*/ 3167 h 3473"/>
              <a:gd name="T90" fmla="*/ 333 w 3457"/>
              <a:gd name="T91" fmla="*/ 3232 h 3473"/>
              <a:gd name="T92" fmla="*/ 432 w 3457"/>
              <a:gd name="T93" fmla="*/ 3256 h 3473"/>
              <a:gd name="T94" fmla="*/ 432 w 3457"/>
              <a:gd name="T95" fmla="*/ 3473 h 3473"/>
              <a:gd name="T96" fmla="*/ 276 w 3457"/>
              <a:gd name="T97" fmla="*/ 3444 h 3473"/>
              <a:gd name="T98" fmla="*/ 145 w 3457"/>
              <a:gd name="T99" fmla="*/ 3364 h 3473"/>
              <a:gd name="T100" fmla="*/ 50 w 3457"/>
              <a:gd name="T101" fmla="*/ 3243 h 3473"/>
              <a:gd name="T102" fmla="*/ 3 w 3457"/>
              <a:gd name="T103" fmla="*/ 3093 h 3473"/>
              <a:gd name="T104" fmla="*/ 3 w 3457"/>
              <a:gd name="T105" fmla="*/ 380 h 3473"/>
              <a:gd name="T106" fmla="*/ 50 w 3457"/>
              <a:gd name="T107" fmla="*/ 230 h 3473"/>
              <a:gd name="T108" fmla="*/ 145 w 3457"/>
              <a:gd name="T109" fmla="*/ 110 h 3473"/>
              <a:gd name="T110" fmla="*/ 276 w 3457"/>
              <a:gd name="T111" fmla="*/ 29 h 3473"/>
              <a:gd name="T112" fmla="*/ 432 w 3457"/>
              <a:gd name="T113" fmla="*/ 0 h 3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7" h="3473">
                <a:moveTo>
                  <a:pt x="2782" y="2107"/>
                </a:moveTo>
                <a:lnTo>
                  <a:pt x="2084" y="2809"/>
                </a:lnTo>
                <a:lnTo>
                  <a:pt x="2070" y="2823"/>
                </a:lnTo>
                <a:lnTo>
                  <a:pt x="2056" y="2841"/>
                </a:lnTo>
                <a:lnTo>
                  <a:pt x="2039" y="2861"/>
                </a:lnTo>
                <a:lnTo>
                  <a:pt x="2022" y="2884"/>
                </a:lnTo>
                <a:lnTo>
                  <a:pt x="2003" y="2907"/>
                </a:lnTo>
                <a:lnTo>
                  <a:pt x="2283" y="3189"/>
                </a:lnTo>
                <a:lnTo>
                  <a:pt x="2309" y="3172"/>
                </a:lnTo>
                <a:lnTo>
                  <a:pt x="2331" y="3158"/>
                </a:lnTo>
                <a:lnTo>
                  <a:pt x="2351" y="3145"/>
                </a:lnTo>
                <a:lnTo>
                  <a:pt x="2368" y="3132"/>
                </a:lnTo>
                <a:lnTo>
                  <a:pt x="2381" y="3122"/>
                </a:lnTo>
                <a:lnTo>
                  <a:pt x="2390" y="3116"/>
                </a:lnTo>
                <a:lnTo>
                  <a:pt x="3089" y="2415"/>
                </a:lnTo>
                <a:lnTo>
                  <a:pt x="2782" y="2107"/>
                </a:lnTo>
                <a:close/>
                <a:moveTo>
                  <a:pt x="648" y="1954"/>
                </a:moveTo>
                <a:lnTo>
                  <a:pt x="1512" y="1954"/>
                </a:lnTo>
                <a:lnTo>
                  <a:pt x="1512" y="2171"/>
                </a:lnTo>
                <a:lnTo>
                  <a:pt x="648" y="2171"/>
                </a:lnTo>
                <a:lnTo>
                  <a:pt x="648" y="1954"/>
                </a:lnTo>
                <a:close/>
                <a:moveTo>
                  <a:pt x="3089" y="1737"/>
                </a:moveTo>
                <a:lnTo>
                  <a:pt x="3122" y="1739"/>
                </a:lnTo>
                <a:lnTo>
                  <a:pt x="3154" y="1747"/>
                </a:lnTo>
                <a:lnTo>
                  <a:pt x="3184" y="1760"/>
                </a:lnTo>
                <a:lnTo>
                  <a:pt x="3214" y="1778"/>
                </a:lnTo>
                <a:lnTo>
                  <a:pt x="3241" y="1800"/>
                </a:lnTo>
                <a:lnTo>
                  <a:pt x="3394" y="1954"/>
                </a:lnTo>
                <a:lnTo>
                  <a:pt x="3416" y="1981"/>
                </a:lnTo>
                <a:lnTo>
                  <a:pt x="3434" y="2010"/>
                </a:lnTo>
                <a:lnTo>
                  <a:pt x="3447" y="2042"/>
                </a:lnTo>
                <a:lnTo>
                  <a:pt x="3455" y="2074"/>
                </a:lnTo>
                <a:lnTo>
                  <a:pt x="3457" y="2107"/>
                </a:lnTo>
                <a:lnTo>
                  <a:pt x="3455" y="2140"/>
                </a:lnTo>
                <a:lnTo>
                  <a:pt x="3447" y="2173"/>
                </a:lnTo>
                <a:lnTo>
                  <a:pt x="3434" y="2204"/>
                </a:lnTo>
                <a:lnTo>
                  <a:pt x="3416" y="2234"/>
                </a:lnTo>
                <a:lnTo>
                  <a:pt x="3394" y="2261"/>
                </a:lnTo>
                <a:lnTo>
                  <a:pt x="2466" y="3193"/>
                </a:lnTo>
                <a:lnTo>
                  <a:pt x="2457" y="3201"/>
                </a:lnTo>
                <a:lnTo>
                  <a:pt x="2443" y="3212"/>
                </a:lnTo>
                <a:lnTo>
                  <a:pt x="2426" y="3224"/>
                </a:lnTo>
                <a:lnTo>
                  <a:pt x="2408" y="3238"/>
                </a:lnTo>
                <a:lnTo>
                  <a:pt x="2386" y="3252"/>
                </a:lnTo>
                <a:lnTo>
                  <a:pt x="2365" y="3265"/>
                </a:lnTo>
                <a:lnTo>
                  <a:pt x="2343" y="3280"/>
                </a:lnTo>
                <a:lnTo>
                  <a:pt x="2319" y="3294"/>
                </a:lnTo>
                <a:lnTo>
                  <a:pt x="2298" y="3308"/>
                </a:lnTo>
                <a:lnTo>
                  <a:pt x="2277" y="3321"/>
                </a:lnTo>
                <a:lnTo>
                  <a:pt x="2258" y="3333"/>
                </a:lnTo>
                <a:lnTo>
                  <a:pt x="2240" y="3343"/>
                </a:lnTo>
                <a:lnTo>
                  <a:pt x="2226" y="3352"/>
                </a:lnTo>
                <a:lnTo>
                  <a:pt x="2215" y="3358"/>
                </a:lnTo>
                <a:lnTo>
                  <a:pt x="2208" y="3363"/>
                </a:lnTo>
                <a:lnTo>
                  <a:pt x="2206" y="3365"/>
                </a:lnTo>
                <a:lnTo>
                  <a:pt x="1728" y="3473"/>
                </a:lnTo>
                <a:lnTo>
                  <a:pt x="1836" y="2994"/>
                </a:lnTo>
                <a:lnTo>
                  <a:pt x="1839" y="2979"/>
                </a:lnTo>
                <a:lnTo>
                  <a:pt x="1845" y="2962"/>
                </a:lnTo>
                <a:lnTo>
                  <a:pt x="1854" y="2941"/>
                </a:lnTo>
                <a:lnTo>
                  <a:pt x="1867" y="2918"/>
                </a:lnTo>
                <a:lnTo>
                  <a:pt x="1881" y="2895"/>
                </a:lnTo>
                <a:lnTo>
                  <a:pt x="1898" y="2870"/>
                </a:lnTo>
                <a:lnTo>
                  <a:pt x="1915" y="2845"/>
                </a:lnTo>
                <a:lnTo>
                  <a:pt x="1933" y="2822"/>
                </a:lnTo>
                <a:lnTo>
                  <a:pt x="1950" y="2799"/>
                </a:lnTo>
                <a:lnTo>
                  <a:pt x="1967" y="2778"/>
                </a:lnTo>
                <a:lnTo>
                  <a:pt x="1983" y="2760"/>
                </a:lnTo>
                <a:lnTo>
                  <a:pt x="1997" y="2744"/>
                </a:lnTo>
                <a:lnTo>
                  <a:pt x="2008" y="2732"/>
                </a:lnTo>
                <a:lnTo>
                  <a:pt x="2935" y="1800"/>
                </a:lnTo>
                <a:lnTo>
                  <a:pt x="2962" y="1778"/>
                </a:lnTo>
                <a:lnTo>
                  <a:pt x="2992" y="1760"/>
                </a:lnTo>
                <a:lnTo>
                  <a:pt x="3023" y="1747"/>
                </a:lnTo>
                <a:lnTo>
                  <a:pt x="3055" y="1739"/>
                </a:lnTo>
                <a:lnTo>
                  <a:pt x="3089" y="1737"/>
                </a:lnTo>
                <a:close/>
                <a:moveTo>
                  <a:pt x="648" y="1520"/>
                </a:moveTo>
                <a:lnTo>
                  <a:pt x="2377" y="1520"/>
                </a:lnTo>
                <a:lnTo>
                  <a:pt x="2377" y="1737"/>
                </a:lnTo>
                <a:lnTo>
                  <a:pt x="648" y="1737"/>
                </a:lnTo>
                <a:lnTo>
                  <a:pt x="648" y="1520"/>
                </a:lnTo>
                <a:close/>
                <a:moveTo>
                  <a:pt x="648" y="1085"/>
                </a:moveTo>
                <a:lnTo>
                  <a:pt x="2377" y="1085"/>
                </a:lnTo>
                <a:lnTo>
                  <a:pt x="2377" y="1302"/>
                </a:lnTo>
                <a:lnTo>
                  <a:pt x="648" y="1302"/>
                </a:lnTo>
                <a:lnTo>
                  <a:pt x="648" y="1085"/>
                </a:lnTo>
                <a:close/>
                <a:moveTo>
                  <a:pt x="648" y="651"/>
                </a:moveTo>
                <a:lnTo>
                  <a:pt x="2377" y="651"/>
                </a:lnTo>
                <a:lnTo>
                  <a:pt x="2377" y="868"/>
                </a:lnTo>
                <a:lnTo>
                  <a:pt x="648" y="868"/>
                </a:lnTo>
                <a:lnTo>
                  <a:pt x="648" y="651"/>
                </a:lnTo>
                <a:close/>
                <a:moveTo>
                  <a:pt x="432" y="0"/>
                </a:moveTo>
                <a:lnTo>
                  <a:pt x="2593" y="0"/>
                </a:lnTo>
                <a:lnTo>
                  <a:pt x="2647" y="4"/>
                </a:lnTo>
                <a:lnTo>
                  <a:pt x="2699" y="13"/>
                </a:lnTo>
                <a:lnTo>
                  <a:pt x="2749" y="29"/>
                </a:lnTo>
                <a:lnTo>
                  <a:pt x="2796" y="52"/>
                </a:lnTo>
                <a:lnTo>
                  <a:pt x="2840" y="78"/>
                </a:lnTo>
                <a:lnTo>
                  <a:pt x="2880" y="110"/>
                </a:lnTo>
                <a:lnTo>
                  <a:pt x="2915" y="146"/>
                </a:lnTo>
                <a:lnTo>
                  <a:pt x="2947" y="186"/>
                </a:lnTo>
                <a:lnTo>
                  <a:pt x="2974" y="230"/>
                </a:lnTo>
                <a:lnTo>
                  <a:pt x="2996" y="277"/>
                </a:lnTo>
                <a:lnTo>
                  <a:pt x="3012" y="327"/>
                </a:lnTo>
                <a:lnTo>
                  <a:pt x="3022" y="380"/>
                </a:lnTo>
                <a:lnTo>
                  <a:pt x="3025" y="434"/>
                </a:lnTo>
                <a:lnTo>
                  <a:pt x="3025" y="1493"/>
                </a:lnTo>
                <a:lnTo>
                  <a:pt x="2809" y="1710"/>
                </a:lnTo>
                <a:lnTo>
                  <a:pt x="2809" y="434"/>
                </a:lnTo>
                <a:lnTo>
                  <a:pt x="2806" y="399"/>
                </a:lnTo>
                <a:lnTo>
                  <a:pt x="2797" y="366"/>
                </a:lnTo>
                <a:lnTo>
                  <a:pt x="2784" y="335"/>
                </a:lnTo>
                <a:lnTo>
                  <a:pt x="2767" y="306"/>
                </a:lnTo>
                <a:lnTo>
                  <a:pt x="2745" y="281"/>
                </a:lnTo>
                <a:lnTo>
                  <a:pt x="2721" y="259"/>
                </a:lnTo>
                <a:lnTo>
                  <a:pt x="2692" y="242"/>
                </a:lnTo>
                <a:lnTo>
                  <a:pt x="2661" y="228"/>
                </a:lnTo>
                <a:lnTo>
                  <a:pt x="2628" y="220"/>
                </a:lnTo>
                <a:lnTo>
                  <a:pt x="2593" y="217"/>
                </a:lnTo>
                <a:lnTo>
                  <a:pt x="432" y="217"/>
                </a:lnTo>
                <a:lnTo>
                  <a:pt x="397" y="220"/>
                </a:lnTo>
                <a:lnTo>
                  <a:pt x="364" y="228"/>
                </a:lnTo>
                <a:lnTo>
                  <a:pt x="333" y="242"/>
                </a:lnTo>
                <a:lnTo>
                  <a:pt x="304" y="259"/>
                </a:lnTo>
                <a:lnTo>
                  <a:pt x="279" y="281"/>
                </a:lnTo>
                <a:lnTo>
                  <a:pt x="257" y="306"/>
                </a:lnTo>
                <a:lnTo>
                  <a:pt x="240" y="335"/>
                </a:lnTo>
                <a:lnTo>
                  <a:pt x="227" y="366"/>
                </a:lnTo>
                <a:lnTo>
                  <a:pt x="219" y="399"/>
                </a:lnTo>
                <a:lnTo>
                  <a:pt x="216" y="434"/>
                </a:lnTo>
                <a:lnTo>
                  <a:pt x="216" y="3039"/>
                </a:lnTo>
                <a:lnTo>
                  <a:pt x="219" y="3074"/>
                </a:lnTo>
                <a:lnTo>
                  <a:pt x="227" y="3107"/>
                </a:lnTo>
                <a:lnTo>
                  <a:pt x="240" y="3138"/>
                </a:lnTo>
                <a:lnTo>
                  <a:pt x="257" y="3167"/>
                </a:lnTo>
                <a:lnTo>
                  <a:pt x="279" y="3193"/>
                </a:lnTo>
                <a:lnTo>
                  <a:pt x="304" y="3214"/>
                </a:lnTo>
                <a:lnTo>
                  <a:pt x="333" y="3232"/>
                </a:lnTo>
                <a:lnTo>
                  <a:pt x="364" y="3245"/>
                </a:lnTo>
                <a:lnTo>
                  <a:pt x="397" y="3254"/>
                </a:lnTo>
                <a:lnTo>
                  <a:pt x="432" y="3256"/>
                </a:lnTo>
                <a:lnTo>
                  <a:pt x="1620" y="3256"/>
                </a:lnTo>
                <a:lnTo>
                  <a:pt x="1620" y="3473"/>
                </a:lnTo>
                <a:lnTo>
                  <a:pt x="432" y="3473"/>
                </a:lnTo>
                <a:lnTo>
                  <a:pt x="378" y="3470"/>
                </a:lnTo>
                <a:lnTo>
                  <a:pt x="326" y="3460"/>
                </a:lnTo>
                <a:lnTo>
                  <a:pt x="276" y="3444"/>
                </a:lnTo>
                <a:lnTo>
                  <a:pt x="229" y="3423"/>
                </a:lnTo>
                <a:lnTo>
                  <a:pt x="185" y="3395"/>
                </a:lnTo>
                <a:lnTo>
                  <a:pt x="145" y="3364"/>
                </a:lnTo>
                <a:lnTo>
                  <a:pt x="109" y="3327"/>
                </a:lnTo>
                <a:lnTo>
                  <a:pt x="78" y="3287"/>
                </a:lnTo>
                <a:lnTo>
                  <a:pt x="50" y="3243"/>
                </a:lnTo>
                <a:lnTo>
                  <a:pt x="29" y="3196"/>
                </a:lnTo>
                <a:lnTo>
                  <a:pt x="13" y="3146"/>
                </a:lnTo>
                <a:lnTo>
                  <a:pt x="3" y="3093"/>
                </a:lnTo>
                <a:lnTo>
                  <a:pt x="0" y="3039"/>
                </a:lnTo>
                <a:lnTo>
                  <a:pt x="0" y="434"/>
                </a:lnTo>
                <a:lnTo>
                  <a:pt x="3" y="380"/>
                </a:lnTo>
                <a:lnTo>
                  <a:pt x="13" y="327"/>
                </a:lnTo>
                <a:lnTo>
                  <a:pt x="29" y="277"/>
                </a:lnTo>
                <a:lnTo>
                  <a:pt x="50" y="230"/>
                </a:lnTo>
                <a:lnTo>
                  <a:pt x="78" y="186"/>
                </a:lnTo>
                <a:lnTo>
                  <a:pt x="109" y="146"/>
                </a:lnTo>
                <a:lnTo>
                  <a:pt x="145" y="110"/>
                </a:lnTo>
                <a:lnTo>
                  <a:pt x="185" y="78"/>
                </a:lnTo>
                <a:lnTo>
                  <a:pt x="229" y="52"/>
                </a:lnTo>
                <a:lnTo>
                  <a:pt x="276" y="29"/>
                </a:lnTo>
                <a:lnTo>
                  <a:pt x="326" y="13"/>
                </a:lnTo>
                <a:lnTo>
                  <a:pt x="378" y="4"/>
                </a:lnTo>
                <a:lnTo>
                  <a:pt x="4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4" name="TextBox 73"/>
          <p:cNvSpPr txBox="1"/>
          <p:nvPr/>
        </p:nvSpPr>
        <p:spPr>
          <a:xfrm>
            <a:off x="5557095" y="3892613"/>
            <a:ext cx="107463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Airavata Users</a:t>
            </a:r>
            <a:endParaRPr lang="en-IN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Airavata </a:t>
            </a:r>
            <a:r>
              <a:rPr lang="en-IN" dirty="0"/>
              <a:t>U</a:t>
            </a:r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 Communities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271681" y="2461229"/>
            <a:ext cx="174623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Campus Cyber Gateways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843128" y="4008025"/>
            <a:ext cx="1174790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Data Centric Gateways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4248100" y="2461229"/>
            <a:ext cx="1635991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Interdisciplinary Science Gateways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4153138" y="3857070"/>
            <a:ext cx="1165758" cy="6740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Instrument based Gateways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259032" y="5101108"/>
            <a:ext cx="1624278" cy="4801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Educational Gateways</a:t>
            </a:r>
          </a:p>
        </p:txBody>
      </p:sp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A39F4199-A147-534A-B532-B16FB96BD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48" y="1796187"/>
            <a:ext cx="429224" cy="437478"/>
          </a:xfrm>
          <a:prstGeom prst="rect">
            <a:avLst/>
          </a:prstGeom>
        </p:spPr>
      </p:pic>
      <p:pic>
        <p:nvPicPr>
          <p:cNvPr id="4" name="Picture 3" descr="A close up of a metal pole&#10;&#10;Description automatically generated">
            <a:extLst>
              <a:ext uri="{FF2B5EF4-FFF2-40B4-BE49-F238E27FC236}">
                <a16:creationId xmlns:a16="http://schemas.microsoft.com/office/drawing/2014/main" id="{BDB65E05-C900-A744-8C5A-8EA1DF83B8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655" y="4404996"/>
            <a:ext cx="448668" cy="37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81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7E9A85FE-A54C-4D19-BDBF-46C1C9BB8426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Science Gateway Layers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84810F-5D4F-4788-85F7-8DEDBFAC4F7D}"/>
              </a:ext>
            </a:extLst>
          </p:cNvPr>
          <p:cNvSpPr txBox="1"/>
          <p:nvPr/>
        </p:nvSpPr>
        <p:spPr>
          <a:xfrm>
            <a:off x="1598612" y="5835948"/>
            <a:ext cx="299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abstractions to scientific applications/tools.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5DF378-4506-42F1-B7B7-6F6F745924D2}"/>
              </a:ext>
            </a:extLst>
          </p:cNvPr>
          <p:cNvSpPr txBox="1"/>
          <p:nvPr/>
        </p:nvSpPr>
        <p:spPr>
          <a:xfrm>
            <a:off x="1115667" y="5173752"/>
            <a:ext cx="3402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Abstractions to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HPC/Cloud Infrastructure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8615483-364A-4EA2-ADE7-AA66AE1AD228}"/>
              </a:ext>
            </a:extLst>
          </p:cNvPr>
          <p:cNvGrpSpPr/>
          <p:nvPr/>
        </p:nvGrpSpPr>
        <p:grpSpPr>
          <a:xfrm>
            <a:off x="3028909" y="4783757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D1231ADF-2641-4C81-A8EC-EFAD568156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138A0266-E467-4F88-895F-22ABA33635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DBF9A805-139D-4E99-AFFA-5A819EE022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77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7669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42488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772191" y="3341738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IV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792229" y="4132377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41922" y="489528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91615" y="558924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89B7D32-B45A-470B-9822-3F870438CC24}"/>
              </a:ext>
            </a:extLst>
          </p:cNvPr>
          <p:cNvSpPr/>
          <p:nvPr/>
        </p:nvSpPr>
        <p:spPr>
          <a:xfrm>
            <a:off x="5359805" y="565256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65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7E9A85FE-A54C-4D19-BDBF-46C1C9BB8426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F570E7-8F53-4858-84A3-F88021A6B2E9}"/>
              </a:ext>
            </a:extLst>
          </p:cNvPr>
          <p:cNvSpPr txBox="1"/>
          <p:nvPr/>
        </p:nvSpPr>
        <p:spPr>
          <a:xfrm>
            <a:off x="7646542" y="5201188"/>
            <a:ext cx="385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access, discovery and analysis of observational/experimental as well as computed data.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72A38D-452E-4E10-932D-098B1A98BDB5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Abstractions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77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7669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31591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772191" y="3341738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792229" y="4132377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41922" y="489528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91615" y="558924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F29386-9DF8-429F-9A73-40A459F4995E}"/>
              </a:ext>
            </a:extLst>
          </p:cNvPr>
          <p:cNvSpPr/>
          <p:nvPr/>
        </p:nvSpPr>
        <p:spPr>
          <a:xfrm>
            <a:off x="6757531" y="4921046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AC1EDD-914E-BB43-B6E8-35CF411CE2C7}"/>
              </a:ext>
            </a:extLst>
          </p:cNvPr>
          <p:cNvSpPr txBox="1"/>
          <p:nvPr/>
        </p:nvSpPr>
        <p:spPr>
          <a:xfrm>
            <a:off x="1598612" y="5835948"/>
            <a:ext cx="299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abstractions to scientific applications/tools.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C4262BC-B344-BB4D-BDFB-7514A0D24733}"/>
              </a:ext>
            </a:extLst>
          </p:cNvPr>
          <p:cNvSpPr txBox="1"/>
          <p:nvPr/>
        </p:nvSpPr>
        <p:spPr>
          <a:xfrm>
            <a:off x="1115667" y="5173752"/>
            <a:ext cx="3402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Abstractions to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HPC/Cloud Infrastructure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D329979-FEAA-B743-8CFC-6DF12022F4CF}"/>
              </a:ext>
            </a:extLst>
          </p:cNvPr>
          <p:cNvGrpSpPr/>
          <p:nvPr/>
        </p:nvGrpSpPr>
        <p:grpSpPr>
          <a:xfrm>
            <a:off x="3028909" y="4783757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8FB3887A-9C50-9243-8924-200E7EA2D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Freeform 46">
              <a:extLst>
                <a:ext uri="{FF2B5EF4-FFF2-40B4-BE49-F238E27FC236}">
                  <a16:creationId xmlns:a16="http://schemas.microsoft.com/office/drawing/2014/main" id="{AFD23258-ACAD-C047-9AE9-9891909939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Freeform 47">
              <a:extLst>
                <a:ext uri="{FF2B5EF4-FFF2-40B4-BE49-F238E27FC236}">
                  <a16:creationId xmlns:a16="http://schemas.microsoft.com/office/drawing/2014/main" id="{11C7A8ED-40E7-7C48-A0CB-4CE6A6C4FD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AC99D88-BA89-334B-90A5-2D45151BB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56" y="4293376"/>
            <a:ext cx="437277" cy="437277"/>
          </a:xfrm>
          <a:prstGeom prst="rect">
            <a:avLst/>
          </a:prstGeom>
        </p:spPr>
      </p:pic>
      <p:sp>
        <p:nvSpPr>
          <p:cNvPr id="70" name="Title 1">
            <a:extLst>
              <a:ext uri="{FF2B5EF4-FFF2-40B4-BE49-F238E27FC236}">
                <a16:creationId xmlns:a16="http://schemas.microsoft.com/office/drawing/2014/main" id="{17CC520E-1208-084D-B205-21FC9938F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Science Gateway Layers</a:t>
            </a:r>
          </a:p>
        </p:txBody>
      </p:sp>
    </p:spTree>
    <p:extLst>
      <p:ext uri="{BB962C8B-B14F-4D97-AF65-F5344CB8AC3E}">
        <p14:creationId xmlns:p14="http://schemas.microsoft.com/office/powerpoint/2010/main" val="2290539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7E9A85FE-A54C-4D19-BDBF-46C1C9BB8426}"/>
              </a:ext>
            </a:extLst>
          </p:cNvPr>
          <p:cNvSpPr/>
          <p:nvPr/>
        </p:nvSpPr>
        <p:spPr>
          <a:xfrm>
            <a:off x="4798441" y="5525773"/>
            <a:ext cx="2582860" cy="1138648"/>
          </a:xfrm>
          <a:prstGeom prst="ellipse">
            <a:avLst/>
          </a:prstGeom>
          <a:gradFill flip="none" rotWithShape="1">
            <a:gsLst>
              <a:gs pos="46000">
                <a:schemeClr val="tx1">
                  <a:lumMod val="90000"/>
                  <a:lumOff val="10000"/>
                  <a:alpha val="16000"/>
                </a:schemeClr>
              </a:gs>
              <a:gs pos="63000">
                <a:schemeClr val="bg1">
                  <a:lumMod val="0"/>
                  <a:lumOff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7F276CA-F8E3-46C6-9E59-5D2782371FF8}"/>
              </a:ext>
            </a:extLst>
          </p:cNvPr>
          <p:cNvSpPr txBox="1"/>
          <p:nvPr/>
        </p:nvSpPr>
        <p:spPr>
          <a:xfrm>
            <a:off x="609441" y="3770228"/>
            <a:ext cx="3188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cs typeface="Arial" pitchFamily="34" charset="0"/>
              </a:rPr>
              <a:t>Gateways often are platforms for scientific exploration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39289F-8A30-40FA-97D4-4C37EC2DF525}"/>
              </a:ext>
            </a:extLst>
          </p:cNvPr>
          <p:cNvSpPr txBox="1"/>
          <p:nvPr/>
        </p:nvSpPr>
        <p:spPr>
          <a:xfrm>
            <a:off x="1061228" y="334193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Science Goals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7A0F57-582F-4CA7-8D5D-3612387275DC}"/>
              </a:ext>
            </a:extLst>
          </p:cNvPr>
          <p:cNvSpPr txBox="1"/>
          <p:nvPr/>
        </p:nvSpPr>
        <p:spPr>
          <a:xfrm>
            <a:off x="5869945" y="33833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F08321-4839-49B4-A91C-BB9AD0137FBA}"/>
              </a:ext>
            </a:extLst>
          </p:cNvPr>
          <p:cNvSpPr txBox="1"/>
          <p:nvPr/>
        </p:nvSpPr>
        <p:spPr>
          <a:xfrm>
            <a:off x="5869945" y="399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7965AE-7EBA-4469-8F03-8A7DCD6E105F}"/>
              </a:ext>
            </a:extLst>
          </p:cNvPr>
          <p:cNvSpPr txBox="1"/>
          <p:nvPr/>
        </p:nvSpPr>
        <p:spPr>
          <a:xfrm>
            <a:off x="5869945" y="479640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C2959D-DA6F-4D4B-847F-F05A7CA26F55}"/>
              </a:ext>
            </a:extLst>
          </p:cNvPr>
          <p:cNvSpPr txBox="1"/>
          <p:nvPr/>
        </p:nvSpPr>
        <p:spPr>
          <a:xfrm>
            <a:off x="5869945" y="5556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D93285-9ABB-408C-B056-97219EEE9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622550"/>
            <a:ext cx="2725737" cy="1023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63500" dist="50800" dir="162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180441C-95DB-483A-9C86-D6E7F3CDB94C}"/>
              </a:ext>
            </a:extLst>
          </p:cNvPr>
          <p:cNvSpPr>
            <a:spLocks/>
          </p:cNvSpPr>
          <p:nvPr/>
        </p:nvSpPr>
        <p:spPr bwMode="auto">
          <a:xfrm>
            <a:off x="4005263" y="1412875"/>
            <a:ext cx="4178299" cy="1627188"/>
          </a:xfrm>
          <a:custGeom>
            <a:avLst/>
            <a:gdLst>
              <a:gd name="T0" fmla="*/ 1853 w 1925"/>
              <a:gd name="T1" fmla="*/ 577 h 750"/>
              <a:gd name="T2" fmla="*/ 1858 w 1925"/>
              <a:gd name="T3" fmla="*/ 571 h 750"/>
              <a:gd name="T4" fmla="*/ 1862 w 1925"/>
              <a:gd name="T5" fmla="*/ 567 h 750"/>
              <a:gd name="T6" fmla="*/ 1867 w 1925"/>
              <a:gd name="T7" fmla="*/ 561 h 750"/>
              <a:gd name="T8" fmla="*/ 1871 w 1925"/>
              <a:gd name="T9" fmla="*/ 556 h 750"/>
              <a:gd name="T10" fmla="*/ 1875 w 1925"/>
              <a:gd name="T11" fmla="*/ 551 h 750"/>
              <a:gd name="T12" fmla="*/ 1879 w 1925"/>
              <a:gd name="T13" fmla="*/ 545 h 750"/>
              <a:gd name="T14" fmla="*/ 1882 w 1925"/>
              <a:gd name="T15" fmla="*/ 540 h 750"/>
              <a:gd name="T16" fmla="*/ 1887 w 1925"/>
              <a:gd name="T17" fmla="*/ 533 h 750"/>
              <a:gd name="T18" fmla="*/ 1889 w 1925"/>
              <a:gd name="T19" fmla="*/ 529 h 750"/>
              <a:gd name="T20" fmla="*/ 1895 w 1925"/>
              <a:gd name="T21" fmla="*/ 518 h 750"/>
              <a:gd name="T22" fmla="*/ 1895 w 1925"/>
              <a:gd name="T23" fmla="*/ 518 h 750"/>
              <a:gd name="T24" fmla="*/ 1921 w 1925"/>
              <a:gd name="T25" fmla="*/ 423 h 750"/>
              <a:gd name="T26" fmla="*/ 968 w 1925"/>
              <a:gd name="T27" fmla="*/ 0 h 750"/>
              <a:gd name="T28" fmla="*/ 2 w 1925"/>
              <a:gd name="T29" fmla="*/ 423 h 750"/>
              <a:gd name="T30" fmla="*/ 349 w 1925"/>
              <a:gd name="T31" fmla="*/ 750 h 750"/>
              <a:gd name="T32" fmla="*/ 954 w 1925"/>
              <a:gd name="T33" fmla="*/ 571 h 750"/>
              <a:gd name="T34" fmla="*/ 1568 w 1925"/>
              <a:gd name="T35" fmla="*/ 749 h 750"/>
              <a:gd name="T36" fmla="*/ 1832 w 1925"/>
              <a:gd name="T37" fmla="*/ 599 h 750"/>
              <a:gd name="T38" fmla="*/ 1832 w 1925"/>
              <a:gd name="T39" fmla="*/ 599 h 750"/>
              <a:gd name="T40" fmla="*/ 1833 w 1925"/>
              <a:gd name="T41" fmla="*/ 598 h 750"/>
              <a:gd name="T42" fmla="*/ 1840 w 1925"/>
              <a:gd name="T43" fmla="*/ 591 h 750"/>
              <a:gd name="T44" fmla="*/ 1843 w 1925"/>
              <a:gd name="T45" fmla="*/ 588 h 750"/>
              <a:gd name="T46" fmla="*/ 1849 w 1925"/>
              <a:gd name="T47" fmla="*/ 581 h 750"/>
              <a:gd name="T48" fmla="*/ 1853 w 1925"/>
              <a:gd name="T49" fmla="*/ 577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5" h="750">
                <a:moveTo>
                  <a:pt x="1853" y="577"/>
                </a:moveTo>
                <a:cubicBezTo>
                  <a:pt x="1855" y="575"/>
                  <a:pt x="1856" y="573"/>
                  <a:pt x="1858" y="571"/>
                </a:cubicBezTo>
                <a:cubicBezTo>
                  <a:pt x="1860" y="570"/>
                  <a:pt x="1861" y="568"/>
                  <a:pt x="1862" y="567"/>
                </a:cubicBezTo>
                <a:cubicBezTo>
                  <a:pt x="1864" y="565"/>
                  <a:pt x="1865" y="563"/>
                  <a:pt x="1867" y="561"/>
                </a:cubicBezTo>
                <a:cubicBezTo>
                  <a:pt x="1868" y="559"/>
                  <a:pt x="1869" y="558"/>
                  <a:pt x="1871" y="556"/>
                </a:cubicBezTo>
                <a:cubicBezTo>
                  <a:pt x="1872" y="554"/>
                  <a:pt x="1873" y="552"/>
                  <a:pt x="1875" y="551"/>
                </a:cubicBezTo>
                <a:cubicBezTo>
                  <a:pt x="1876" y="549"/>
                  <a:pt x="1877" y="547"/>
                  <a:pt x="1879" y="545"/>
                </a:cubicBezTo>
                <a:cubicBezTo>
                  <a:pt x="1880" y="543"/>
                  <a:pt x="1881" y="542"/>
                  <a:pt x="1882" y="540"/>
                </a:cubicBezTo>
                <a:cubicBezTo>
                  <a:pt x="1884" y="538"/>
                  <a:pt x="1885" y="535"/>
                  <a:pt x="1887" y="533"/>
                </a:cubicBezTo>
                <a:cubicBezTo>
                  <a:pt x="1887" y="532"/>
                  <a:pt x="1888" y="531"/>
                  <a:pt x="1889" y="529"/>
                </a:cubicBezTo>
                <a:cubicBezTo>
                  <a:pt x="1891" y="526"/>
                  <a:pt x="1893" y="522"/>
                  <a:pt x="1895" y="518"/>
                </a:cubicBezTo>
                <a:cubicBezTo>
                  <a:pt x="1895" y="518"/>
                  <a:pt x="1895" y="518"/>
                  <a:pt x="1895" y="518"/>
                </a:cubicBezTo>
                <a:cubicBezTo>
                  <a:pt x="1912" y="488"/>
                  <a:pt x="1921" y="456"/>
                  <a:pt x="1921" y="423"/>
                </a:cubicBezTo>
                <a:cubicBezTo>
                  <a:pt x="1925" y="189"/>
                  <a:pt x="1498" y="0"/>
                  <a:pt x="968" y="0"/>
                </a:cubicBezTo>
                <a:cubicBezTo>
                  <a:pt x="438" y="0"/>
                  <a:pt x="5" y="189"/>
                  <a:pt x="2" y="423"/>
                </a:cubicBezTo>
                <a:cubicBezTo>
                  <a:pt x="0" y="555"/>
                  <a:pt x="135" y="673"/>
                  <a:pt x="349" y="750"/>
                </a:cubicBezTo>
                <a:cubicBezTo>
                  <a:pt x="448" y="645"/>
                  <a:pt x="681" y="571"/>
                  <a:pt x="954" y="571"/>
                </a:cubicBezTo>
                <a:cubicBezTo>
                  <a:pt x="1225" y="571"/>
                  <a:pt x="1461" y="644"/>
                  <a:pt x="1568" y="749"/>
                </a:cubicBezTo>
                <a:cubicBezTo>
                  <a:pt x="1680" y="708"/>
                  <a:pt x="1771" y="657"/>
                  <a:pt x="1832" y="599"/>
                </a:cubicBezTo>
                <a:cubicBezTo>
                  <a:pt x="1832" y="599"/>
                  <a:pt x="1832" y="599"/>
                  <a:pt x="1832" y="599"/>
                </a:cubicBezTo>
                <a:cubicBezTo>
                  <a:pt x="1832" y="598"/>
                  <a:pt x="1833" y="598"/>
                  <a:pt x="1833" y="598"/>
                </a:cubicBezTo>
                <a:cubicBezTo>
                  <a:pt x="1835" y="596"/>
                  <a:pt x="1837" y="593"/>
                  <a:pt x="1840" y="591"/>
                </a:cubicBezTo>
                <a:cubicBezTo>
                  <a:pt x="1841" y="590"/>
                  <a:pt x="1842" y="589"/>
                  <a:pt x="1843" y="588"/>
                </a:cubicBezTo>
                <a:cubicBezTo>
                  <a:pt x="1845" y="586"/>
                  <a:pt x="1847" y="583"/>
                  <a:pt x="1849" y="581"/>
                </a:cubicBezTo>
                <a:cubicBezTo>
                  <a:pt x="1850" y="580"/>
                  <a:pt x="1852" y="579"/>
                  <a:pt x="1853" y="577"/>
                </a:cubicBezTo>
                <a:close/>
              </a:path>
            </a:pathLst>
          </a:custGeom>
          <a:gradFill flip="none" rotWithShape="1">
            <a:gsLst>
              <a:gs pos="0">
                <a:srgbClr val="EEEEEE"/>
              </a:gs>
              <a:gs pos="77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9F3F3EF-E7FD-4B8D-A619-DC2B7C354EAA}"/>
              </a:ext>
            </a:extLst>
          </p:cNvPr>
          <p:cNvSpPr>
            <a:spLocks/>
          </p:cNvSpPr>
          <p:nvPr/>
        </p:nvSpPr>
        <p:spPr bwMode="auto">
          <a:xfrm>
            <a:off x="4165600" y="2687638"/>
            <a:ext cx="3816350" cy="1260475"/>
          </a:xfrm>
          <a:custGeom>
            <a:avLst/>
            <a:gdLst>
              <a:gd name="T0" fmla="*/ 1494 w 1758"/>
              <a:gd name="T1" fmla="*/ 162 h 581"/>
              <a:gd name="T2" fmla="*/ 881 w 1758"/>
              <a:gd name="T3" fmla="*/ 259 h 581"/>
              <a:gd name="T4" fmla="*/ 275 w 1758"/>
              <a:gd name="T5" fmla="*/ 163 h 581"/>
              <a:gd name="T6" fmla="*/ 0 w 1758"/>
              <a:gd name="T7" fmla="*/ 0 h 581"/>
              <a:gd name="T8" fmla="*/ 230 w 1758"/>
              <a:gd name="T9" fmla="*/ 320 h 581"/>
              <a:gd name="T10" fmla="*/ 270 w 1758"/>
              <a:gd name="T11" fmla="*/ 388 h 581"/>
              <a:gd name="T12" fmla="*/ 899 w 1758"/>
              <a:gd name="T13" fmla="*/ 581 h 581"/>
              <a:gd name="T14" fmla="*/ 1496 w 1758"/>
              <a:gd name="T15" fmla="*/ 409 h 581"/>
              <a:gd name="T16" fmla="*/ 1552 w 1758"/>
              <a:gd name="T17" fmla="*/ 314 h 581"/>
              <a:gd name="T18" fmla="*/ 1758 w 1758"/>
              <a:gd name="T19" fmla="*/ 12 h 581"/>
              <a:gd name="T20" fmla="*/ 1494 w 1758"/>
              <a:gd name="T21" fmla="*/ 162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58" h="58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69" y="501"/>
                  <a:pt x="614" y="581"/>
                  <a:pt x="899" y="581"/>
                </a:cubicBezTo>
                <a:cubicBezTo>
                  <a:pt x="1166" y="581"/>
                  <a:pt x="1393" y="511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7009D7-480B-4CA8-8C9A-A345F2B8A943}"/>
              </a:ext>
            </a:extLst>
          </p:cNvPr>
          <p:cNvSpPr>
            <a:spLocks/>
          </p:cNvSpPr>
          <p:nvPr/>
        </p:nvSpPr>
        <p:spPr bwMode="auto">
          <a:xfrm>
            <a:off x="4751388" y="3529013"/>
            <a:ext cx="2662237" cy="1165225"/>
          </a:xfrm>
          <a:custGeom>
            <a:avLst/>
            <a:gdLst>
              <a:gd name="T0" fmla="*/ 629 w 1226"/>
              <a:gd name="T1" fmla="*/ 193 h 537"/>
              <a:gd name="T2" fmla="*/ 0 w 1226"/>
              <a:gd name="T3" fmla="*/ 0 h 537"/>
              <a:gd name="T4" fmla="*/ 161 w 1226"/>
              <a:gd name="T5" fmla="*/ 340 h 537"/>
              <a:gd name="T6" fmla="*/ 179 w 1226"/>
              <a:gd name="T7" fmla="*/ 389 h 537"/>
              <a:gd name="T8" fmla="*/ 183 w 1226"/>
              <a:gd name="T9" fmla="*/ 398 h 537"/>
              <a:gd name="T10" fmla="*/ 622 w 1226"/>
              <a:gd name="T11" fmla="*/ 537 h 537"/>
              <a:gd name="T12" fmla="*/ 1049 w 1226"/>
              <a:gd name="T13" fmla="*/ 400 h 537"/>
              <a:gd name="T14" fmla="*/ 1051 w 1226"/>
              <a:gd name="T15" fmla="*/ 394 h 537"/>
              <a:gd name="T16" fmla="*/ 1053 w 1226"/>
              <a:gd name="T17" fmla="*/ 390 h 537"/>
              <a:gd name="T18" fmla="*/ 1226 w 1226"/>
              <a:gd name="T19" fmla="*/ 21 h 537"/>
              <a:gd name="T20" fmla="*/ 629 w 1226"/>
              <a:gd name="T21" fmla="*/ 19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6" h="537">
                <a:moveTo>
                  <a:pt x="629" y="193"/>
                </a:moveTo>
                <a:cubicBezTo>
                  <a:pt x="344" y="193"/>
                  <a:pt x="99" y="113"/>
                  <a:pt x="0" y="0"/>
                </a:cubicBezTo>
                <a:cubicBezTo>
                  <a:pt x="56" y="98"/>
                  <a:pt x="112" y="213"/>
                  <a:pt x="161" y="340"/>
                </a:cubicBezTo>
                <a:cubicBezTo>
                  <a:pt x="168" y="357"/>
                  <a:pt x="174" y="373"/>
                  <a:pt x="179" y="389"/>
                </a:cubicBezTo>
                <a:cubicBezTo>
                  <a:pt x="181" y="392"/>
                  <a:pt x="182" y="395"/>
                  <a:pt x="183" y="398"/>
                </a:cubicBezTo>
                <a:cubicBezTo>
                  <a:pt x="219" y="477"/>
                  <a:pt x="403" y="537"/>
                  <a:pt x="622" y="537"/>
                </a:cubicBezTo>
                <a:cubicBezTo>
                  <a:pt x="839" y="537"/>
                  <a:pt x="1017" y="478"/>
                  <a:pt x="1049" y="400"/>
                </a:cubicBezTo>
                <a:cubicBezTo>
                  <a:pt x="1050" y="398"/>
                  <a:pt x="1051" y="396"/>
                  <a:pt x="1051" y="394"/>
                </a:cubicBezTo>
                <a:cubicBezTo>
                  <a:pt x="1052" y="393"/>
                  <a:pt x="1052" y="391"/>
                  <a:pt x="1053" y="390"/>
                </a:cubicBezTo>
                <a:cubicBezTo>
                  <a:pt x="1101" y="260"/>
                  <a:pt x="1163" y="134"/>
                  <a:pt x="1226" y="21"/>
                </a:cubicBezTo>
                <a:cubicBezTo>
                  <a:pt x="1123" y="123"/>
                  <a:pt x="896" y="193"/>
                  <a:pt x="629" y="1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78000">
                <a:schemeClr val="accent1">
                  <a:lumMod val="50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B31FE23-A73F-4D8D-A32C-B2E3CEB5C715}"/>
              </a:ext>
            </a:extLst>
          </p:cNvPr>
          <p:cNvSpPr>
            <a:spLocks/>
          </p:cNvSpPr>
          <p:nvPr/>
        </p:nvSpPr>
        <p:spPr bwMode="auto">
          <a:xfrm>
            <a:off x="5148263" y="4392613"/>
            <a:ext cx="1881187" cy="1150938"/>
          </a:xfrm>
          <a:custGeom>
            <a:avLst/>
            <a:gdLst>
              <a:gd name="T0" fmla="*/ 439 w 866"/>
              <a:gd name="T1" fmla="*/ 139 h 530"/>
              <a:gd name="T2" fmla="*/ 0 w 866"/>
              <a:gd name="T3" fmla="*/ 0 h 530"/>
              <a:gd name="T4" fmla="*/ 111 w 866"/>
              <a:gd name="T5" fmla="*/ 377 h 530"/>
              <a:gd name="T6" fmla="*/ 116 w 866"/>
              <a:gd name="T7" fmla="*/ 400 h 530"/>
              <a:gd name="T8" fmla="*/ 440 w 866"/>
              <a:gd name="T9" fmla="*/ 530 h 530"/>
              <a:gd name="T10" fmla="*/ 753 w 866"/>
              <a:gd name="T11" fmla="*/ 409 h 530"/>
              <a:gd name="T12" fmla="*/ 760 w 866"/>
              <a:gd name="T13" fmla="*/ 376 h 530"/>
              <a:gd name="T14" fmla="*/ 866 w 866"/>
              <a:gd name="T15" fmla="*/ 2 h 530"/>
              <a:gd name="T16" fmla="*/ 439 w 866"/>
              <a:gd name="T17" fmla="*/ 139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530">
                <a:moveTo>
                  <a:pt x="439" y="139"/>
                </a:moveTo>
                <a:cubicBezTo>
                  <a:pt x="220" y="139"/>
                  <a:pt x="36" y="79"/>
                  <a:pt x="0" y="0"/>
                </a:cubicBezTo>
                <a:cubicBezTo>
                  <a:pt x="56" y="152"/>
                  <a:pt x="90" y="271"/>
                  <a:pt x="111" y="377"/>
                </a:cubicBezTo>
                <a:cubicBezTo>
                  <a:pt x="113" y="384"/>
                  <a:pt x="114" y="392"/>
                  <a:pt x="116" y="400"/>
                </a:cubicBezTo>
                <a:cubicBezTo>
                  <a:pt x="142" y="473"/>
                  <a:pt x="278" y="530"/>
                  <a:pt x="440" y="530"/>
                </a:cubicBezTo>
                <a:cubicBezTo>
                  <a:pt x="596" y="530"/>
                  <a:pt x="724" y="478"/>
                  <a:pt x="753" y="409"/>
                </a:cubicBezTo>
                <a:cubicBezTo>
                  <a:pt x="755" y="398"/>
                  <a:pt x="757" y="388"/>
                  <a:pt x="760" y="376"/>
                </a:cubicBezTo>
                <a:cubicBezTo>
                  <a:pt x="781" y="271"/>
                  <a:pt x="815" y="145"/>
                  <a:pt x="866" y="2"/>
                </a:cubicBezTo>
                <a:cubicBezTo>
                  <a:pt x="834" y="80"/>
                  <a:pt x="656" y="139"/>
                  <a:pt x="439" y="13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A3C64B-E0D6-457F-BF27-7F1BF8BB0430}"/>
              </a:ext>
            </a:extLst>
          </p:cNvPr>
          <p:cNvSpPr>
            <a:spLocks/>
          </p:cNvSpPr>
          <p:nvPr/>
        </p:nvSpPr>
        <p:spPr bwMode="auto">
          <a:xfrm>
            <a:off x="5400675" y="5260975"/>
            <a:ext cx="1382712" cy="944563"/>
          </a:xfrm>
          <a:custGeom>
            <a:avLst/>
            <a:gdLst>
              <a:gd name="T0" fmla="*/ 324 w 637"/>
              <a:gd name="T1" fmla="*/ 130 h 435"/>
              <a:gd name="T2" fmla="*/ 0 w 637"/>
              <a:gd name="T3" fmla="*/ 0 h 435"/>
              <a:gd name="T4" fmla="*/ 27 w 637"/>
              <a:gd name="T5" fmla="*/ 283 h 435"/>
              <a:gd name="T6" fmla="*/ 27 w 637"/>
              <a:gd name="T7" fmla="*/ 297 h 435"/>
              <a:gd name="T8" fmla="*/ 321 w 637"/>
              <a:gd name="T9" fmla="*/ 435 h 435"/>
              <a:gd name="T10" fmla="*/ 605 w 637"/>
              <a:gd name="T11" fmla="*/ 308 h 435"/>
              <a:gd name="T12" fmla="*/ 606 w 637"/>
              <a:gd name="T13" fmla="*/ 281 h 435"/>
              <a:gd name="T14" fmla="*/ 637 w 637"/>
              <a:gd name="T15" fmla="*/ 9 h 435"/>
              <a:gd name="T16" fmla="*/ 324 w 637"/>
              <a:gd name="T17" fmla="*/ 13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7" h="435">
                <a:moveTo>
                  <a:pt x="324" y="130"/>
                </a:moveTo>
                <a:cubicBezTo>
                  <a:pt x="162" y="130"/>
                  <a:pt x="26" y="73"/>
                  <a:pt x="0" y="0"/>
                </a:cubicBezTo>
                <a:cubicBezTo>
                  <a:pt x="19" y="102"/>
                  <a:pt x="25" y="191"/>
                  <a:pt x="27" y="283"/>
                </a:cubicBezTo>
                <a:cubicBezTo>
                  <a:pt x="27" y="288"/>
                  <a:pt x="27" y="292"/>
                  <a:pt x="27" y="297"/>
                </a:cubicBezTo>
                <a:cubicBezTo>
                  <a:pt x="35" y="374"/>
                  <a:pt x="165" y="435"/>
                  <a:pt x="321" y="435"/>
                </a:cubicBezTo>
                <a:cubicBezTo>
                  <a:pt x="470" y="435"/>
                  <a:pt x="591" y="380"/>
                  <a:pt x="605" y="308"/>
                </a:cubicBezTo>
                <a:cubicBezTo>
                  <a:pt x="605" y="300"/>
                  <a:pt x="606" y="291"/>
                  <a:pt x="606" y="281"/>
                </a:cubicBezTo>
                <a:cubicBezTo>
                  <a:pt x="607" y="227"/>
                  <a:pt x="614" y="133"/>
                  <a:pt x="637" y="9"/>
                </a:cubicBezTo>
                <a:cubicBezTo>
                  <a:pt x="608" y="78"/>
                  <a:pt x="480" y="130"/>
                  <a:pt x="324" y="13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78000">
                <a:schemeClr val="bg1">
                  <a:lumMod val="75000"/>
                </a:schemeClr>
              </a:gs>
            </a:gsLst>
            <a:lin ang="720000" scaled="0"/>
          </a:gra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6200000">
              <a:prstClr val="black">
                <a:alpha val="16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26B322-0947-4CB6-A65E-AA11117503C4}"/>
              </a:ext>
            </a:extLst>
          </p:cNvPr>
          <p:cNvSpPr/>
          <p:nvPr/>
        </p:nvSpPr>
        <p:spPr>
          <a:xfrm>
            <a:off x="4011612" y="2307669"/>
            <a:ext cx="4160838" cy="951236"/>
          </a:xfrm>
          <a:custGeom>
            <a:avLst/>
            <a:gdLst>
              <a:gd name="connsiteX0" fmla="*/ 2700 w 4160838"/>
              <a:gd name="connsiteY0" fmla="*/ 0 h 951236"/>
              <a:gd name="connsiteX1" fmla="*/ 10741 w 4160838"/>
              <a:gd name="connsiteY1" fmla="*/ 70986 h 951236"/>
              <a:gd name="connsiteX2" fmla="*/ 2080419 w 4160838"/>
              <a:gd name="connsiteY2" fmla="*/ 903566 h 951236"/>
              <a:gd name="connsiteX3" fmla="*/ 4150097 w 4160838"/>
              <a:gd name="connsiteY3" fmla="*/ 70986 h 951236"/>
              <a:gd name="connsiteX4" fmla="*/ 4158138 w 4160838"/>
              <a:gd name="connsiteY4" fmla="*/ 0 h 951236"/>
              <a:gd name="connsiteX5" fmla="*/ 4160838 w 4160838"/>
              <a:gd name="connsiteY5" fmla="*/ 23835 h 951236"/>
              <a:gd name="connsiteX6" fmla="*/ 2080419 w 4160838"/>
              <a:gd name="connsiteY6" fmla="*/ 951236 h 951236"/>
              <a:gd name="connsiteX7" fmla="*/ 0 w 4160838"/>
              <a:gd name="connsiteY7" fmla="*/ 23835 h 951236"/>
              <a:gd name="connsiteX8" fmla="*/ 2700 w 4160838"/>
              <a:gd name="connsiteY8" fmla="*/ 0 h 95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838" h="951236">
                <a:moveTo>
                  <a:pt x="2700" y="0"/>
                </a:moveTo>
                <a:lnTo>
                  <a:pt x="10741" y="70986"/>
                </a:lnTo>
                <a:cubicBezTo>
                  <a:pt x="117279" y="538634"/>
                  <a:pt x="1003247" y="903566"/>
                  <a:pt x="2080419" y="903566"/>
                </a:cubicBezTo>
                <a:cubicBezTo>
                  <a:pt x="3157592" y="903566"/>
                  <a:pt x="4043559" y="538634"/>
                  <a:pt x="4150097" y="70986"/>
                </a:cubicBezTo>
                <a:lnTo>
                  <a:pt x="4158138" y="0"/>
                </a:lnTo>
                <a:lnTo>
                  <a:pt x="4160838" y="23835"/>
                </a:lnTo>
                <a:cubicBezTo>
                  <a:pt x="4160838" y="536024"/>
                  <a:pt x="3229403" y="951236"/>
                  <a:pt x="2080419" y="951236"/>
                </a:cubicBezTo>
                <a:cubicBezTo>
                  <a:pt x="931435" y="951236"/>
                  <a:pt x="0" y="536024"/>
                  <a:pt x="0" y="23835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5A9AD3D-9EEB-4B86-B1B6-4F2B9F2B7AB3}"/>
              </a:ext>
            </a:extLst>
          </p:cNvPr>
          <p:cNvSpPr>
            <a:spLocks/>
          </p:cNvSpPr>
          <p:nvPr/>
        </p:nvSpPr>
        <p:spPr bwMode="auto">
          <a:xfrm>
            <a:off x="4128428" y="2688077"/>
            <a:ext cx="3848429" cy="3549235"/>
          </a:xfrm>
          <a:custGeom>
            <a:avLst/>
            <a:gdLst>
              <a:gd name="T0" fmla="*/ 1494 w 1758"/>
              <a:gd name="T1" fmla="*/ 162 h 1621"/>
              <a:gd name="T2" fmla="*/ 881 w 1758"/>
              <a:gd name="T3" fmla="*/ 259 h 1621"/>
              <a:gd name="T4" fmla="*/ 275 w 1758"/>
              <a:gd name="T5" fmla="*/ 163 h 1621"/>
              <a:gd name="T6" fmla="*/ 0 w 1758"/>
              <a:gd name="T7" fmla="*/ 0 h 1621"/>
              <a:gd name="T8" fmla="*/ 230 w 1758"/>
              <a:gd name="T9" fmla="*/ 320 h 1621"/>
              <a:gd name="T10" fmla="*/ 270 w 1758"/>
              <a:gd name="T11" fmla="*/ 388 h 1621"/>
              <a:gd name="T12" fmla="*/ 431 w 1758"/>
              <a:gd name="T13" fmla="*/ 728 h 1621"/>
              <a:gd name="T14" fmla="*/ 449 w 1758"/>
              <a:gd name="T15" fmla="*/ 777 h 1621"/>
              <a:gd name="T16" fmla="*/ 453 w 1758"/>
              <a:gd name="T17" fmla="*/ 786 h 1621"/>
              <a:gd name="T18" fmla="*/ 564 w 1758"/>
              <a:gd name="T19" fmla="*/ 1163 h 1621"/>
              <a:gd name="T20" fmla="*/ 569 w 1758"/>
              <a:gd name="T21" fmla="*/ 1186 h 1621"/>
              <a:gd name="T22" fmla="*/ 596 w 1758"/>
              <a:gd name="T23" fmla="*/ 1469 h 1621"/>
              <a:gd name="T24" fmla="*/ 596 w 1758"/>
              <a:gd name="T25" fmla="*/ 1483 h 1621"/>
              <a:gd name="T26" fmla="*/ 890 w 1758"/>
              <a:gd name="T27" fmla="*/ 1621 h 1621"/>
              <a:gd name="T28" fmla="*/ 1174 w 1758"/>
              <a:gd name="T29" fmla="*/ 1494 h 1621"/>
              <a:gd name="T30" fmla="*/ 1175 w 1758"/>
              <a:gd name="T31" fmla="*/ 1467 h 1621"/>
              <a:gd name="T32" fmla="*/ 1206 w 1758"/>
              <a:gd name="T33" fmla="*/ 1195 h 1621"/>
              <a:gd name="T34" fmla="*/ 1213 w 1758"/>
              <a:gd name="T35" fmla="*/ 1162 h 1621"/>
              <a:gd name="T36" fmla="*/ 1319 w 1758"/>
              <a:gd name="T37" fmla="*/ 788 h 1621"/>
              <a:gd name="T38" fmla="*/ 1321 w 1758"/>
              <a:gd name="T39" fmla="*/ 782 h 1621"/>
              <a:gd name="T40" fmla="*/ 1323 w 1758"/>
              <a:gd name="T41" fmla="*/ 778 h 1621"/>
              <a:gd name="T42" fmla="*/ 1496 w 1758"/>
              <a:gd name="T43" fmla="*/ 409 h 1621"/>
              <a:gd name="T44" fmla="*/ 1552 w 1758"/>
              <a:gd name="T45" fmla="*/ 314 h 1621"/>
              <a:gd name="T46" fmla="*/ 1758 w 1758"/>
              <a:gd name="T47" fmla="*/ 12 h 1621"/>
              <a:gd name="T48" fmla="*/ 1494 w 1758"/>
              <a:gd name="T49" fmla="*/ 162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58" h="1621">
                <a:moveTo>
                  <a:pt x="1494" y="162"/>
                </a:moveTo>
                <a:cubicBezTo>
                  <a:pt x="1327" y="222"/>
                  <a:pt x="1113" y="259"/>
                  <a:pt x="881" y="259"/>
                </a:cubicBezTo>
                <a:cubicBezTo>
                  <a:pt x="651" y="259"/>
                  <a:pt x="440" y="223"/>
                  <a:pt x="275" y="163"/>
                </a:cubicBezTo>
                <a:cubicBezTo>
                  <a:pt x="155" y="120"/>
                  <a:pt x="60" y="64"/>
                  <a:pt x="0" y="0"/>
                </a:cubicBezTo>
                <a:cubicBezTo>
                  <a:pt x="6" y="6"/>
                  <a:pt x="111" y="123"/>
                  <a:pt x="230" y="320"/>
                </a:cubicBezTo>
                <a:cubicBezTo>
                  <a:pt x="243" y="342"/>
                  <a:pt x="257" y="364"/>
                  <a:pt x="270" y="388"/>
                </a:cubicBezTo>
                <a:cubicBezTo>
                  <a:pt x="326" y="486"/>
                  <a:pt x="382" y="601"/>
                  <a:pt x="431" y="728"/>
                </a:cubicBezTo>
                <a:cubicBezTo>
                  <a:pt x="438" y="745"/>
                  <a:pt x="444" y="761"/>
                  <a:pt x="449" y="777"/>
                </a:cubicBezTo>
                <a:cubicBezTo>
                  <a:pt x="451" y="780"/>
                  <a:pt x="452" y="783"/>
                  <a:pt x="453" y="786"/>
                </a:cubicBezTo>
                <a:cubicBezTo>
                  <a:pt x="509" y="938"/>
                  <a:pt x="543" y="1057"/>
                  <a:pt x="564" y="1163"/>
                </a:cubicBezTo>
                <a:cubicBezTo>
                  <a:pt x="566" y="1170"/>
                  <a:pt x="567" y="1178"/>
                  <a:pt x="569" y="1186"/>
                </a:cubicBezTo>
                <a:cubicBezTo>
                  <a:pt x="588" y="1288"/>
                  <a:pt x="594" y="1377"/>
                  <a:pt x="596" y="1469"/>
                </a:cubicBezTo>
                <a:cubicBezTo>
                  <a:pt x="596" y="1474"/>
                  <a:pt x="596" y="1478"/>
                  <a:pt x="596" y="1483"/>
                </a:cubicBezTo>
                <a:cubicBezTo>
                  <a:pt x="604" y="1560"/>
                  <a:pt x="734" y="1621"/>
                  <a:pt x="890" y="1621"/>
                </a:cubicBezTo>
                <a:cubicBezTo>
                  <a:pt x="1039" y="1621"/>
                  <a:pt x="1160" y="1566"/>
                  <a:pt x="1174" y="1494"/>
                </a:cubicBezTo>
                <a:cubicBezTo>
                  <a:pt x="1174" y="1486"/>
                  <a:pt x="1175" y="1477"/>
                  <a:pt x="1175" y="1467"/>
                </a:cubicBezTo>
                <a:cubicBezTo>
                  <a:pt x="1176" y="1413"/>
                  <a:pt x="1183" y="1319"/>
                  <a:pt x="1206" y="1195"/>
                </a:cubicBezTo>
                <a:cubicBezTo>
                  <a:pt x="1208" y="1184"/>
                  <a:pt x="1210" y="1174"/>
                  <a:pt x="1213" y="1162"/>
                </a:cubicBezTo>
                <a:cubicBezTo>
                  <a:pt x="1234" y="1057"/>
                  <a:pt x="1268" y="931"/>
                  <a:pt x="1319" y="788"/>
                </a:cubicBezTo>
                <a:cubicBezTo>
                  <a:pt x="1320" y="786"/>
                  <a:pt x="1321" y="784"/>
                  <a:pt x="1321" y="782"/>
                </a:cubicBezTo>
                <a:cubicBezTo>
                  <a:pt x="1322" y="781"/>
                  <a:pt x="1322" y="779"/>
                  <a:pt x="1323" y="778"/>
                </a:cubicBezTo>
                <a:cubicBezTo>
                  <a:pt x="1371" y="648"/>
                  <a:pt x="1433" y="522"/>
                  <a:pt x="1496" y="409"/>
                </a:cubicBezTo>
                <a:cubicBezTo>
                  <a:pt x="1515" y="376"/>
                  <a:pt x="1534" y="344"/>
                  <a:pt x="1552" y="314"/>
                </a:cubicBezTo>
                <a:cubicBezTo>
                  <a:pt x="1631" y="185"/>
                  <a:pt x="1707" y="79"/>
                  <a:pt x="1758" y="12"/>
                </a:cubicBezTo>
                <a:cubicBezTo>
                  <a:pt x="1696" y="70"/>
                  <a:pt x="1606" y="121"/>
                  <a:pt x="1494" y="162"/>
                </a:cubicBezTo>
                <a:close/>
              </a:path>
            </a:pathLst>
          </a:custGeom>
          <a:gradFill>
            <a:gsLst>
              <a:gs pos="23000">
                <a:schemeClr val="bg1">
                  <a:alpha val="0"/>
                </a:schemeClr>
              </a:gs>
              <a:gs pos="63000">
                <a:schemeClr val="tx1">
                  <a:lumMod val="75000"/>
                  <a:lumOff val="25000"/>
                  <a:alpha val="29000"/>
                </a:schemeClr>
              </a:gs>
              <a:gs pos="78000">
                <a:schemeClr val="bg1">
                  <a:alpha val="51000"/>
                </a:schemeClr>
              </a:gs>
            </a:gsLst>
            <a:lin ang="72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1624E7-AADD-450C-8218-74AA4314C50D}"/>
              </a:ext>
            </a:extLst>
          </p:cNvPr>
          <p:cNvSpPr txBox="1"/>
          <p:nvPr/>
        </p:nvSpPr>
        <p:spPr>
          <a:xfrm>
            <a:off x="5772191" y="3341738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5B2387-71B0-4A1D-955D-E35850C20371}"/>
              </a:ext>
            </a:extLst>
          </p:cNvPr>
          <p:cNvSpPr txBox="1"/>
          <p:nvPr/>
        </p:nvSpPr>
        <p:spPr>
          <a:xfrm>
            <a:off x="5792229" y="4132377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6BE7A-0647-4635-B848-BE89AB10416C}"/>
              </a:ext>
            </a:extLst>
          </p:cNvPr>
          <p:cNvSpPr txBox="1"/>
          <p:nvPr/>
        </p:nvSpPr>
        <p:spPr>
          <a:xfrm>
            <a:off x="5841922" y="4895286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0824D3-EC44-462C-B2F1-419ED1085486}"/>
              </a:ext>
            </a:extLst>
          </p:cNvPr>
          <p:cNvSpPr txBox="1"/>
          <p:nvPr/>
        </p:nvSpPr>
        <p:spPr>
          <a:xfrm>
            <a:off x="5891615" y="558924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51105EC-4953-483F-BE43-EC302E444644}"/>
              </a:ext>
            </a:extLst>
          </p:cNvPr>
          <p:cNvSpPr/>
          <p:nvPr/>
        </p:nvSpPr>
        <p:spPr>
          <a:xfrm>
            <a:off x="4967920" y="4019708"/>
            <a:ext cx="183382" cy="18338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C033BD-9D32-DB48-89FC-AF53CEF6F9D8}"/>
              </a:ext>
            </a:extLst>
          </p:cNvPr>
          <p:cNvSpPr txBox="1"/>
          <p:nvPr/>
        </p:nvSpPr>
        <p:spPr>
          <a:xfrm>
            <a:off x="1598612" y="5835948"/>
            <a:ext cx="2993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abstractions to scientific applications/tools.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70A132A-3344-1A43-92A7-A1EBA73D6C1A}"/>
              </a:ext>
            </a:extLst>
          </p:cNvPr>
          <p:cNvSpPr txBox="1"/>
          <p:nvPr/>
        </p:nvSpPr>
        <p:spPr>
          <a:xfrm>
            <a:off x="1115667" y="5173752"/>
            <a:ext cx="3402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Abstractions to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HPC/Cloud Infrastructure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D11EEE-D92D-E741-9205-6FF560089546}"/>
              </a:ext>
            </a:extLst>
          </p:cNvPr>
          <p:cNvGrpSpPr/>
          <p:nvPr/>
        </p:nvGrpSpPr>
        <p:grpSpPr>
          <a:xfrm>
            <a:off x="3028909" y="4783757"/>
            <a:ext cx="442223" cy="332429"/>
            <a:chOff x="-10452100" y="1436688"/>
            <a:chExt cx="5070475" cy="3811588"/>
          </a:xfrm>
          <a:solidFill>
            <a:schemeClr val="accent1"/>
          </a:solidFill>
        </p:grpSpPr>
        <p:sp>
          <p:nvSpPr>
            <p:cNvPr id="66" name="Freeform 45">
              <a:extLst>
                <a:ext uri="{FF2B5EF4-FFF2-40B4-BE49-F238E27FC236}">
                  <a16:creationId xmlns:a16="http://schemas.microsoft.com/office/drawing/2014/main" id="{C55CDE7F-814B-D440-ACB7-0FA768F45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10600" y="1436688"/>
              <a:ext cx="1389063" cy="3811588"/>
            </a:xfrm>
            <a:custGeom>
              <a:avLst/>
              <a:gdLst>
                <a:gd name="T0" fmla="*/ 435 w 458"/>
                <a:gd name="T1" fmla="*/ 18 h 1257"/>
                <a:gd name="T2" fmla="*/ 379 w 458"/>
                <a:gd name="T3" fmla="*/ 3 h 1257"/>
                <a:gd name="T4" fmla="*/ 357 w 458"/>
                <a:gd name="T5" fmla="*/ 5 h 1257"/>
                <a:gd name="T6" fmla="*/ 343 w 458"/>
                <a:gd name="T7" fmla="*/ 23 h 1257"/>
                <a:gd name="T8" fmla="*/ 2 w 458"/>
                <a:gd name="T9" fmla="*/ 1202 h 1257"/>
                <a:gd name="T10" fmla="*/ 5 w 458"/>
                <a:gd name="T11" fmla="*/ 1225 h 1257"/>
                <a:gd name="T12" fmla="*/ 22 w 458"/>
                <a:gd name="T13" fmla="*/ 1239 h 1257"/>
                <a:gd name="T14" fmla="*/ 79 w 458"/>
                <a:gd name="T15" fmla="*/ 1254 h 1257"/>
                <a:gd name="T16" fmla="*/ 101 w 458"/>
                <a:gd name="T17" fmla="*/ 1252 h 1257"/>
                <a:gd name="T18" fmla="*/ 115 w 458"/>
                <a:gd name="T19" fmla="*/ 1234 h 1257"/>
                <a:gd name="T20" fmla="*/ 455 w 458"/>
                <a:gd name="T21" fmla="*/ 55 h 1257"/>
                <a:gd name="T22" fmla="*/ 453 w 458"/>
                <a:gd name="T23" fmla="*/ 32 h 1257"/>
                <a:gd name="T24" fmla="*/ 435 w 458"/>
                <a:gd name="T25" fmla="*/ 18 h 1257"/>
                <a:gd name="T26" fmla="*/ 435 w 458"/>
                <a:gd name="T27" fmla="*/ 18 h 1257"/>
                <a:gd name="T28" fmla="*/ 435 w 458"/>
                <a:gd name="T29" fmla="*/ 18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8" h="1257">
                  <a:moveTo>
                    <a:pt x="435" y="18"/>
                  </a:moveTo>
                  <a:cubicBezTo>
                    <a:pt x="379" y="3"/>
                    <a:pt x="379" y="3"/>
                    <a:pt x="379" y="3"/>
                  </a:cubicBezTo>
                  <a:cubicBezTo>
                    <a:pt x="371" y="0"/>
                    <a:pt x="364" y="1"/>
                    <a:pt x="357" y="5"/>
                  </a:cubicBezTo>
                  <a:cubicBezTo>
                    <a:pt x="350" y="9"/>
                    <a:pt x="346" y="15"/>
                    <a:pt x="343" y="23"/>
                  </a:cubicBezTo>
                  <a:cubicBezTo>
                    <a:pt x="2" y="1202"/>
                    <a:pt x="2" y="1202"/>
                    <a:pt x="2" y="1202"/>
                  </a:cubicBezTo>
                  <a:cubicBezTo>
                    <a:pt x="0" y="1210"/>
                    <a:pt x="1" y="1218"/>
                    <a:pt x="5" y="1225"/>
                  </a:cubicBezTo>
                  <a:cubicBezTo>
                    <a:pt x="9" y="1232"/>
                    <a:pt x="15" y="1236"/>
                    <a:pt x="22" y="1239"/>
                  </a:cubicBezTo>
                  <a:cubicBezTo>
                    <a:pt x="79" y="1254"/>
                    <a:pt x="79" y="1254"/>
                    <a:pt x="79" y="1254"/>
                  </a:cubicBezTo>
                  <a:cubicBezTo>
                    <a:pt x="86" y="1257"/>
                    <a:pt x="94" y="1256"/>
                    <a:pt x="101" y="1252"/>
                  </a:cubicBezTo>
                  <a:cubicBezTo>
                    <a:pt x="108" y="1248"/>
                    <a:pt x="112" y="1242"/>
                    <a:pt x="115" y="1234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8" y="47"/>
                    <a:pt x="457" y="39"/>
                    <a:pt x="453" y="32"/>
                  </a:cubicBezTo>
                  <a:cubicBezTo>
                    <a:pt x="449" y="25"/>
                    <a:pt x="443" y="21"/>
                    <a:pt x="435" y="18"/>
                  </a:cubicBezTo>
                  <a:close/>
                  <a:moveTo>
                    <a:pt x="435" y="18"/>
                  </a:moveTo>
                  <a:cubicBezTo>
                    <a:pt x="435" y="18"/>
                    <a:pt x="435" y="18"/>
                    <a:pt x="435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Freeform 46">
              <a:extLst>
                <a:ext uri="{FF2B5EF4-FFF2-40B4-BE49-F238E27FC236}">
                  <a16:creationId xmlns:a16="http://schemas.microsoft.com/office/drawing/2014/main" id="{1876DD4E-6343-3F41-B8B3-389783D888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52100" y="1962150"/>
              <a:ext cx="1614488" cy="2762250"/>
            </a:xfrm>
            <a:custGeom>
              <a:avLst/>
              <a:gdLst>
                <a:gd name="T0" fmla="*/ 532 w 532"/>
                <a:gd name="T1" fmla="*/ 76 h 911"/>
                <a:gd name="T2" fmla="*/ 523 w 532"/>
                <a:gd name="T3" fmla="*/ 55 h 911"/>
                <a:gd name="T4" fmla="*/ 477 w 532"/>
                <a:gd name="T5" fmla="*/ 9 h 911"/>
                <a:gd name="T6" fmla="*/ 456 w 532"/>
                <a:gd name="T7" fmla="*/ 0 h 911"/>
                <a:gd name="T8" fmla="*/ 435 w 532"/>
                <a:gd name="T9" fmla="*/ 9 h 911"/>
                <a:gd name="T10" fmla="*/ 9 w 532"/>
                <a:gd name="T11" fmla="*/ 435 h 911"/>
                <a:gd name="T12" fmla="*/ 0 w 532"/>
                <a:gd name="T13" fmla="*/ 456 h 911"/>
                <a:gd name="T14" fmla="*/ 9 w 532"/>
                <a:gd name="T15" fmla="*/ 477 h 911"/>
                <a:gd name="T16" fmla="*/ 435 w 532"/>
                <a:gd name="T17" fmla="*/ 902 h 911"/>
                <a:gd name="T18" fmla="*/ 456 w 532"/>
                <a:gd name="T19" fmla="*/ 911 h 911"/>
                <a:gd name="T20" fmla="*/ 477 w 532"/>
                <a:gd name="T21" fmla="*/ 902 h 911"/>
                <a:gd name="T22" fmla="*/ 523 w 532"/>
                <a:gd name="T23" fmla="*/ 857 h 911"/>
                <a:gd name="T24" fmla="*/ 532 w 532"/>
                <a:gd name="T25" fmla="*/ 836 h 911"/>
                <a:gd name="T26" fmla="*/ 523 w 532"/>
                <a:gd name="T27" fmla="*/ 815 h 911"/>
                <a:gd name="T28" fmla="*/ 164 w 532"/>
                <a:gd name="T29" fmla="*/ 456 h 911"/>
                <a:gd name="T30" fmla="*/ 523 w 532"/>
                <a:gd name="T31" fmla="*/ 97 h 911"/>
                <a:gd name="T32" fmla="*/ 532 w 532"/>
                <a:gd name="T33" fmla="*/ 76 h 911"/>
                <a:gd name="T34" fmla="*/ 532 w 532"/>
                <a:gd name="T35" fmla="*/ 76 h 911"/>
                <a:gd name="T36" fmla="*/ 532 w 532"/>
                <a:gd name="T37" fmla="*/ 76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32" y="76"/>
                  </a:moveTo>
                  <a:cubicBezTo>
                    <a:pt x="532" y="68"/>
                    <a:pt x="529" y="61"/>
                    <a:pt x="523" y="55"/>
                  </a:cubicBezTo>
                  <a:cubicBezTo>
                    <a:pt x="477" y="9"/>
                    <a:pt x="477" y="9"/>
                    <a:pt x="477" y="9"/>
                  </a:cubicBezTo>
                  <a:cubicBezTo>
                    <a:pt x="471" y="3"/>
                    <a:pt x="464" y="0"/>
                    <a:pt x="456" y="0"/>
                  </a:cubicBezTo>
                  <a:cubicBezTo>
                    <a:pt x="448" y="0"/>
                    <a:pt x="441" y="3"/>
                    <a:pt x="435" y="9"/>
                  </a:cubicBezTo>
                  <a:cubicBezTo>
                    <a:pt x="9" y="435"/>
                    <a:pt x="9" y="435"/>
                    <a:pt x="9" y="435"/>
                  </a:cubicBezTo>
                  <a:cubicBezTo>
                    <a:pt x="3" y="441"/>
                    <a:pt x="0" y="448"/>
                    <a:pt x="0" y="456"/>
                  </a:cubicBezTo>
                  <a:cubicBezTo>
                    <a:pt x="0" y="464"/>
                    <a:pt x="3" y="471"/>
                    <a:pt x="9" y="477"/>
                  </a:cubicBezTo>
                  <a:cubicBezTo>
                    <a:pt x="435" y="902"/>
                    <a:pt x="435" y="902"/>
                    <a:pt x="435" y="902"/>
                  </a:cubicBezTo>
                  <a:cubicBezTo>
                    <a:pt x="441" y="908"/>
                    <a:pt x="448" y="911"/>
                    <a:pt x="456" y="911"/>
                  </a:cubicBezTo>
                  <a:cubicBezTo>
                    <a:pt x="464" y="911"/>
                    <a:pt x="471" y="908"/>
                    <a:pt x="477" y="902"/>
                  </a:cubicBezTo>
                  <a:cubicBezTo>
                    <a:pt x="523" y="857"/>
                    <a:pt x="523" y="857"/>
                    <a:pt x="523" y="857"/>
                  </a:cubicBezTo>
                  <a:cubicBezTo>
                    <a:pt x="529" y="851"/>
                    <a:pt x="532" y="844"/>
                    <a:pt x="532" y="836"/>
                  </a:cubicBezTo>
                  <a:cubicBezTo>
                    <a:pt x="532" y="828"/>
                    <a:pt x="529" y="821"/>
                    <a:pt x="523" y="815"/>
                  </a:cubicBezTo>
                  <a:cubicBezTo>
                    <a:pt x="164" y="456"/>
                    <a:pt x="164" y="456"/>
                    <a:pt x="164" y="456"/>
                  </a:cubicBezTo>
                  <a:cubicBezTo>
                    <a:pt x="523" y="97"/>
                    <a:pt x="523" y="97"/>
                    <a:pt x="523" y="97"/>
                  </a:cubicBezTo>
                  <a:cubicBezTo>
                    <a:pt x="529" y="90"/>
                    <a:pt x="532" y="83"/>
                    <a:pt x="532" y="76"/>
                  </a:cubicBezTo>
                  <a:close/>
                  <a:moveTo>
                    <a:pt x="532" y="76"/>
                  </a:moveTo>
                  <a:cubicBezTo>
                    <a:pt x="532" y="76"/>
                    <a:pt x="532" y="76"/>
                    <a:pt x="532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Freeform 47">
              <a:extLst>
                <a:ext uri="{FF2B5EF4-FFF2-40B4-BE49-F238E27FC236}">
                  <a16:creationId xmlns:a16="http://schemas.microsoft.com/office/drawing/2014/main" id="{D117FF5F-271B-FB46-8702-4FCDF4D241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994525" y="1962150"/>
              <a:ext cx="1612900" cy="2762250"/>
            </a:xfrm>
            <a:custGeom>
              <a:avLst/>
              <a:gdLst>
                <a:gd name="T0" fmla="*/ 523 w 532"/>
                <a:gd name="T1" fmla="*/ 435 h 911"/>
                <a:gd name="T2" fmla="*/ 97 w 532"/>
                <a:gd name="T3" fmla="*/ 9 h 911"/>
                <a:gd name="T4" fmla="*/ 76 w 532"/>
                <a:gd name="T5" fmla="*/ 0 h 911"/>
                <a:gd name="T6" fmla="*/ 55 w 532"/>
                <a:gd name="T7" fmla="*/ 9 h 911"/>
                <a:gd name="T8" fmla="*/ 9 w 532"/>
                <a:gd name="T9" fmla="*/ 55 h 911"/>
                <a:gd name="T10" fmla="*/ 0 w 532"/>
                <a:gd name="T11" fmla="*/ 76 h 911"/>
                <a:gd name="T12" fmla="*/ 9 w 532"/>
                <a:gd name="T13" fmla="*/ 97 h 911"/>
                <a:gd name="T14" fmla="*/ 368 w 532"/>
                <a:gd name="T15" fmla="*/ 456 h 911"/>
                <a:gd name="T16" fmla="*/ 9 w 532"/>
                <a:gd name="T17" fmla="*/ 815 h 911"/>
                <a:gd name="T18" fmla="*/ 0 w 532"/>
                <a:gd name="T19" fmla="*/ 836 h 911"/>
                <a:gd name="T20" fmla="*/ 9 w 532"/>
                <a:gd name="T21" fmla="*/ 857 h 911"/>
                <a:gd name="T22" fmla="*/ 55 w 532"/>
                <a:gd name="T23" fmla="*/ 902 h 911"/>
                <a:gd name="T24" fmla="*/ 76 w 532"/>
                <a:gd name="T25" fmla="*/ 911 h 911"/>
                <a:gd name="T26" fmla="*/ 97 w 532"/>
                <a:gd name="T27" fmla="*/ 902 h 911"/>
                <a:gd name="T28" fmla="*/ 523 w 532"/>
                <a:gd name="T29" fmla="*/ 477 h 911"/>
                <a:gd name="T30" fmla="*/ 532 w 532"/>
                <a:gd name="T31" fmla="*/ 456 h 911"/>
                <a:gd name="T32" fmla="*/ 523 w 532"/>
                <a:gd name="T33" fmla="*/ 435 h 911"/>
                <a:gd name="T34" fmla="*/ 523 w 532"/>
                <a:gd name="T35" fmla="*/ 435 h 911"/>
                <a:gd name="T36" fmla="*/ 523 w 532"/>
                <a:gd name="T37" fmla="*/ 435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2" h="911">
                  <a:moveTo>
                    <a:pt x="523" y="435"/>
                  </a:moveTo>
                  <a:cubicBezTo>
                    <a:pt x="97" y="9"/>
                    <a:pt x="97" y="9"/>
                    <a:pt x="97" y="9"/>
                  </a:cubicBezTo>
                  <a:cubicBezTo>
                    <a:pt x="91" y="3"/>
                    <a:pt x="84" y="0"/>
                    <a:pt x="76" y="0"/>
                  </a:cubicBezTo>
                  <a:cubicBezTo>
                    <a:pt x="68" y="0"/>
                    <a:pt x="61" y="3"/>
                    <a:pt x="55" y="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3" y="61"/>
                    <a:pt x="0" y="68"/>
                    <a:pt x="0" y="76"/>
                  </a:cubicBezTo>
                  <a:cubicBezTo>
                    <a:pt x="0" y="83"/>
                    <a:pt x="3" y="90"/>
                    <a:pt x="9" y="97"/>
                  </a:cubicBezTo>
                  <a:cubicBezTo>
                    <a:pt x="368" y="456"/>
                    <a:pt x="368" y="456"/>
                    <a:pt x="368" y="456"/>
                  </a:cubicBezTo>
                  <a:cubicBezTo>
                    <a:pt x="9" y="815"/>
                    <a:pt x="9" y="815"/>
                    <a:pt x="9" y="815"/>
                  </a:cubicBezTo>
                  <a:cubicBezTo>
                    <a:pt x="3" y="821"/>
                    <a:pt x="0" y="828"/>
                    <a:pt x="0" y="836"/>
                  </a:cubicBezTo>
                  <a:cubicBezTo>
                    <a:pt x="0" y="844"/>
                    <a:pt x="3" y="851"/>
                    <a:pt x="9" y="857"/>
                  </a:cubicBezTo>
                  <a:cubicBezTo>
                    <a:pt x="55" y="902"/>
                    <a:pt x="55" y="902"/>
                    <a:pt x="55" y="902"/>
                  </a:cubicBezTo>
                  <a:cubicBezTo>
                    <a:pt x="61" y="908"/>
                    <a:pt x="68" y="911"/>
                    <a:pt x="76" y="911"/>
                  </a:cubicBezTo>
                  <a:cubicBezTo>
                    <a:pt x="84" y="911"/>
                    <a:pt x="91" y="908"/>
                    <a:pt x="97" y="902"/>
                  </a:cubicBezTo>
                  <a:cubicBezTo>
                    <a:pt x="523" y="477"/>
                    <a:pt x="523" y="477"/>
                    <a:pt x="523" y="477"/>
                  </a:cubicBezTo>
                  <a:cubicBezTo>
                    <a:pt x="529" y="471"/>
                    <a:pt x="532" y="464"/>
                    <a:pt x="532" y="456"/>
                  </a:cubicBezTo>
                  <a:cubicBezTo>
                    <a:pt x="532" y="448"/>
                    <a:pt x="529" y="441"/>
                    <a:pt x="523" y="435"/>
                  </a:cubicBezTo>
                  <a:close/>
                  <a:moveTo>
                    <a:pt x="523" y="435"/>
                  </a:moveTo>
                  <a:cubicBezTo>
                    <a:pt x="523" y="435"/>
                    <a:pt x="523" y="435"/>
                    <a:pt x="523" y="4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11B064A6-19AA-1B45-80E9-2A70D66FDCC7}"/>
              </a:ext>
            </a:extLst>
          </p:cNvPr>
          <p:cNvSpPr txBox="1"/>
          <p:nvPr/>
        </p:nvSpPr>
        <p:spPr>
          <a:xfrm>
            <a:off x="7646542" y="5201188"/>
            <a:ext cx="385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This includes access, discovery and analysis of observational/experimental as well as computed data.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1F07CD1-2188-8146-A031-B28952DCC708}"/>
              </a:ext>
            </a:extLst>
          </p:cNvPr>
          <p:cNvSpPr txBox="1"/>
          <p:nvPr/>
        </p:nvSpPr>
        <p:spPr>
          <a:xfrm>
            <a:off x="7646542" y="477289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Abstractions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3BAAA3A7-14E1-E04E-A30A-F2B2B3C2C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856" y="4293376"/>
            <a:ext cx="437277" cy="437277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F4DE61F2-CC27-CB47-931A-8DB56C8B5F82}"/>
              </a:ext>
            </a:extLst>
          </p:cNvPr>
          <p:cNvGrpSpPr/>
          <p:nvPr/>
        </p:nvGrpSpPr>
        <p:grpSpPr>
          <a:xfrm>
            <a:off x="2708941" y="2835008"/>
            <a:ext cx="460776" cy="460638"/>
            <a:chOff x="-8156575" y="-13633450"/>
            <a:chExt cx="5283200" cy="5281613"/>
          </a:xfrm>
          <a:solidFill>
            <a:schemeClr val="accent1"/>
          </a:solidFill>
        </p:grpSpPr>
        <p:sp>
          <p:nvSpPr>
            <p:cNvPr id="73" name="Freeform 38">
              <a:extLst>
                <a:ext uri="{FF2B5EF4-FFF2-40B4-BE49-F238E27FC236}">
                  <a16:creationId xmlns:a16="http://schemas.microsoft.com/office/drawing/2014/main" id="{60C0CB9C-D7EF-F846-B11D-57FD4F401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34263" y="-12903200"/>
              <a:ext cx="776288" cy="776288"/>
            </a:xfrm>
            <a:custGeom>
              <a:avLst/>
              <a:gdLst>
                <a:gd name="T0" fmla="*/ 236 w 256"/>
                <a:gd name="T1" fmla="*/ 236 h 256"/>
                <a:gd name="T2" fmla="*/ 236 w 256"/>
                <a:gd name="T3" fmla="*/ 164 h 256"/>
                <a:gd name="T4" fmla="*/ 92 w 256"/>
                <a:gd name="T5" fmla="*/ 20 h 256"/>
                <a:gd name="T6" fmla="*/ 19 w 256"/>
                <a:gd name="T7" fmla="*/ 20 h 256"/>
                <a:gd name="T8" fmla="*/ 19 w 256"/>
                <a:gd name="T9" fmla="*/ 92 h 256"/>
                <a:gd name="T10" fmla="*/ 164 w 256"/>
                <a:gd name="T11" fmla="*/ 236 h 256"/>
                <a:gd name="T12" fmla="*/ 236 w 256"/>
                <a:gd name="T13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36"/>
                  </a:moveTo>
                  <a:cubicBezTo>
                    <a:pt x="256" y="216"/>
                    <a:pt x="256" y="184"/>
                    <a:pt x="236" y="164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72" y="0"/>
                    <a:pt x="39" y="0"/>
                    <a:pt x="19" y="20"/>
                  </a:cubicBezTo>
                  <a:cubicBezTo>
                    <a:pt x="0" y="40"/>
                    <a:pt x="0" y="72"/>
                    <a:pt x="19" y="92"/>
                  </a:cubicBezTo>
                  <a:cubicBezTo>
                    <a:pt x="164" y="236"/>
                    <a:pt x="164" y="236"/>
                    <a:pt x="164" y="236"/>
                  </a:cubicBezTo>
                  <a:cubicBezTo>
                    <a:pt x="184" y="256"/>
                    <a:pt x="216" y="256"/>
                    <a:pt x="236" y="2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39">
              <a:extLst>
                <a:ext uri="{FF2B5EF4-FFF2-40B4-BE49-F238E27FC236}">
                  <a16:creationId xmlns:a16="http://schemas.microsoft.com/office/drawing/2014/main" id="{82D3746B-D346-8343-8A03-7ABA57345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6575" y="-11137900"/>
              <a:ext cx="941388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40">
              <a:extLst>
                <a:ext uri="{FF2B5EF4-FFF2-40B4-BE49-F238E27FC236}">
                  <a16:creationId xmlns:a16="http://schemas.microsoft.com/office/drawing/2014/main" id="{CCD6051B-15AD-C643-A5AB-1321ED13C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3175" y="-11137900"/>
              <a:ext cx="939800" cy="309563"/>
            </a:xfrm>
            <a:custGeom>
              <a:avLst/>
              <a:gdLst>
                <a:gd name="T0" fmla="*/ 259 w 310"/>
                <a:gd name="T1" fmla="*/ 0 h 102"/>
                <a:gd name="T2" fmla="*/ 51 w 310"/>
                <a:gd name="T3" fmla="*/ 0 h 102"/>
                <a:gd name="T4" fmla="*/ 0 w 310"/>
                <a:gd name="T5" fmla="*/ 51 h 102"/>
                <a:gd name="T6" fmla="*/ 51 w 310"/>
                <a:gd name="T7" fmla="*/ 102 h 102"/>
                <a:gd name="T8" fmla="*/ 259 w 310"/>
                <a:gd name="T9" fmla="*/ 102 h 102"/>
                <a:gd name="T10" fmla="*/ 310 w 310"/>
                <a:gd name="T11" fmla="*/ 51 h 102"/>
                <a:gd name="T12" fmla="*/ 259 w 310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102">
                  <a:moveTo>
                    <a:pt x="25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87" y="102"/>
                    <a:pt x="310" y="79"/>
                    <a:pt x="310" y="51"/>
                  </a:cubicBezTo>
                  <a:cubicBezTo>
                    <a:pt x="310" y="23"/>
                    <a:pt x="287" y="0"/>
                    <a:pt x="25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41">
              <a:extLst>
                <a:ext uri="{FF2B5EF4-FFF2-40B4-BE49-F238E27FC236}">
                  <a16:creationId xmlns:a16="http://schemas.microsoft.com/office/drawing/2014/main" id="{1356B7BF-494C-1640-A641-79521F73C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5" y="-12903200"/>
              <a:ext cx="776288" cy="776288"/>
            </a:xfrm>
            <a:custGeom>
              <a:avLst/>
              <a:gdLst>
                <a:gd name="T0" fmla="*/ 236 w 256"/>
                <a:gd name="T1" fmla="*/ 20 h 256"/>
                <a:gd name="T2" fmla="*/ 164 w 256"/>
                <a:gd name="T3" fmla="*/ 20 h 256"/>
                <a:gd name="T4" fmla="*/ 20 w 256"/>
                <a:gd name="T5" fmla="*/ 164 h 256"/>
                <a:gd name="T6" fmla="*/ 20 w 256"/>
                <a:gd name="T7" fmla="*/ 236 h 256"/>
                <a:gd name="T8" fmla="*/ 92 w 256"/>
                <a:gd name="T9" fmla="*/ 236 h 256"/>
                <a:gd name="T10" fmla="*/ 236 w 256"/>
                <a:gd name="T11" fmla="*/ 92 h 256"/>
                <a:gd name="T12" fmla="*/ 236 w 256"/>
                <a:gd name="T13" fmla="*/ 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56">
                  <a:moveTo>
                    <a:pt x="236" y="20"/>
                  </a:moveTo>
                  <a:cubicBezTo>
                    <a:pt x="217" y="0"/>
                    <a:pt x="184" y="0"/>
                    <a:pt x="164" y="20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0" y="184"/>
                    <a:pt x="0" y="216"/>
                    <a:pt x="20" y="236"/>
                  </a:cubicBezTo>
                  <a:cubicBezTo>
                    <a:pt x="40" y="256"/>
                    <a:pt x="72" y="256"/>
                    <a:pt x="92" y="236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56" y="72"/>
                    <a:pt x="256" y="40"/>
                    <a:pt x="23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42">
              <a:extLst>
                <a:ext uri="{FF2B5EF4-FFF2-40B4-BE49-F238E27FC236}">
                  <a16:creationId xmlns:a16="http://schemas.microsoft.com/office/drawing/2014/main" id="{635C1FA3-AF8B-BD4D-89BA-ABC26FD63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8963" y="-13633450"/>
              <a:ext cx="309563" cy="949325"/>
            </a:xfrm>
            <a:custGeom>
              <a:avLst/>
              <a:gdLst>
                <a:gd name="T0" fmla="*/ 51 w 102"/>
                <a:gd name="T1" fmla="*/ 313 h 313"/>
                <a:gd name="T2" fmla="*/ 102 w 102"/>
                <a:gd name="T3" fmla="*/ 262 h 313"/>
                <a:gd name="T4" fmla="*/ 102 w 102"/>
                <a:gd name="T5" fmla="*/ 51 h 313"/>
                <a:gd name="T6" fmla="*/ 51 w 102"/>
                <a:gd name="T7" fmla="*/ 0 h 313"/>
                <a:gd name="T8" fmla="*/ 0 w 102"/>
                <a:gd name="T9" fmla="*/ 51 h 313"/>
                <a:gd name="T10" fmla="*/ 0 w 102"/>
                <a:gd name="T11" fmla="*/ 262 h 313"/>
                <a:gd name="T12" fmla="*/ 51 w 102"/>
                <a:gd name="T1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13">
                  <a:moveTo>
                    <a:pt x="51" y="313"/>
                  </a:moveTo>
                  <a:cubicBezTo>
                    <a:pt x="79" y="313"/>
                    <a:pt x="102" y="290"/>
                    <a:pt x="102" y="262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90"/>
                    <a:pt x="23" y="313"/>
                    <a:pt x="51" y="3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43">
              <a:extLst>
                <a:ext uri="{FF2B5EF4-FFF2-40B4-BE49-F238E27FC236}">
                  <a16:creationId xmlns:a16="http://schemas.microsoft.com/office/drawing/2014/main" id="{3B8E020F-B547-E44F-97BE-9219985D6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5000" y="-12439650"/>
              <a:ext cx="2862263" cy="3160713"/>
            </a:xfrm>
            <a:custGeom>
              <a:avLst/>
              <a:gdLst>
                <a:gd name="T0" fmla="*/ 771 w 944"/>
                <a:gd name="T1" fmla="*/ 120 h 1042"/>
                <a:gd name="T2" fmla="*/ 375 w 944"/>
                <a:gd name="T3" fmla="*/ 34 h 1042"/>
                <a:gd name="T4" fmla="*/ 40 w 944"/>
                <a:gd name="T5" fmla="*/ 364 h 1042"/>
                <a:gd name="T6" fmla="*/ 163 w 944"/>
                <a:gd name="T7" fmla="*/ 808 h 1042"/>
                <a:gd name="T8" fmla="*/ 230 w 944"/>
                <a:gd name="T9" fmla="*/ 979 h 1042"/>
                <a:gd name="T10" fmla="*/ 230 w 944"/>
                <a:gd name="T11" fmla="*/ 991 h 1042"/>
                <a:gd name="T12" fmla="*/ 281 w 944"/>
                <a:gd name="T13" fmla="*/ 1042 h 1042"/>
                <a:gd name="T14" fmla="*/ 434 w 944"/>
                <a:gd name="T15" fmla="*/ 1042 h 1042"/>
                <a:gd name="T16" fmla="*/ 434 w 944"/>
                <a:gd name="T17" fmla="*/ 728 h 1042"/>
                <a:gd name="T18" fmla="*/ 281 w 944"/>
                <a:gd name="T19" fmla="*/ 531 h 1042"/>
                <a:gd name="T20" fmla="*/ 332 w 944"/>
                <a:gd name="T21" fmla="*/ 480 h 1042"/>
                <a:gd name="T22" fmla="*/ 383 w 944"/>
                <a:gd name="T23" fmla="*/ 531 h 1042"/>
                <a:gd name="T24" fmla="*/ 485 w 944"/>
                <a:gd name="T25" fmla="*/ 633 h 1042"/>
                <a:gd name="T26" fmla="*/ 587 w 944"/>
                <a:gd name="T27" fmla="*/ 531 h 1042"/>
                <a:gd name="T28" fmla="*/ 638 w 944"/>
                <a:gd name="T29" fmla="*/ 480 h 1042"/>
                <a:gd name="T30" fmla="*/ 689 w 944"/>
                <a:gd name="T31" fmla="*/ 531 h 1042"/>
                <a:gd name="T32" fmla="*/ 536 w 944"/>
                <a:gd name="T33" fmla="*/ 728 h 1042"/>
                <a:gd name="T34" fmla="*/ 536 w 944"/>
                <a:gd name="T35" fmla="*/ 1042 h 1042"/>
                <a:gd name="T36" fmla="*/ 689 w 944"/>
                <a:gd name="T37" fmla="*/ 1042 h 1042"/>
                <a:gd name="T38" fmla="*/ 740 w 944"/>
                <a:gd name="T39" fmla="*/ 991 h 1042"/>
                <a:gd name="T40" fmla="*/ 740 w 944"/>
                <a:gd name="T41" fmla="*/ 979 h 1042"/>
                <a:gd name="T42" fmla="*/ 811 w 944"/>
                <a:gd name="T43" fmla="*/ 805 h 1042"/>
                <a:gd name="T44" fmla="*/ 944 w 944"/>
                <a:gd name="T45" fmla="*/ 480 h 1042"/>
                <a:gd name="T46" fmla="*/ 771 w 944"/>
                <a:gd name="T47" fmla="*/ 12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4" h="1042">
                  <a:moveTo>
                    <a:pt x="771" y="120"/>
                  </a:moveTo>
                  <a:cubicBezTo>
                    <a:pt x="660" y="32"/>
                    <a:pt x="516" y="0"/>
                    <a:pt x="375" y="34"/>
                  </a:cubicBezTo>
                  <a:cubicBezTo>
                    <a:pt x="211" y="72"/>
                    <a:pt x="80" y="202"/>
                    <a:pt x="40" y="364"/>
                  </a:cubicBezTo>
                  <a:cubicBezTo>
                    <a:pt x="0" y="527"/>
                    <a:pt x="46" y="693"/>
                    <a:pt x="163" y="808"/>
                  </a:cubicBezTo>
                  <a:cubicBezTo>
                    <a:pt x="205" y="850"/>
                    <a:pt x="230" y="912"/>
                    <a:pt x="230" y="979"/>
                  </a:cubicBezTo>
                  <a:cubicBezTo>
                    <a:pt x="230" y="991"/>
                    <a:pt x="230" y="991"/>
                    <a:pt x="230" y="991"/>
                  </a:cubicBezTo>
                  <a:cubicBezTo>
                    <a:pt x="230" y="1019"/>
                    <a:pt x="252" y="1042"/>
                    <a:pt x="281" y="1042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728"/>
                    <a:pt x="434" y="728"/>
                    <a:pt x="434" y="728"/>
                  </a:cubicBezTo>
                  <a:cubicBezTo>
                    <a:pt x="346" y="706"/>
                    <a:pt x="281" y="626"/>
                    <a:pt x="281" y="531"/>
                  </a:cubicBezTo>
                  <a:cubicBezTo>
                    <a:pt x="281" y="503"/>
                    <a:pt x="303" y="480"/>
                    <a:pt x="332" y="480"/>
                  </a:cubicBezTo>
                  <a:cubicBezTo>
                    <a:pt x="360" y="480"/>
                    <a:pt x="383" y="503"/>
                    <a:pt x="383" y="531"/>
                  </a:cubicBezTo>
                  <a:cubicBezTo>
                    <a:pt x="383" y="587"/>
                    <a:pt x="429" y="633"/>
                    <a:pt x="485" y="633"/>
                  </a:cubicBezTo>
                  <a:cubicBezTo>
                    <a:pt x="541" y="633"/>
                    <a:pt x="587" y="587"/>
                    <a:pt x="587" y="531"/>
                  </a:cubicBezTo>
                  <a:cubicBezTo>
                    <a:pt x="587" y="503"/>
                    <a:pt x="609" y="480"/>
                    <a:pt x="638" y="480"/>
                  </a:cubicBezTo>
                  <a:cubicBezTo>
                    <a:pt x="667" y="480"/>
                    <a:pt x="689" y="503"/>
                    <a:pt x="689" y="531"/>
                  </a:cubicBezTo>
                  <a:cubicBezTo>
                    <a:pt x="689" y="626"/>
                    <a:pt x="624" y="706"/>
                    <a:pt x="536" y="728"/>
                  </a:cubicBezTo>
                  <a:cubicBezTo>
                    <a:pt x="536" y="1042"/>
                    <a:pt x="536" y="1042"/>
                    <a:pt x="536" y="1042"/>
                  </a:cubicBezTo>
                  <a:cubicBezTo>
                    <a:pt x="689" y="1042"/>
                    <a:pt x="689" y="1042"/>
                    <a:pt x="689" y="1042"/>
                  </a:cubicBezTo>
                  <a:cubicBezTo>
                    <a:pt x="718" y="1042"/>
                    <a:pt x="740" y="1019"/>
                    <a:pt x="740" y="991"/>
                  </a:cubicBezTo>
                  <a:cubicBezTo>
                    <a:pt x="740" y="979"/>
                    <a:pt x="740" y="979"/>
                    <a:pt x="740" y="979"/>
                  </a:cubicBezTo>
                  <a:cubicBezTo>
                    <a:pt x="740" y="913"/>
                    <a:pt x="766" y="849"/>
                    <a:pt x="811" y="805"/>
                  </a:cubicBezTo>
                  <a:cubicBezTo>
                    <a:pt x="896" y="718"/>
                    <a:pt x="944" y="603"/>
                    <a:pt x="944" y="480"/>
                  </a:cubicBezTo>
                  <a:cubicBezTo>
                    <a:pt x="944" y="339"/>
                    <a:pt x="881" y="208"/>
                    <a:pt x="771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44">
              <a:extLst>
                <a:ext uri="{FF2B5EF4-FFF2-40B4-BE49-F238E27FC236}">
                  <a16:creationId xmlns:a16="http://schemas.microsoft.com/office/drawing/2014/main" id="{6B95415E-29CD-594F-8871-7FFC81A2F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34100" y="-8969375"/>
              <a:ext cx="1238250" cy="617538"/>
            </a:xfrm>
            <a:custGeom>
              <a:avLst/>
              <a:gdLst>
                <a:gd name="T0" fmla="*/ 0 w 408"/>
                <a:gd name="T1" fmla="*/ 51 h 204"/>
                <a:gd name="T2" fmla="*/ 153 w 408"/>
                <a:gd name="T3" fmla="*/ 204 h 204"/>
                <a:gd name="T4" fmla="*/ 255 w 408"/>
                <a:gd name="T5" fmla="*/ 204 h 204"/>
                <a:gd name="T6" fmla="*/ 408 w 408"/>
                <a:gd name="T7" fmla="*/ 51 h 204"/>
                <a:gd name="T8" fmla="*/ 408 w 408"/>
                <a:gd name="T9" fmla="*/ 0 h 204"/>
                <a:gd name="T10" fmla="*/ 0 w 408"/>
                <a:gd name="T11" fmla="*/ 0 h 204"/>
                <a:gd name="T12" fmla="*/ 0 w 408"/>
                <a:gd name="T13" fmla="*/ 5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204">
                  <a:moveTo>
                    <a:pt x="0" y="51"/>
                  </a:moveTo>
                  <a:cubicBezTo>
                    <a:pt x="0" y="135"/>
                    <a:pt x="68" y="204"/>
                    <a:pt x="153" y="204"/>
                  </a:cubicBezTo>
                  <a:cubicBezTo>
                    <a:pt x="255" y="204"/>
                    <a:pt x="255" y="204"/>
                    <a:pt x="255" y="204"/>
                  </a:cubicBezTo>
                  <a:cubicBezTo>
                    <a:pt x="339" y="204"/>
                    <a:pt x="408" y="135"/>
                    <a:pt x="408" y="51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0" name="Title 1">
            <a:extLst>
              <a:ext uri="{FF2B5EF4-FFF2-40B4-BE49-F238E27FC236}">
                <a16:creationId xmlns:a16="http://schemas.microsoft.com/office/drawing/2014/main" id="{46110861-3355-0745-8865-779AF915F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</p:spPr>
        <p:txBody>
          <a:bodyPr/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Science Gateway Layers</a:t>
            </a:r>
          </a:p>
        </p:txBody>
      </p:sp>
    </p:spTree>
    <p:extLst>
      <p:ext uri="{BB962C8B-B14F-4D97-AF65-F5344CB8AC3E}">
        <p14:creationId xmlns:p14="http://schemas.microsoft.com/office/powerpoint/2010/main" val="2476760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43">
      <a:dk1>
        <a:sysClr val="windowText" lastClr="000000"/>
      </a:dk1>
      <a:lt1>
        <a:sysClr val="window" lastClr="FFFFFF"/>
      </a:lt1>
      <a:dk2>
        <a:srgbClr val="D74840"/>
      </a:dk2>
      <a:lt2>
        <a:srgbClr val="B4AB2D"/>
      </a:lt2>
      <a:accent1>
        <a:srgbClr val="2D3E50"/>
      </a:accent1>
      <a:accent2>
        <a:srgbClr val="517EBF"/>
      </a:accent2>
      <a:accent3>
        <a:srgbClr val="12A185"/>
      </a:accent3>
      <a:accent4>
        <a:srgbClr val="ED7D2D"/>
      </a:accent4>
      <a:accent5>
        <a:srgbClr val="3EAC70"/>
      </a:accent5>
      <a:accent6>
        <a:srgbClr val="A2C21A"/>
      </a:accent6>
      <a:hlink>
        <a:srgbClr val="FFE6D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Blockchai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163FF"/>
      </a:accent1>
      <a:accent2>
        <a:srgbClr val="023BCA"/>
      </a:accent2>
      <a:accent3>
        <a:srgbClr val="CCCCCC"/>
      </a:accent3>
      <a:accent4>
        <a:srgbClr val="B4BE80"/>
      </a:accent4>
      <a:accent5>
        <a:srgbClr val="E7AE45"/>
      </a:accent5>
      <a:accent6>
        <a:srgbClr val="FF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Custom 109">
      <a:dk1>
        <a:sysClr val="windowText" lastClr="000000"/>
      </a:dk1>
      <a:lt1>
        <a:sysClr val="window" lastClr="FFFFFF"/>
      </a:lt1>
      <a:dk2>
        <a:srgbClr val="1F497D"/>
      </a:dk2>
      <a:lt2>
        <a:srgbClr val="BD0044"/>
      </a:lt2>
      <a:accent1>
        <a:srgbClr val="F60100"/>
      </a:accent1>
      <a:accent2>
        <a:srgbClr val="ED8A09"/>
      </a:accent2>
      <a:accent3>
        <a:srgbClr val="6CBA55"/>
      </a:accent3>
      <a:accent4>
        <a:srgbClr val="00A698"/>
      </a:accent4>
      <a:accent5>
        <a:srgbClr val="4299C6"/>
      </a:accent5>
      <a:accent6>
        <a:srgbClr val="853880"/>
      </a:accent6>
      <a:hlink>
        <a:srgbClr val="BD004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2874</TotalTime>
  <Words>1230</Words>
  <Application>Microsoft Macintosh PowerPoint</Application>
  <PresentationFormat>Custom</PresentationFormat>
  <Paragraphs>420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Open Sans</vt:lpstr>
      <vt:lpstr>Office Theme</vt:lpstr>
      <vt:lpstr>1_Office Theme</vt:lpstr>
      <vt:lpstr>3_Office Theme</vt:lpstr>
      <vt:lpstr>4_Office Theme</vt:lpstr>
      <vt:lpstr>Developing Science Gateways using Apache Airavata</vt:lpstr>
      <vt:lpstr>Acknowledgments </vt:lpstr>
      <vt:lpstr>Science gateways are commonly described as user-centric environments that enable broader and deeper use of advanced computing resources, storage, data collections, and scientific applications. </vt:lpstr>
      <vt:lpstr>* Reference Paper: Towards a Science Gateway Reference Architecture, Pierce et al. IWSG 2018</vt:lpstr>
      <vt:lpstr>Apache Airavata is a general purpose distributed systems framework used to build science gateways</vt:lpstr>
      <vt:lpstr>Airavata User Communities</vt:lpstr>
      <vt:lpstr>Science Gateway Layers</vt:lpstr>
      <vt:lpstr>Science Gateway Layers</vt:lpstr>
      <vt:lpstr>Science Gateway Layers</vt:lpstr>
      <vt:lpstr>Science Gateway Layers</vt:lpstr>
      <vt:lpstr>Science Gateway Layers</vt:lpstr>
      <vt:lpstr>Let’s Look at Some Example  Science Gateways</vt:lpstr>
      <vt:lpstr>InterACTWEL Science Gateway</vt:lpstr>
      <vt:lpstr>InterACTWEL:  Adaptation Planning in Food-Energy-Water Sectors of Local Communities</vt:lpstr>
      <vt:lpstr>Tutorial Overview</vt:lpstr>
      <vt:lpstr>What would you like to take away?</vt:lpstr>
      <vt:lpstr>Hands-on Exercise of a baseline Airavata Capability</vt:lpstr>
      <vt:lpstr>All things Security </vt:lpstr>
      <vt:lpstr>Post processing of Simulation Results</vt:lpstr>
      <vt:lpstr>Customize it for your use. We can still host it. </vt:lpstr>
      <vt:lpstr>Pose a problem and seek a mindshare from your peers</vt:lpstr>
      <vt:lpstr>Specific Follow on Steps</vt:lpstr>
      <vt:lpstr>PowerPoint Presentation</vt:lpstr>
      <vt:lpstr>Brain Trust</vt:lpstr>
      <vt:lpstr>Portal “Framework”</vt:lpstr>
      <vt:lpstr>Airavata Ecosystem Overview</vt:lpstr>
      <vt:lpstr>Custos Overview</vt:lpstr>
      <vt:lpstr>Airavata Core Capability: Programmable Execution Engine</vt:lpstr>
      <vt:lpstr>Airavata Core Capability: Searchable scientific data   </vt:lpstr>
      <vt:lpstr>Fall 2019 Capability: Managed File Transfer </vt:lpstr>
      <vt:lpstr>Full Stack Science Gateway Cyberinfrastructure</vt:lpstr>
      <vt:lpstr>Airavata Legacy</vt:lpstr>
      <vt:lpstr>Proposals and Grants Accelerating Airavata Roadmap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SGRC Mission 2020 and Beyond</dc:title>
  <dc:creator>Marru, Suresh</dc:creator>
  <cp:lastModifiedBy>Marru, Suresh</cp:lastModifiedBy>
  <cp:revision>73</cp:revision>
  <dcterms:created xsi:type="dcterms:W3CDTF">2019-07-15T04:21:21Z</dcterms:created>
  <dcterms:modified xsi:type="dcterms:W3CDTF">2019-07-28T06:31:37Z</dcterms:modified>
</cp:coreProperties>
</file>