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06DB9C6F-8B1A-3F4C-B2CE-643C435EED10}" type="datetimeFigureOut">
              <a:rPr lang="en-US" smtClean="0"/>
              <a:t>5/17/12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225CF589-F1FC-D444-9230-3A7763B89DC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BIGTOP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Configuration and Wrapper Executable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0429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Overall, even with </a:t>
            </a:r>
            <a:r>
              <a:rPr lang="en-US" dirty="0" err="1" smtClean="0"/>
              <a:t>bigtop</a:t>
            </a:r>
            <a:r>
              <a:rPr lang="en-US" dirty="0" smtClean="0"/>
              <a:t>, still lack the feel of one product family</a:t>
            </a:r>
          </a:p>
          <a:p>
            <a:r>
              <a:rPr lang="en-US" dirty="0" smtClean="0"/>
              <a:t>Upstream modules have inconsistent configuration mechanism</a:t>
            </a:r>
          </a:p>
          <a:p>
            <a:r>
              <a:rPr lang="en-US" dirty="0" smtClean="0"/>
              <a:t>Too many environment valuables to set for each modules</a:t>
            </a:r>
          </a:p>
          <a:p>
            <a:r>
              <a:rPr lang="en-US" dirty="0" smtClean="0"/>
              <a:t>Too many commands to remember to start various module daemons</a:t>
            </a:r>
          </a:p>
          <a:p>
            <a:r>
              <a:rPr lang="en-US" dirty="0" smtClean="0"/>
              <a:t>No easy way to query daemon status</a:t>
            </a:r>
          </a:p>
          <a:p>
            <a:r>
              <a:rPr lang="en-US" dirty="0" smtClean="0"/>
              <a:t>All or nothing for modules – cannot add/remove modules (??? </a:t>
            </a:r>
            <a:r>
              <a:rPr lang="en-US" smtClean="0"/>
              <a:t>– might </a:t>
            </a:r>
            <a:r>
              <a:rPr lang="en-US" dirty="0" smtClean="0"/>
              <a:t>be useful), maybe pulling down too much or too little.</a:t>
            </a:r>
          </a:p>
        </p:txBody>
      </p:sp>
    </p:spTree>
    <p:extLst>
      <p:ext uri="{BB962C8B-B14F-4D97-AF65-F5344CB8AC3E}">
        <p14:creationId xmlns:p14="http://schemas.microsoft.com/office/powerpoint/2010/main" val="3639303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BIGTOP_HOME environment to set</a:t>
            </a:r>
          </a:p>
          <a:p>
            <a:pPr lvl="1"/>
            <a:r>
              <a:rPr lang="en-US" dirty="0" smtClean="0"/>
              <a:t>All other environment variables could be derived and set and listed for the user by convention.</a:t>
            </a:r>
          </a:p>
          <a:p>
            <a:r>
              <a:rPr lang="en-US" dirty="0" smtClean="0"/>
              <a:t>Single executable “</a:t>
            </a:r>
            <a:r>
              <a:rPr lang="en-US" dirty="0" err="1" smtClean="0"/>
              <a:t>bigtop</a:t>
            </a:r>
            <a:r>
              <a:rPr lang="en-US" dirty="0" smtClean="0"/>
              <a:t>” for house keeping</a:t>
            </a:r>
          </a:p>
          <a:p>
            <a:pPr lvl="1"/>
            <a:r>
              <a:rPr lang="en-US" dirty="0" smtClean="0"/>
              <a:t>Start/stop modules</a:t>
            </a:r>
          </a:p>
          <a:p>
            <a:pPr lvl="1"/>
            <a:r>
              <a:rPr lang="en-US" dirty="0" smtClean="0"/>
              <a:t>List related settings, modules, ports, etc.</a:t>
            </a:r>
          </a:p>
          <a:p>
            <a:pPr lvl="1"/>
            <a:r>
              <a:rPr lang="en-US" dirty="0" smtClean="0"/>
              <a:t>Install/remove </a:t>
            </a:r>
            <a:r>
              <a:rPr lang="en-US" dirty="0" err="1" smtClean="0"/>
              <a:t>bigtop</a:t>
            </a:r>
            <a:r>
              <a:rPr lang="en-US" dirty="0" smtClean="0"/>
              <a:t> modules</a:t>
            </a:r>
          </a:p>
          <a:p>
            <a:pPr marL="403225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7209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export BIGTOP_HOME=/</a:t>
            </a:r>
            <a:r>
              <a:rPr lang="en-US" dirty="0" err="1" smtClean="0"/>
              <a:t>usr</a:t>
            </a:r>
            <a:r>
              <a:rPr lang="en-US" dirty="0" smtClean="0"/>
              <a:t>/lib/</a:t>
            </a:r>
            <a:r>
              <a:rPr lang="en-US" dirty="0" err="1" smtClean="0"/>
              <a:t>bigtop</a:t>
            </a:r>
            <a:endParaRPr lang="en-US" dirty="0" smtClean="0"/>
          </a:p>
          <a:p>
            <a:r>
              <a:rPr lang="en-US" dirty="0" smtClean="0"/>
              <a:t>/</a:t>
            </a:r>
            <a:r>
              <a:rPr lang="en-US" dirty="0" err="1" smtClean="0"/>
              <a:t>usr</a:t>
            </a:r>
            <a:r>
              <a:rPr lang="en-US" dirty="0" smtClean="0"/>
              <a:t>/bin/</a:t>
            </a:r>
            <a:r>
              <a:rPr lang="en-US" dirty="0" err="1" smtClean="0"/>
              <a:t>bigtop</a:t>
            </a:r>
            <a:r>
              <a:rPr lang="en-US" dirty="0" smtClean="0"/>
              <a:t> &lt;options&gt;</a:t>
            </a:r>
          </a:p>
          <a:p>
            <a:pPr lvl="1"/>
            <a:r>
              <a:rPr lang="en-US" dirty="0" smtClean="0"/>
              <a:t>-h/-help – Help message, and link to </a:t>
            </a:r>
            <a:r>
              <a:rPr lang="en-US" dirty="0" err="1" smtClean="0"/>
              <a:t>bigtop</a:t>
            </a:r>
            <a:r>
              <a:rPr lang="en-US" dirty="0" smtClean="0"/>
              <a:t> </a:t>
            </a:r>
            <a:r>
              <a:rPr lang="en-US" dirty="0" err="1" smtClean="0"/>
              <a:t>GettingStarted</a:t>
            </a:r>
            <a:r>
              <a:rPr lang="en-US" dirty="0" smtClean="0"/>
              <a:t> web page</a:t>
            </a:r>
          </a:p>
          <a:p>
            <a:pPr lvl="1"/>
            <a:r>
              <a:rPr lang="en-US" dirty="0" smtClean="0"/>
              <a:t>-list </a:t>
            </a:r>
            <a:r>
              <a:rPr lang="en-US" dirty="0" err="1" smtClean="0"/>
              <a:t>machines|daemons|ports|modules</a:t>
            </a:r>
            <a:endParaRPr lang="en-US" dirty="0" smtClean="0"/>
          </a:p>
          <a:p>
            <a:pPr lvl="1"/>
            <a:r>
              <a:rPr lang="en-US" dirty="0" smtClean="0"/>
              <a:t>-start</a:t>
            </a:r>
          </a:p>
          <a:p>
            <a:pPr lvl="1"/>
            <a:r>
              <a:rPr lang="en-US" dirty="0" smtClean="0"/>
              <a:t>-stop</a:t>
            </a:r>
          </a:p>
          <a:p>
            <a:pPr lvl="1"/>
            <a:r>
              <a:rPr lang="en-US" dirty="0" smtClean="0"/>
              <a:t>-add-machine &lt;machine list&gt;</a:t>
            </a:r>
          </a:p>
          <a:p>
            <a:pPr lvl="1"/>
            <a:r>
              <a:rPr lang="en-US" dirty="0" smtClean="0"/>
              <a:t>-remove-machine &lt;machine list&gt; | all</a:t>
            </a:r>
          </a:p>
          <a:p>
            <a:pPr lvl="1"/>
            <a:r>
              <a:rPr lang="en-US" dirty="0"/>
              <a:t>-cluster sync-</a:t>
            </a:r>
            <a:r>
              <a:rPr lang="en-US" dirty="0" err="1"/>
              <a:t>config</a:t>
            </a:r>
            <a:r>
              <a:rPr lang="en-US" dirty="0"/>
              <a:t>|&lt;</a:t>
            </a:r>
            <a:r>
              <a:rPr lang="en-US" dirty="0" err="1"/>
              <a:t>cmd</a:t>
            </a:r>
            <a:r>
              <a:rPr lang="en-US" dirty="0"/>
              <a:t>&gt;– </a:t>
            </a:r>
            <a:r>
              <a:rPr lang="en-US" dirty="0" err="1"/>
              <a:t>rsync</a:t>
            </a:r>
            <a:r>
              <a:rPr lang="en-US" dirty="0"/>
              <a:t> configuration files, jar files across cluster machines</a:t>
            </a:r>
          </a:p>
          <a:p>
            <a:pPr lvl="1"/>
            <a:r>
              <a:rPr lang="en-US" dirty="0" smtClean="0"/>
              <a:t>-clean – clean logs, caches across the cluster machines</a:t>
            </a:r>
          </a:p>
          <a:p>
            <a:pPr lvl="1"/>
            <a:r>
              <a:rPr lang="en-US" dirty="0" smtClean="0"/>
              <a:t>-install &lt;module&gt;</a:t>
            </a:r>
          </a:p>
          <a:p>
            <a:pPr lvl="1"/>
            <a:r>
              <a:rPr lang="en-US" dirty="0" smtClean="0"/>
              <a:t>-uninstall &lt;module&gt;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295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Not In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Wrapping upstream module commands such as </a:t>
            </a:r>
            <a:r>
              <a:rPr lang="en-US" dirty="0" err="1" smtClean="0"/>
              <a:t>hadoop</a:t>
            </a:r>
            <a:r>
              <a:rPr lang="en-US" dirty="0" smtClean="0"/>
              <a:t>, mahout, pig,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UI integration with Hue for the monitor and management of </a:t>
            </a:r>
            <a:r>
              <a:rPr lang="en-US" dirty="0" err="1" smtClean="0"/>
              <a:t>Hadoop</a:t>
            </a:r>
            <a:r>
              <a:rPr lang="en-US" smtClean="0"/>
              <a:t> Components.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45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1143</TotalTime>
  <Words>269</Words>
  <Application>Microsoft Macintosh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Orbit</vt:lpstr>
      <vt:lpstr>BIGTOP</vt:lpstr>
      <vt:lpstr>Motivation</vt:lpstr>
      <vt:lpstr>Proposal</vt:lpstr>
      <vt:lpstr>Usage</vt:lpstr>
      <vt:lpstr>What’s Not In Scope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BIGTOP </dc:title>
  <dc:creator>Yu David Liu</dc:creator>
  <cp:lastModifiedBy>Yu David Liu</cp:lastModifiedBy>
  <cp:revision>15</cp:revision>
  <dcterms:created xsi:type="dcterms:W3CDTF">2012-05-02T20:16:34Z</dcterms:created>
  <dcterms:modified xsi:type="dcterms:W3CDTF">2012-05-18T15:25:52Z</dcterms:modified>
</cp:coreProperties>
</file>