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9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22" autoAdjust="0"/>
    <p:restoredTop sz="86437" autoAdjust="0"/>
  </p:normalViewPr>
  <p:slideViewPr>
    <p:cSldViewPr snapToGrid="0" snapToObjects="1">
      <p:cViewPr varScale="1">
        <p:scale>
          <a:sx n="82" d="100"/>
          <a:sy n="82" d="100"/>
        </p:scale>
        <p:origin x="-112" y="-18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39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35A60-D4BB-5E47-BBB6-CB6CD4AF1F83}" type="datetimeFigureOut">
              <a:rPr lang="en-US" smtClean="0"/>
              <a:t>3/27/13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0D8F9-E07A-B343-B477-D4C386600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76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94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5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1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1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9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5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8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40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17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9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6861B-A5B1-DA40-8265-3E7D194B5EDD}" type="datetimeFigureOut">
              <a:rPr lang="en-US" smtClean="0"/>
              <a:t>3/27/13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B232D-F118-E14A-B78B-962C587BB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6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lideshare.net/cloudstac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harcoal CY"/>
                <a:cs typeface="Charcoal CY"/>
              </a:rPr>
              <a:t>Talk Title</a:t>
            </a:r>
            <a:endParaRPr lang="en-US" dirty="0">
              <a:latin typeface="Charcoal CY"/>
              <a:cs typeface="Charcoal CY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harcoal CY"/>
                <a:cs typeface="Charcoal CY"/>
              </a:rPr>
              <a:t>NAME</a:t>
            </a:r>
            <a:endParaRPr lang="en-US" dirty="0" smtClean="0">
              <a:latin typeface="Charcoal CY"/>
              <a:cs typeface="Charcoal CY"/>
            </a:endParaRPr>
          </a:p>
          <a:p>
            <a:r>
              <a:rPr lang="en-US" sz="2600" dirty="0" smtClean="0">
                <a:latin typeface="Charcoal CY"/>
                <a:cs typeface="Charcoal CY"/>
              </a:rPr>
              <a:t>ROLE w/ Apache CloudStack</a:t>
            </a:r>
            <a:endParaRPr lang="en-US" sz="2600" dirty="0" smtClean="0">
              <a:latin typeface="Charcoal CY"/>
              <a:cs typeface="Charcoal CY"/>
            </a:endParaRPr>
          </a:p>
          <a:p>
            <a:r>
              <a:rPr lang="en-US" sz="2600" dirty="0" smtClean="0">
                <a:latin typeface="Charcoal CY"/>
                <a:cs typeface="Charcoal CY"/>
              </a:rPr>
              <a:t>EMAIL</a:t>
            </a:r>
            <a:r>
              <a:rPr lang="en-US" sz="2600" dirty="0" smtClean="0">
                <a:latin typeface="Charcoal CY"/>
                <a:cs typeface="Charcoal CY"/>
              </a:rPr>
              <a:t/>
            </a:r>
            <a:br>
              <a:rPr lang="en-US" sz="2600" dirty="0" smtClean="0">
                <a:latin typeface="Charcoal CY"/>
                <a:cs typeface="Charcoal CY"/>
              </a:rPr>
            </a:br>
            <a:r>
              <a:rPr lang="en-US" sz="2600" dirty="0" smtClean="0">
                <a:latin typeface="Charcoal CY"/>
                <a:cs typeface="Charcoal CY"/>
              </a:rPr>
              <a:t>BLOG and/or Twitter</a:t>
            </a:r>
            <a:endParaRPr lang="en-US" sz="2600" dirty="0">
              <a:latin typeface="Charcoal CY"/>
              <a:cs typeface="Charcoal CY"/>
            </a:endParaRPr>
          </a:p>
        </p:txBody>
      </p:sp>
    </p:spTree>
    <p:extLst>
      <p:ext uri="{BB962C8B-B14F-4D97-AF65-F5344CB8AC3E}">
        <p14:creationId xmlns:p14="http://schemas.microsoft.com/office/powerpoint/2010/main" val="533084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rcoal CY"/>
                <a:cs typeface="Charcoal CY"/>
              </a:rPr>
              <a:t>Get Involved</a:t>
            </a:r>
            <a:endParaRPr lang="en-US" dirty="0">
              <a:latin typeface="Charcoal CY"/>
              <a:cs typeface="Charcoal CY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Site: </a:t>
            </a:r>
            <a:r>
              <a:rPr lang="en-US" dirty="0" err="1" smtClean="0"/>
              <a:t>CloudStack.org</a:t>
            </a:r>
            <a:endParaRPr lang="en-US" dirty="0" smtClean="0"/>
          </a:p>
          <a:p>
            <a:r>
              <a:rPr lang="en-US" dirty="0" smtClean="0"/>
              <a:t>IRC: #</a:t>
            </a:r>
            <a:r>
              <a:rPr lang="en-US" dirty="0" err="1" smtClean="0"/>
              <a:t>cloudstack</a:t>
            </a:r>
            <a:r>
              <a:rPr lang="en-US" dirty="0" smtClean="0"/>
              <a:t> and #</a:t>
            </a:r>
            <a:r>
              <a:rPr lang="en-US" dirty="0" err="1" smtClean="0"/>
              <a:t>cloudstack-dev</a:t>
            </a:r>
            <a:endParaRPr lang="en-US" dirty="0" smtClean="0"/>
          </a:p>
          <a:p>
            <a:r>
              <a:rPr lang="en-US" dirty="0" smtClean="0"/>
              <a:t>Follow @</a:t>
            </a:r>
            <a:r>
              <a:rPr lang="en-US" dirty="0" err="1" smtClean="0"/>
              <a:t>cloudstack</a:t>
            </a:r>
            <a:r>
              <a:rPr lang="en-US" dirty="0" smtClean="0"/>
              <a:t> on Twitter</a:t>
            </a:r>
          </a:p>
          <a:p>
            <a:r>
              <a:rPr lang="en-US" dirty="0" smtClean="0"/>
              <a:t>Lots of </a:t>
            </a:r>
            <a:r>
              <a:rPr lang="en-US" dirty="0" err="1" smtClean="0"/>
              <a:t>Presos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http://slideshare.net/cloudstack</a:t>
            </a:r>
            <a:endParaRPr lang="en-US" dirty="0" smtClean="0"/>
          </a:p>
          <a:p>
            <a:r>
              <a:rPr lang="en-US" dirty="0" smtClean="0"/>
              <a:t>Mailing Lists: </a:t>
            </a:r>
            <a:br>
              <a:rPr lang="en-US" dirty="0" smtClean="0"/>
            </a:b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cloudstack.org</a:t>
            </a:r>
            <a:r>
              <a:rPr lang="en-US" dirty="0"/>
              <a:t>/discuss/mailing-</a:t>
            </a:r>
            <a:r>
              <a:rPr lang="en-US" dirty="0" err="1"/>
              <a:t>lists.html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08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43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Talk Title</vt:lpstr>
      <vt:lpstr>Get Involved</vt:lpstr>
    </vt:vector>
  </TitlesOfParts>
  <Company>Citrix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CloudStack: From API to UI</dc:title>
  <dc:creator>Joe Brockmeier</dc:creator>
  <cp:lastModifiedBy>Joe Brockmeier</cp:lastModifiedBy>
  <cp:revision>19</cp:revision>
  <dcterms:created xsi:type="dcterms:W3CDTF">2013-03-14T14:49:06Z</dcterms:created>
  <dcterms:modified xsi:type="dcterms:W3CDTF">2013-03-27T19:01:06Z</dcterms:modified>
</cp:coreProperties>
</file>