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14" r:id="rId1"/>
    <p:sldMasterId id="2147483715" r:id="rId2"/>
    <p:sldMasterId id="2147483716" r:id="rId3"/>
    <p:sldMasterId id="2147483717" r:id="rId4"/>
    <p:sldMasterId id="2147483718" r:id="rId5"/>
    <p:sldMasterId id="2147483719" r:id="rId6"/>
  </p:sldMasterIdLst>
  <p:notesMasterIdLst>
    <p:notesMasterId r:id="rId38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</p:sldIdLst>
  <p:sldSz cx="24387175" cy="13716000"/>
  <p:notesSz cx="6961188" cy="92360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1"/>
  </p:normalViewPr>
  <p:slideViewPr>
    <p:cSldViewPr snapToGrid="0" snapToObjects="1">
      <p:cViewPr varScale="1">
        <p:scale>
          <a:sx n="45" d="100"/>
          <a:sy n="45" d="100"/>
        </p:scale>
        <p:origin x="89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37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16514" cy="4618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46" marR="0" lvl="1" indent="-46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828891" marR="0" lvl="2" indent="-91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743337" marR="0" lvl="3" indent="-137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657783" marR="0" lvl="4" indent="-182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229" marR="0" lvl="5" indent="-229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5486674" marR="0" lvl="6" indent="-274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6401120" marR="0" lvl="7" indent="-320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7315566" marR="0" lvl="8" indent="-365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943062" y="0"/>
            <a:ext cx="3016514" cy="4618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46" marR="0" lvl="1" indent="-46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828891" marR="0" lvl="2" indent="-91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743337" marR="0" lvl="3" indent="-137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657783" marR="0" lvl="4" indent="-182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229" marR="0" lvl="5" indent="-229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5486674" marR="0" lvl="6" indent="-274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6401120" marR="0" lvl="7" indent="-320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7315566" marR="0" lvl="8" indent="-365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403225" y="693737"/>
            <a:ext cx="6154737" cy="34623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50" cy="41562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har char="●"/>
              <a:defRPr sz="24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46" marR="0" lvl="1" indent="-46" algn="l" rtl="0">
              <a:spcBef>
                <a:spcPts val="0"/>
              </a:spcBef>
              <a:buChar char="○"/>
              <a:defRPr sz="24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828891" marR="0" lvl="2" indent="-91" algn="l" rtl="0">
              <a:spcBef>
                <a:spcPts val="0"/>
              </a:spcBef>
              <a:buChar char="■"/>
              <a:defRPr sz="24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2743337" marR="0" lvl="3" indent="-137" algn="l" rtl="0">
              <a:spcBef>
                <a:spcPts val="0"/>
              </a:spcBef>
              <a:buChar char="●"/>
              <a:defRPr sz="24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3657783" marR="0" lvl="4" indent="-182" algn="l" rtl="0">
              <a:spcBef>
                <a:spcPts val="0"/>
              </a:spcBef>
              <a:buChar char="○"/>
              <a:defRPr sz="24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4572229" marR="0" lvl="5" indent="-229" algn="l" rtl="0">
              <a:spcBef>
                <a:spcPts val="0"/>
              </a:spcBef>
              <a:buChar char="■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5486674" marR="0" lvl="6" indent="-274" algn="l" rtl="0">
              <a:spcBef>
                <a:spcPts val="0"/>
              </a:spcBef>
              <a:buChar char="●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6401120" marR="0" lvl="7" indent="-320" algn="l" rtl="0">
              <a:spcBef>
                <a:spcPts val="0"/>
              </a:spcBef>
              <a:buChar char="○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7315566" marR="0" lvl="8" indent="-365" algn="l" rtl="0">
              <a:spcBef>
                <a:spcPts val="0"/>
              </a:spcBef>
              <a:buChar char="■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772667"/>
            <a:ext cx="3016514" cy="4618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46" marR="0" lvl="1" indent="-46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828891" marR="0" lvl="2" indent="-91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743337" marR="0" lvl="3" indent="-137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3657783" marR="0" lvl="4" indent="-182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229" marR="0" lvl="5" indent="-229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5486674" marR="0" lvl="6" indent="-274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6401120" marR="0" lvl="7" indent="-320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7315566" marR="0" lvl="8" indent="-365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514" cy="461804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  <a:endParaRPr lang="en-US" sz="1200" b="0" i="0" u="none" strike="noStrike" cap="none">
              <a:solidFill>
                <a:srgbClr val="31333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>
            <a:spLocks noGrp="1" noRot="1" noChangeAspect="1"/>
          </p:cNvSpPr>
          <p:nvPr>
            <p:ph type="sldImg" idx="2"/>
          </p:nvPr>
        </p:nvSpPr>
        <p:spPr>
          <a:xfrm>
            <a:off x="386633" y="692705"/>
            <a:ext cx="6188400" cy="3463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Shape 375"/>
          <p:cNvSpPr txBox="1">
            <a:spLocks noGrp="1"/>
          </p:cNvSpPr>
          <p:nvPr>
            <p:ph type="body" idx="1"/>
          </p:nvPr>
        </p:nvSpPr>
        <p:spPr>
          <a:xfrm>
            <a:off x="696117" y="4387135"/>
            <a:ext cx="5568900" cy="4156200"/>
          </a:xfrm>
          <a:prstGeom prst="rect">
            <a:avLst/>
          </a:prstGeom>
          <a:noFill/>
          <a:ln>
            <a:noFill/>
          </a:ln>
        </p:spPr>
        <p:txBody>
          <a:bodyPr lIns="92650" tIns="92650" rIns="92650" bIns="9265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Shape 537"/>
          <p:cNvSpPr txBox="1">
            <a:spLocks noGrp="1"/>
          </p:cNvSpPr>
          <p:nvPr>
            <p:ph type="body" idx="1"/>
          </p:nvPr>
        </p:nvSpPr>
        <p:spPr>
          <a:xfrm>
            <a:off x="696117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38" name="Shape 538"/>
          <p:cNvSpPr>
            <a:spLocks noGrp="1" noRot="1" noChangeAspect="1"/>
          </p:cNvSpPr>
          <p:nvPr>
            <p:ph type="sldImg" idx="2"/>
          </p:nvPr>
        </p:nvSpPr>
        <p:spPr>
          <a:xfrm>
            <a:off x="386329" y="692705"/>
            <a:ext cx="6188400" cy="3463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Shape 581"/>
          <p:cNvSpPr txBox="1">
            <a:spLocks noGrp="1"/>
          </p:cNvSpPr>
          <p:nvPr>
            <p:ph type="body" idx="1"/>
          </p:nvPr>
        </p:nvSpPr>
        <p:spPr>
          <a:xfrm>
            <a:off x="696117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82" name="Shape 582"/>
          <p:cNvSpPr>
            <a:spLocks noGrp="1" noRot="1" noChangeAspect="1"/>
          </p:cNvSpPr>
          <p:nvPr>
            <p:ph type="sldImg" idx="2"/>
          </p:nvPr>
        </p:nvSpPr>
        <p:spPr>
          <a:xfrm>
            <a:off x="386329" y="692705"/>
            <a:ext cx="6188400" cy="3463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8"/>
            <a:ext cx="6154738" cy="34623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" name="Shape 624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25" name="Shape 625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</p:spPr>
        <p:txBody>
          <a:bodyPr lIns="92125" tIns="46050" rIns="92125" bIns="4605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Shape 639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0" name="Shape 640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3335"/>
              </a:buClr>
              <a:buSzPct val="25000"/>
              <a:buFont typeface="Source Sans Pro"/>
              <a:buNone/>
            </a:pPr>
            <a:r>
              <a:rPr lang="en-US" sz="24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D4</a:t>
            </a:r>
          </a:p>
        </p:txBody>
      </p:sp>
      <p:sp>
        <p:nvSpPr>
          <p:cNvPr id="641" name="Shape 641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13</a:t>
            </a:fld>
            <a:endParaRPr lang="en-US" sz="1200">
              <a:solidFill>
                <a:srgbClr val="31333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Shape 666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7" name="Shape 667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3335"/>
              </a:buClr>
              <a:buSzPct val="25000"/>
              <a:buFont typeface="Source Sans Pro"/>
              <a:buNone/>
            </a:pPr>
            <a:r>
              <a:rPr lang="en-US" sz="24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D4</a:t>
            </a:r>
          </a:p>
        </p:txBody>
      </p:sp>
      <p:sp>
        <p:nvSpPr>
          <p:cNvPr id="668" name="Shape 668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14</a:t>
            </a:fld>
            <a:endParaRPr lang="en-US" sz="1200">
              <a:solidFill>
                <a:srgbClr val="31333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Shape 696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7" name="Shape 697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3335"/>
              </a:buClr>
              <a:buSzPct val="25000"/>
              <a:buFont typeface="Source Sans Pro"/>
              <a:buNone/>
            </a:pPr>
            <a:r>
              <a:rPr lang="en-US" sz="24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D4</a:t>
            </a:r>
          </a:p>
        </p:txBody>
      </p:sp>
      <p:sp>
        <p:nvSpPr>
          <p:cNvPr id="698" name="Shape 698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15</a:t>
            </a:fld>
            <a:endParaRPr lang="en-US" sz="1200">
              <a:solidFill>
                <a:srgbClr val="31333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Shape 727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8" name="Shape 728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3335"/>
              </a:buClr>
              <a:buSzPct val="25000"/>
              <a:buFont typeface="Source Sans Pro"/>
              <a:buNone/>
            </a:pPr>
            <a:r>
              <a:rPr lang="en-US" sz="24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D4</a:t>
            </a:r>
          </a:p>
        </p:txBody>
      </p:sp>
      <p:sp>
        <p:nvSpPr>
          <p:cNvPr id="729" name="Shape 729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16</a:t>
            </a:fld>
            <a:endParaRPr lang="en-US" sz="1200">
              <a:solidFill>
                <a:srgbClr val="31333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Shape 771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2" name="Shape 772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3335"/>
              </a:buClr>
              <a:buSzPct val="25000"/>
              <a:buFont typeface="Source Sans Pro"/>
              <a:buNone/>
            </a:pPr>
            <a:r>
              <a:rPr lang="en-US" sz="24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D4</a:t>
            </a:r>
          </a:p>
        </p:txBody>
      </p:sp>
      <p:sp>
        <p:nvSpPr>
          <p:cNvPr id="773" name="Shape 773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17</a:t>
            </a:fld>
            <a:endParaRPr lang="en-US" sz="1200">
              <a:solidFill>
                <a:srgbClr val="31333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Shape 819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20" name="Shape 820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13335"/>
              </a:buClr>
              <a:buSzPct val="25000"/>
              <a:buFont typeface="Source Sans Pro"/>
              <a:buNone/>
            </a:pPr>
            <a:r>
              <a:rPr lang="en-US" sz="2400" b="0" i="0" u="none" strike="noStrike" cap="none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D4</a:t>
            </a:r>
          </a:p>
        </p:txBody>
      </p:sp>
      <p:sp>
        <p:nvSpPr>
          <p:cNvPr id="821" name="Shape 821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18</a:t>
            </a:fld>
            <a:endParaRPr lang="en-US" sz="1200">
              <a:solidFill>
                <a:srgbClr val="31333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Shape 870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1" name="Shape 871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2400" b="0" i="0" u="none" strike="noStrike" cap="none">
              <a:solidFill>
                <a:srgbClr val="31333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72" name="Shape 872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  <a:noFill/>
          <a:ln>
            <a:noFill/>
          </a:ln>
        </p:spPr>
        <p:txBody>
          <a:bodyPr lIns="92125" tIns="46050" rIns="92125" bIns="460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31333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19</a:t>
            </a:fld>
            <a:endParaRPr lang="en-US" sz="1200">
              <a:solidFill>
                <a:srgbClr val="31333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>
            <a:spLocks noGrp="1"/>
          </p:cNvSpPr>
          <p:nvPr>
            <p:ph type="body" idx="1"/>
          </p:nvPr>
        </p:nvSpPr>
        <p:spPr>
          <a:xfrm>
            <a:off x="696117" y="4387135"/>
            <a:ext cx="5568900" cy="4156200"/>
          </a:xfrm>
          <a:prstGeom prst="rect">
            <a:avLst/>
          </a:prstGeom>
        </p:spPr>
        <p:txBody>
          <a:bodyPr lIns="92650" tIns="92650" rIns="92650" bIns="92650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86" name="Shape 386"/>
          <p:cNvSpPr>
            <a:spLocks noGrp="1" noRot="1" noChangeAspect="1"/>
          </p:cNvSpPr>
          <p:nvPr>
            <p:ph type="sldImg" idx="2"/>
          </p:nvPr>
        </p:nvSpPr>
        <p:spPr>
          <a:xfrm>
            <a:off x="386043" y="692705"/>
            <a:ext cx="6189000" cy="3463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Shape 877"/>
          <p:cNvSpPr>
            <a:spLocks noGrp="1" noRot="1" noChangeAspect="1"/>
          </p:cNvSpPr>
          <p:nvPr>
            <p:ph type="sldImg" idx="2"/>
          </p:nvPr>
        </p:nvSpPr>
        <p:spPr>
          <a:xfrm>
            <a:off x="386329" y="692705"/>
            <a:ext cx="6188400" cy="3463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8" name="Shape 878"/>
          <p:cNvSpPr txBox="1">
            <a:spLocks noGrp="1"/>
          </p:cNvSpPr>
          <p:nvPr>
            <p:ph type="body" idx="1"/>
          </p:nvPr>
        </p:nvSpPr>
        <p:spPr>
          <a:xfrm>
            <a:off x="696117" y="4387135"/>
            <a:ext cx="5568900" cy="4156200"/>
          </a:xfrm>
          <a:prstGeom prst="rect">
            <a:avLst/>
          </a:prstGeom>
          <a:noFill/>
          <a:ln>
            <a:noFill/>
          </a:ln>
        </p:spPr>
        <p:txBody>
          <a:bodyPr lIns="92650" tIns="92650" rIns="92650" bIns="926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Shape 947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48" name="Shape 948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Shape 962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3" name="Shape 963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64" name="Shape 964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</p:spPr>
        <p:txBody>
          <a:bodyPr lIns="92125" tIns="46050" rIns="92125" bIns="4605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Shape 978"/>
          <p:cNvSpPr txBox="1">
            <a:spLocks noGrp="1"/>
          </p:cNvSpPr>
          <p:nvPr>
            <p:ph type="body" idx="1"/>
          </p:nvPr>
        </p:nvSpPr>
        <p:spPr>
          <a:xfrm>
            <a:off x="696117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79" name="Shape 979"/>
          <p:cNvSpPr>
            <a:spLocks noGrp="1" noRot="1" noChangeAspect="1"/>
          </p:cNvSpPr>
          <p:nvPr>
            <p:ph type="sldImg" idx="2"/>
          </p:nvPr>
        </p:nvSpPr>
        <p:spPr>
          <a:xfrm>
            <a:off x="386329" y="692705"/>
            <a:ext cx="6188400" cy="3463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Shape 1020"/>
          <p:cNvSpPr txBox="1">
            <a:spLocks noGrp="1"/>
          </p:cNvSpPr>
          <p:nvPr>
            <p:ph type="body" idx="1"/>
          </p:nvPr>
        </p:nvSpPr>
        <p:spPr>
          <a:xfrm>
            <a:off x="696117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21" name="Shape 1021"/>
          <p:cNvSpPr>
            <a:spLocks noGrp="1" noRot="1" noChangeAspect="1"/>
          </p:cNvSpPr>
          <p:nvPr>
            <p:ph type="sldImg" idx="2"/>
          </p:nvPr>
        </p:nvSpPr>
        <p:spPr>
          <a:xfrm>
            <a:off x="386329" y="692705"/>
            <a:ext cx="6188400" cy="3463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Shape 1061"/>
          <p:cNvSpPr>
            <a:spLocks noGrp="1" noRot="1" noChangeAspect="1"/>
          </p:cNvSpPr>
          <p:nvPr>
            <p:ph type="sldImg" idx="2"/>
          </p:nvPr>
        </p:nvSpPr>
        <p:spPr>
          <a:xfrm>
            <a:off x="386329" y="692705"/>
            <a:ext cx="6188400" cy="3463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2" name="Shape 1062"/>
          <p:cNvSpPr txBox="1">
            <a:spLocks noGrp="1"/>
          </p:cNvSpPr>
          <p:nvPr>
            <p:ph type="body" idx="1"/>
          </p:nvPr>
        </p:nvSpPr>
        <p:spPr>
          <a:xfrm>
            <a:off x="696117" y="4387135"/>
            <a:ext cx="5568900" cy="4156200"/>
          </a:xfrm>
          <a:prstGeom prst="rect">
            <a:avLst/>
          </a:prstGeom>
          <a:noFill/>
          <a:ln>
            <a:noFill/>
          </a:ln>
        </p:spPr>
        <p:txBody>
          <a:bodyPr lIns="92650" tIns="92650" rIns="92650" bIns="92650" anchor="t" anchorCtr="0">
            <a:noAutofit/>
          </a:bodyPr>
          <a:lstStyle/>
          <a:p>
            <a: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do we need it ? 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applications want to directly embed stream processing as part of broader app (eg. a web frontend)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LinkedIn Tools are not natively built for YARN, so there is some developer friction</a:t>
            </a: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applications need full control (e.g. unique security, deployment considerations)</a:t>
            </a:r>
          </a:p>
          <a:p>
            <a:pPr marL="457200" marR="0" lvl="1" indent="0" algn="l" rtl="0">
              <a:spcBef>
                <a:spcPts val="60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Solve API proliferation (Kafka APIs, Databus APIs etc. )</a:t>
            </a:r>
          </a:p>
        </p:txBody>
      </p:sp>
      <p:sp>
        <p:nvSpPr>
          <p:cNvPr id="1063" name="Shape 1063"/>
          <p:cNvSpPr txBox="1">
            <a:spLocks noGrp="1"/>
          </p:cNvSpPr>
          <p:nvPr>
            <p:ph type="sldNum" idx="12"/>
          </p:nvPr>
        </p:nvSpPr>
        <p:spPr>
          <a:xfrm>
            <a:off x="3943054" y="8772668"/>
            <a:ext cx="3016499" cy="461700"/>
          </a:xfrm>
          <a:prstGeom prst="rect">
            <a:avLst/>
          </a:prstGeom>
          <a:noFill/>
          <a:ln>
            <a:noFill/>
          </a:ln>
        </p:spPr>
        <p:txBody>
          <a:bodyPr lIns="92650" tIns="46300" rIns="92650" bIns="463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Shape 1086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7" name="Shape 1087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88" name="Shape 1088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</p:spPr>
        <p:txBody>
          <a:bodyPr lIns="92125" tIns="46050" rIns="92125" bIns="4605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Shape 1094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5" name="Shape 1095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message size : 100 bytes (read only) or 80 bytes (read/write case)</a:t>
            </a:r>
          </a:p>
        </p:txBody>
      </p:sp>
      <p:sp>
        <p:nvSpPr>
          <p:cNvPr id="1096" name="Shape 1096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</p:spPr>
        <p:txBody>
          <a:bodyPr lIns="92125" tIns="46050" rIns="92125" bIns="4605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Shape 1102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3" name="Shape 1103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no batching or caching for remote db</a:t>
            </a:r>
          </a:p>
        </p:txBody>
      </p:sp>
      <p:sp>
        <p:nvSpPr>
          <p:cNvPr id="1104" name="Shape 1104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</p:spPr>
        <p:txBody>
          <a:bodyPr lIns="92125" tIns="46050" rIns="92125" bIns="4605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" name="Shape 1118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9" name="Shape 1119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20" name="Shape 1120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</p:spPr>
        <p:txBody>
          <a:bodyPr lIns="92125" tIns="46050" rIns="92125" bIns="4605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>
            <a:spLocks noGrp="1" noRot="1" noChangeAspect="1"/>
          </p:cNvSpPr>
          <p:nvPr>
            <p:ph type="sldImg" idx="2"/>
          </p:nvPr>
        </p:nvSpPr>
        <p:spPr>
          <a:xfrm>
            <a:off x="386043" y="692705"/>
            <a:ext cx="6189000" cy="3463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7" name="Shape 397"/>
          <p:cNvSpPr txBox="1">
            <a:spLocks noGrp="1"/>
          </p:cNvSpPr>
          <p:nvPr>
            <p:ph type="body" idx="1"/>
          </p:nvPr>
        </p:nvSpPr>
        <p:spPr>
          <a:xfrm>
            <a:off x="696117" y="4387135"/>
            <a:ext cx="5568900" cy="4156200"/>
          </a:xfrm>
          <a:prstGeom prst="rect">
            <a:avLst/>
          </a:prstGeom>
          <a:noFill/>
          <a:ln>
            <a:noFill/>
          </a:ln>
        </p:spPr>
        <p:txBody>
          <a:bodyPr lIns="92650" tIns="46300" rIns="92650" bIns="463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3 areas</a:t>
            </a:r>
          </a:p>
          <a:p>
            <a:pPr marL="228600" marR="0" lvl="0" indent="-2286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ingestion,</a:t>
            </a:r>
          </a:p>
          <a:p>
            <a:pPr marL="228600" marR="0" lvl="0" indent="-2286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Processing</a:t>
            </a:r>
          </a:p>
          <a:p>
            <a:pPr marL="228600" marR="0" lvl="0" indent="-2286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serving</a:t>
            </a:r>
          </a:p>
        </p:txBody>
      </p:sp>
      <p:sp>
        <p:nvSpPr>
          <p:cNvPr id="398" name="Shape 398"/>
          <p:cNvSpPr txBox="1">
            <a:spLocks noGrp="1"/>
          </p:cNvSpPr>
          <p:nvPr>
            <p:ph type="sldNum" idx="12"/>
          </p:nvPr>
        </p:nvSpPr>
        <p:spPr>
          <a:xfrm>
            <a:off x="3943054" y="8772668"/>
            <a:ext cx="3016500" cy="461700"/>
          </a:xfrm>
          <a:prstGeom prst="rect">
            <a:avLst/>
          </a:prstGeom>
          <a:noFill/>
          <a:ln>
            <a:noFill/>
          </a:ln>
        </p:spPr>
        <p:txBody>
          <a:bodyPr lIns="92650" tIns="46300" rIns="92650" bIns="463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Shape 1135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36" name="Shape 1136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Shape 1143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4" name="Shape 1144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45" name="Shape 1145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</p:spPr>
        <p:txBody>
          <a:bodyPr lIns="92125" tIns="46050" rIns="92125" bIns="4605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Shape 429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30" name="Shape 430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</p:spPr>
        <p:txBody>
          <a:bodyPr lIns="92125" tIns="46050" rIns="92125" bIns="4605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Shape 437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38" name="Shape 438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</p:spPr>
        <p:txBody>
          <a:bodyPr lIns="92125" tIns="46050" rIns="92125" bIns="4605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hape 446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8"/>
            <a:ext cx="6154738" cy="34623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Shape 447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48" name="Shape 448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</p:spPr>
        <p:txBody>
          <a:bodyPr lIns="92125" tIns="46050" rIns="92125" bIns="4605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Shape 460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61" name="Shape 461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</p:spPr>
        <p:txBody>
          <a:bodyPr lIns="92125" tIns="46050" rIns="92125" bIns="46050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Shape 475"/>
          <p:cNvSpPr txBox="1">
            <a:spLocks noGrp="1"/>
          </p:cNvSpPr>
          <p:nvPr>
            <p:ph type="body" idx="1"/>
          </p:nvPr>
        </p:nvSpPr>
        <p:spPr>
          <a:xfrm>
            <a:off x="696117" y="4387135"/>
            <a:ext cx="5568900" cy="4156200"/>
          </a:xfrm>
          <a:prstGeom prst="rect">
            <a:avLst/>
          </a:prstGeom>
        </p:spPr>
        <p:txBody>
          <a:bodyPr lIns="92650" tIns="92650" rIns="92650" bIns="92650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Mention that: repartitioning might be required to process from an unpartitioned source</a:t>
            </a:r>
          </a:p>
        </p:txBody>
      </p:sp>
      <p:sp>
        <p:nvSpPr>
          <p:cNvPr id="476" name="Shape 476"/>
          <p:cNvSpPr>
            <a:spLocks noGrp="1" noRot="1" noChangeAspect="1"/>
          </p:cNvSpPr>
          <p:nvPr>
            <p:ph type="sldImg" idx="2"/>
          </p:nvPr>
        </p:nvSpPr>
        <p:spPr>
          <a:xfrm>
            <a:off x="386043" y="692705"/>
            <a:ext cx="6189000" cy="3463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Shape 501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3737"/>
            <a:ext cx="6154800" cy="3462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Shape 502"/>
          <p:cNvSpPr txBox="1">
            <a:spLocks noGrp="1"/>
          </p:cNvSpPr>
          <p:nvPr>
            <p:ph type="body" idx="1"/>
          </p:nvPr>
        </p:nvSpPr>
        <p:spPr>
          <a:xfrm>
            <a:off x="696118" y="4387135"/>
            <a:ext cx="5568900" cy="4156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03" name="Shape 503"/>
          <p:cNvSpPr txBox="1">
            <a:spLocks noGrp="1"/>
          </p:cNvSpPr>
          <p:nvPr>
            <p:ph type="sldNum" idx="12"/>
          </p:nvPr>
        </p:nvSpPr>
        <p:spPr>
          <a:xfrm>
            <a:off x="3943062" y="8772667"/>
            <a:ext cx="3016499" cy="461700"/>
          </a:xfrm>
          <a:prstGeom prst="rect">
            <a:avLst/>
          </a:prstGeom>
        </p:spPr>
        <p:txBody>
          <a:bodyPr lIns="92125" tIns="46050" rIns="92125" bIns="46050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iolet Geometric Prism bg">
    <p:bg>
      <p:bgPr>
        <a:gradFill>
          <a:gsLst>
            <a:gs pos="0">
              <a:schemeClr val="lt2"/>
            </a:gs>
            <a:gs pos="1000">
              <a:schemeClr val="lt2"/>
            </a:gs>
            <a:gs pos="100000">
              <a:schemeClr val="accent2"/>
            </a:gs>
          </a:gsLst>
          <a:lin ang="18900000" scaled="0"/>
        </a:gra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hape 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25400"/>
            <a:ext cx="24387173" cy="13752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831308" y="1186733"/>
            <a:ext cx="22724700" cy="1527300"/>
          </a:xfrm>
          <a:prstGeom prst="rect">
            <a:avLst/>
          </a:prstGeom>
        </p:spPr>
        <p:txBody>
          <a:bodyPr lIns="243825" tIns="243825" rIns="243825" bIns="2438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831308" y="3073266"/>
            <a:ext cx="22724700" cy="9110400"/>
          </a:xfrm>
          <a:prstGeom prst="rect">
            <a:avLst/>
          </a:prstGeom>
        </p:spPr>
        <p:txBody>
          <a:bodyPr lIns="243825" tIns="243825" rIns="243825" bIns="2438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22596162" y="12435244"/>
            <a:ext cx="1463400" cy="1049699"/>
          </a:xfrm>
          <a:prstGeom prst="rect">
            <a:avLst/>
          </a:prstGeom>
        </p:spPr>
        <p:txBody>
          <a:bodyPr lIns="243825" tIns="243825" rIns="243825" bIns="2438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831308" y="1186733"/>
            <a:ext cx="22724700" cy="1527300"/>
          </a:xfrm>
          <a:prstGeom prst="rect">
            <a:avLst/>
          </a:prstGeom>
        </p:spPr>
        <p:txBody>
          <a:bodyPr lIns="243825" tIns="243825" rIns="243825" bIns="2438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831308" y="3073266"/>
            <a:ext cx="10667700" cy="9110400"/>
          </a:xfrm>
          <a:prstGeom prst="rect">
            <a:avLst/>
          </a:prstGeom>
        </p:spPr>
        <p:txBody>
          <a:bodyPr lIns="243825" tIns="243825" rIns="243825" bIns="243825" anchor="t" anchorCtr="0"/>
          <a:lstStyle>
            <a:lvl1pPr lvl="0" rtl="0">
              <a:spcBef>
                <a:spcPts val="0"/>
              </a:spcBef>
              <a:buSzPct val="100000"/>
              <a:defRPr sz="3700"/>
            </a:lvl1pPr>
            <a:lvl2pPr lvl="1" rtl="0">
              <a:spcBef>
                <a:spcPts val="0"/>
              </a:spcBef>
              <a:buSzPct val="100000"/>
              <a:defRPr sz="3200"/>
            </a:lvl2pPr>
            <a:lvl3pPr lvl="2" rtl="0">
              <a:spcBef>
                <a:spcPts val="0"/>
              </a:spcBef>
              <a:buSzPct val="100000"/>
              <a:defRPr sz="3200"/>
            </a:lvl3pPr>
            <a:lvl4pPr lvl="3" rtl="0">
              <a:spcBef>
                <a:spcPts val="0"/>
              </a:spcBef>
              <a:buSzPct val="100000"/>
              <a:defRPr sz="3200"/>
            </a:lvl4pPr>
            <a:lvl5pPr lvl="4" rtl="0">
              <a:spcBef>
                <a:spcPts val="0"/>
              </a:spcBef>
              <a:buSzPct val="100000"/>
              <a:defRPr sz="3200"/>
            </a:lvl5pPr>
            <a:lvl6pPr lvl="5" rtl="0">
              <a:spcBef>
                <a:spcPts val="0"/>
              </a:spcBef>
              <a:buSzPct val="100000"/>
              <a:defRPr sz="3200"/>
            </a:lvl6pPr>
            <a:lvl7pPr lvl="6" rtl="0">
              <a:spcBef>
                <a:spcPts val="0"/>
              </a:spcBef>
              <a:buSzPct val="100000"/>
              <a:defRPr sz="3200"/>
            </a:lvl7pPr>
            <a:lvl8pPr lvl="7" rtl="0">
              <a:spcBef>
                <a:spcPts val="0"/>
              </a:spcBef>
              <a:buSzPct val="100000"/>
              <a:defRPr sz="3200"/>
            </a:lvl8pPr>
            <a:lvl9pPr lvl="8" rtl="0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xfrm>
            <a:off x="12888077" y="3073266"/>
            <a:ext cx="10667700" cy="9110400"/>
          </a:xfrm>
          <a:prstGeom prst="rect">
            <a:avLst/>
          </a:prstGeom>
        </p:spPr>
        <p:txBody>
          <a:bodyPr lIns="243825" tIns="243825" rIns="243825" bIns="243825" anchor="t" anchorCtr="0"/>
          <a:lstStyle>
            <a:lvl1pPr lvl="0" rtl="0">
              <a:spcBef>
                <a:spcPts val="0"/>
              </a:spcBef>
              <a:buSzPct val="100000"/>
              <a:defRPr sz="3700"/>
            </a:lvl1pPr>
            <a:lvl2pPr lvl="1" rtl="0">
              <a:spcBef>
                <a:spcPts val="0"/>
              </a:spcBef>
              <a:buSzPct val="100000"/>
              <a:defRPr sz="3200"/>
            </a:lvl2pPr>
            <a:lvl3pPr lvl="2" rtl="0">
              <a:spcBef>
                <a:spcPts val="0"/>
              </a:spcBef>
              <a:buSzPct val="100000"/>
              <a:defRPr sz="3200"/>
            </a:lvl3pPr>
            <a:lvl4pPr lvl="3" rtl="0">
              <a:spcBef>
                <a:spcPts val="0"/>
              </a:spcBef>
              <a:buSzPct val="100000"/>
              <a:defRPr sz="3200"/>
            </a:lvl4pPr>
            <a:lvl5pPr lvl="4" rtl="0">
              <a:spcBef>
                <a:spcPts val="0"/>
              </a:spcBef>
              <a:buSzPct val="100000"/>
              <a:defRPr sz="3200"/>
            </a:lvl5pPr>
            <a:lvl6pPr lvl="5" rtl="0">
              <a:spcBef>
                <a:spcPts val="0"/>
              </a:spcBef>
              <a:buSzPct val="100000"/>
              <a:defRPr sz="3200"/>
            </a:lvl6pPr>
            <a:lvl7pPr lvl="6" rtl="0">
              <a:spcBef>
                <a:spcPts val="0"/>
              </a:spcBef>
              <a:buSzPct val="100000"/>
              <a:defRPr sz="3200"/>
            </a:lvl7pPr>
            <a:lvl8pPr lvl="7" rtl="0">
              <a:spcBef>
                <a:spcPts val="0"/>
              </a:spcBef>
              <a:buSzPct val="100000"/>
              <a:defRPr sz="3200"/>
            </a:lvl8pPr>
            <a:lvl9pPr lvl="8" rtl="0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22596162" y="12435244"/>
            <a:ext cx="1463400" cy="1049699"/>
          </a:xfrm>
          <a:prstGeom prst="rect">
            <a:avLst/>
          </a:prstGeom>
        </p:spPr>
        <p:txBody>
          <a:bodyPr lIns="243825" tIns="243825" rIns="243825" bIns="2438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31308" y="1186733"/>
            <a:ext cx="22724700" cy="1527300"/>
          </a:xfrm>
          <a:prstGeom prst="rect">
            <a:avLst/>
          </a:prstGeom>
        </p:spPr>
        <p:txBody>
          <a:bodyPr lIns="243825" tIns="243825" rIns="243825" bIns="2438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22596162" y="12435244"/>
            <a:ext cx="1463400" cy="1049699"/>
          </a:xfrm>
          <a:prstGeom prst="rect">
            <a:avLst/>
          </a:prstGeom>
        </p:spPr>
        <p:txBody>
          <a:bodyPr lIns="243825" tIns="243825" rIns="243825" bIns="2438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831308" y="1481600"/>
            <a:ext cx="7488900" cy="2015100"/>
          </a:xfrm>
          <a:prstGeom prst="rect">
            <a:avLst/>
          </a:prstGeom>
        </p:spPr>
        <p:txBody>
          <a:bodyPr lIns="243825" tIns="243825" rIns="243825" bIns="243825" anchor="b" anchorCtr="0"/>
          <a:lstStyle>
            <a:lvl1pPr lvl="0" rtl="0">
              <a:spcBef>
                <a:spcPts val="0"/>
              </a:spcBef>
              <a:buSzPct val="100000"/>
              <a:defRPr sz="6400"/>
            </a:lvl1pPr>
            <a:lvl2pPr lvl="1" rtl="0">
              <a:spcBef>
                <a:spcPts val="0"/>
              </a:spcBef>
              <a:buSzPct val="100000"/>
              <a:defRPr sz="6400"/>
            </a:lvl2pPr>
            <a:lvl3pPr lvl="2" rtl="0">
              <a:spcBef>
                <a:spcPts val="0"/>
              </a:spcBef>
              <a:buSzPct val="100000"/>
              <a:defRPr sz="6400"/>
            </a:lvl3pPr>
            <a:lvl4pPr lvl="3" rtl="0">
              <a:spcBef>
                <a:spcPts val="0"/>
              </a:spcBef>
              <a:buSzPct val="100000"/>
              <a:defRPr sz="6400"/>
            </a:lvl4pPr>
            <a:lvl5pPr lvl="4" rtl="0">
              <a:spcBef>
                <a:spcPts val="0"/>
              </a:spcBef>
              <a:buSzPct val="100000"/>
              <a:defRPr sz="6400"/>
            </a:lvl5pPr>
            <a:lvl6pPr lvl="5" rtl="0">
              <a:spcBef>
                <a:spcPts val="0"/>
              </a:spcBef>
              <a:buSzPct val="100000"/>
              <a:defRPr sz="6400"/>
            </a:lvl6pPr>
            <a:lvl7pPr lvl="6" rtl="0">
              <a:spcBef>
                <a:spcPts val="0"/>
              </a:spcBef>
              <a:buSzPct val="100000"/>
              <a:defRPr sz="6400"/>
            </a:lvl7pPr>
            <a:lvl8pPr lvl="7" rtl="0">
              <a:spcBef>
                <a:spcPts val="0"/>
              </a:spcBef>
              <a:buSzPct val="100000"/>
              <a:defRPr sz="6400"/>
            </a:lvl8pPr>
            <a:lvl9pPr lvl="8" rtl="0">
              <a:spcBef>
                <a:spcPts val="0"/>
              </a:spcBef>
              <a:buSzPct val="100000"/>
              <a:defRPr sz="6400"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831308" y="3705600"/>
            <a:ext cx="7488900" cy="8478300"/>
          </a:xfrm>
          <a:prstGeom prst="rect">
            <a:avLst/>
          </a:prstGeom>
        </p:spPr>
        <p:txBody>
          <a:bodyPr lIns="243825" tIns="243825" rIns="243825" bIns="243825" anchor="t" anchorCtr="0"/>
          <a:lstStyle>
            <a:lvl1pPr lvl="0" rtl="0">
              <a:spcBef>
                <a:spcPts val="0"/>
              </a:spcBef>
              <a:buSzPct val="100000"/>
              <a:defRPr sz="3200"/>
            </a:lvl1pPr>
            <a:lvl2pPr lvl="1" rtl="0">
              <a:spcBef>
                <a:spcPts val="0"/>
              </a:spcBef>
              <a:buSzPct val="100000"/>
              <a:defRPr sz="3200"/>
            </a:lvl2pPr>
            <a:lvl3pPr lvl="2" rtl="0">
              <a:spcBef>
                <a:spcPts val="0"/>
              </a:spcBef>
              <a:buSzPct val="100000"/>
              <a:defRPr sz="3200"/>
            </a:lvl3pPr>
            <a:lvl4pPr lvl="3" rtl="0">
              <a:spcBef>
                <a:spcPts val="0"/>
              </a:spcBef>
              <a:buSzPct val="100000"/>
              <a:defRPr sz="3200"/>
            </a:lvl4pPr>
            <a:lvl5pPr lvl="4" rtl="0">
              <a:spcBef>
                <a:spcPts val="0"/>
              </a:spcBef>
              <a:buSzPct val="100000"/>
              <a:defRPr sz="3200"/>
            </a:lvl5pPr>
            <a:lvl6pPr lvl="5" rtl="0">
              <a:spcBef>
                <a:spcPts val="0"/>
              </a:spcBef>
              <a:buSzPct val="100000"/>
              <a:defRPr sz="3200"/>
            </a:lvl6pPr>
            <a:lvl7pPr lvl="6" rtl="0">
              <a:spcBef>
                <a:spcPts val="0"/>
              </a:spcBef>
              <a:buSzPct val="100000"/>
              <a:defRPr sz="3200"/>
            </a:lvl7pPr>
            <a:lvl8pPr lvl="7" rtl="0">
              <a:spcBef>
                <a:spcPts val="0"/>
              </a:spcBef>
              <a:buSzPct val="100000"/>
              <a:defRPr sz="3200"/>
            </a:lvl8pPr>
            <a:lvl9pPr lvl="8" rtl="0">
              <a:spcBef>
                <a:spcPts val="0"/>
              </a:spcBef>
              <a:buSzPct val="100000"/>
              <a:defRPr sz="32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22596162" y="12435244"/>
            <a:ext cx="1463400" cy="1049699"/>
          </a:xfrm>
          <a:prstGeom prst="rect">
            <a:avLst/>
          </a:prstGeom>
        </p:spPr>
        <p:txBody>
          <a:bodyPr lIns="243825" tIns="243825" rIns="243825" bIns="2438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1307503" y="1200400"/>
            <a:ext cx="16983000" cy="10908900"/>
          </a:xfrm>
          <a:prstGeom prst="rect">
            <a:avLst/>
          </a:prstGeom>
        </p:spPr>
        <p:txBody>
          <a:bodyPr lIns="243825" tIns="243825" rIns="243825" bIns="243825" anchor="ctr" anchorCtr="0"/>
          <a:lstStyle>
            <a:lvl1pPr lvl="0" rtl="0">
              <a:spcBef>
                <a:spcPts val="0"/>
              </a:spcBef>
              <a:buSzPct val="100000"/>
              <a:defRPr sz="12800"/>
            </a:lvl1pPr>
            <a:lvl2pPr lvl="1" rtl="0">
              <a:spcBef>
                <a:spcPts val="0"/>
              </a:spcBef>
              <a:buSzPct val="100000"/>
              <a:defRPr sz="12800"/>
            </a:lvl2pPr>
            <a:lvl3pPr lvl="2" rtl="0">
              <a:spcBef>
                <a:spcPts val="0"/>
              </a:spcBef>
              <a:buSzPct val="100000"/>
              <a:defRPr sz="12800"/>
            </a:lvl3pPr>
            <a:lvl4pPr lvl="3" rtl="0">
              <a:spcBef>
                <a:spcPts val="0"/>
              </a:spcBef>
              <a:buSzPct val="100000"/>
              <a:defRPr sz="12800"/>
            </a:lvl4pPr>
            <a:lvl5pPr lvl="4" rtl="0">
              <a:spcBef>
                <a:spcPts val="0"/>
              </a:spcBef>
              <a:buSzPct val="100000"/>
              <a:defRPr sz="12800"/>
            </a:lvl5pPr>
            <a:lvl6pPr lvl="5" rtl="0">
              <a:spcBef>
                <a:spcPts val="0"/>
              </a:spcBef>
              <a:buSzPct val="100000"/>
              <a:defRPr sz="12800"/>
            </a:lvl6pPr>
            <a:lvl7pPr lvl="6" rtl="0">
              <a:spcBef>
                <a:spcPts val="0"/>
              </a:spcBef>
              <a:buSzPct val="100000"/>
              <a:defRPr sz="12800"/>
            </a:lvl7pPr>
            <a:lvl8pPr lvl="7" rtl="0">
              <a:spcBef>
                <a:spcPts val="0"/>
              </a:spcBef>
              <a:buSzPct val="100000"/>
              <a:defRPr sz="12800"/>
            </a:lvl8pPr>
            <a:lvl9pPr lvl="8" rtl="0">
              <a:spcBef>
                <a:spcPts val="0"/>
              </a:spcBef>
              <a:buSzPct val="100000"/>
              <a:defRPr sz="12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22596162" y="12435244"/>
            <a:ext cx="1463400" cy="1049699"/>
          </a:xfrm>
          <a:prstGeom prst="rect">
            <a:avLst/>
          </a:prstGeom>
        </p:spPr>
        <p:txBody>
          <a:bodyPr lIns="243825" tIns="243825" rIns="243825" bIns="2438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/>
        </p:nvSpPr>
        <p:spPr>
          <a:xfrm>
            <a:off x="12193587" y="-333"/>
            <a:ext cx="12193500" cy="13716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708092" y="3288466"/>
            <a:ext cx="10788600" cy="3952800"/>
          </a:xfrm>
          <a:prstGeom prst="rect">
            <a:avLst/>
          </a:prstGeom>
        </p:spPr>
        <p:txBody>
          <a:bodyPr lIns="243825" tIns="243825" rIns="243825" bIns="243825" anchor="b" anchorCtr="0"/>
          <a:lstStyle>
            <a:lvl1pPr lvl="0" algn="ctr" rtl="0">
              <a:spcBef>
                <a:spcPts val="0"/>
              </a:spcBef>
              <a:buSzPct val="100000"/>
              <a:defRPr sz="11200"/>
            </a:lvl1pPr>
            <a:lvl2pPr lvl="1" algn="ctr" rtl="0">
              <a:spcBef>
                <a:spcPts val="0"/>
              </a:spcBef>
              <a:buSzPct val="100000"/>
              <a:defRPr sz="11200"/>
            </a:lvl2pPr>
            <a:lvl3pPr lvl="2" algn="ctr" rtl="0">
              <a:spcBef>
                <a:spcPts val="0"/>
              </a:spcBef>
              <a:buSzPct val="100000"/>
              <a:defRPr sz="11200"/>
            </a:lvl3pPr>
            <a:lvl4pPr lvl="3" algn="ctr" rtl="0">
              <a:spcBef>
                <a:spcPts val="0"/>
              </a:spcBef>
              <a:buSzPct val="100000"/>
              <a:defRPr sz="11200"/>
            </a:lvl4pPr>
            <a:lvl5pPr lvl="4" algn="ctr" rtl="0">
              <a:spcBef>
                <a:spcPts val="0"/>
              </a:spcBef>
              <a:buSzPct val="100000"/>
              <a:defRPr sz="11200"/>
            </a:lvl5pPr>
            <a:lvl6pPr lvl="5" algn="ctr" rtl="0">
              <a:spcBef>
                <a:spcPts val="0"/>
              </a:spcBef>
              <a:buSzPct val="100000"/>
              <a:defRPr sz="11200"/>
            </a:lvl6pPr>
            <a:lvl7pPr lvl="6" algn="ctr" rtl="0">
              <a:spcBef>
                <a:spcPts val="0"/>
              </a:spcBef>
              <a:buSzPct val="100000"/>
              <a:defRPr sz="11200"/>
            </a:lvl7pPr>
            <a:lvl8pPr lvl="7" algn="ctr" rtl="0">
              <a:spcBef>
                <a:spcPts val="0"/>
              </a:spcBef>
              <a:buSzPct val="100000"/>
              <a:defRPr sz="11200"/>
            </a:lvl8pPr>
            <a:lvl9pPr lvl="8" algn="ctr" rtl="0">
              <a:spcBef>
                <a:spcPts val="0"/>
              </a:spcBef>
              <a:buSzPct val="100000"/>
              <a:defRPr sz="112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ubTitle" idx="1"/>
          </p:nvPr>
        </p:nvSpPr>
        <p:spPr>
          <a:xfrm>
            <a:off x="708092" y="7474866"/>
            <a:ext cx="10788600" cy="3293700"/>
          </a:xfrm>
          <a:prstGeom prst="rect">
            <a:avLst/>
          </a:prstGeom>
        </p:spPr>
        <p:txBody>
          <a:bodyPr lIns="243825" tIns="243825" rIns="243825" bIns="2438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5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5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5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5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5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5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5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5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5600"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2"/>
          </p:nvPr>
        </p:nvSpPr>
        <p:spPr>
          <a:xfrm>
            <a:off x="13173715" y="1930866"/>
            <a:ext cx="10233300" cy="9853500"/>
          </a:xfrm>
          <a:prstGeom prst="rect">
            <a:avLst/>
          </a:prstGeom>
        </p:spPr>
        <p:txBody>
          <a:bodyPr lIns="243825" tIns="243825" rIns="243825" bIns="2438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22596162" y="12435244"/>
            <a:ext cx="1463400" cy="1049699"/>
          </a:xfrm>
          <a:prstGeom prst="rect">
            <a:avLst/>
          </a:prstGeom>
        </p:spPr>
        <p:txBody>
          <a:bodyPr lIns="243825" tIns="243825" rIns="243825" bIns="2438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831308" y="11281533"/>
            <a:ext cx="15999000" cy="1613700"/>
          </a:xfrm>
          <a:prstGeom prst="rect">
            <a:avLst/>
          </a:prstGeom>
        </p:spPr>
        <p:txBody>
          <a:bodyPr lIns="243825" tIns="243825" rIns="243825" bIns="2438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22596162" y="12435244"/>
            <a:ext cx="1463400" cy="1049699"/>
          </a:xfrm>
          <a:prstGeom prst="rect">
            <a:avLst/>
          </a:prstGeom>
        </p:spPr>
        <p:txBody>
          <a:bodyPr lIns="243825" tIns="243825" rIns="243825" bIns="2438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831308" y="2949666"/>
            <a:ext cx="22724700" cy="5235900"/>
          </a:xfrm>
          <a:prstGeom prst="rect">
            <a:avLst/>
          </a:prstGeom>
        </p:spPr>
        <p:txBody>
          <a:bodyPr lIns="243825" tIns="243825" rIns="243825" bIns="243825" anchor="b" anchorCtr="0"/>
          <a:lstStyle>
            <a:lvl1pPr lvl="0" algn="ctr" rtl="0">
              <a:spcBef>
                <a:spcPts val="0"/>
              </a:spcBef>
              <a:buSzPct val="100000"/>
              <a:defRPr sz="32000"/>
            </a:lvl1pPr>
            <a:lvl2pPr lvl="1" algn="ctr" rtl="0">
              <a:spcBef>
                <a:spcPts val="0"/>
              </a:spcBef>
              <a:buSzPct val="100000"/>
              <a:defRPr sz="32000"/>
            </a:lvl2pPr>
            <a:lvl3pPr lvl="2" algn="ctr" rtl="0">
              <a:spcBef>
                <a:spcPts val="0"/>
              </a:spcBef>
              <a:buSzPct val="100000"/>
              <a:defRPr sz="32000"/>
            </a:lvl3pPr>
            <a:lvl4pPr lvl="3" algn="ctr" rtl="0">
              <a:spcBef>
                <a:spcPts val="0"/>
              </a:spcBef>
              <a:buSzPct val="100000"/>
              <a:defRPr sz="32000"/>
            </a:lvl4pPr>
            <a:lvl5pPr lvl="4" algn="ctr" rtl="0">
              <a:spcBef>
                <a:spcPts val="0"/>
              </a:spcBef>
              <a:buSzPct val="100000"/>
              <a:defRPr sz="32000"/>
            </a:lvl5pPr>
            <a:lvl6pPr lvl="5" algn="ctr" rtl="0">
              <a:spcBef>
                <a:spcPts val="0"/>
              </a:spcBef>
              <a:buSzPct val="100000"/>
              <a:defRPr sz="32000"/>
            </a:lvl6pPr>
            <a:lvl7pPr lvl="6" algn="ctr" rtl="0">
              <a:spcBef>
                <a:spcPts val="0"/>
              </a:spcBef>
              <a:buSzPct val="100000"/>
              <a:defRPr sz="32000"/>
            </a:lvl7pPr>
            <a:lvl8pPr lvl="7" algn="ctr" rtl="0">
              <a:spcBef>
                <a:spcPts val="0"/>
              </a:spcBef>
              <a:buSzPct val="100000"/>
              <a:defRPr sz="32000"/>
            </a:lvl8pPr>
            <a:lvl9pPr lvl="8" algn="ctr" rtl="0">
              <a:spcBef>
                <a:spcPts val="0"/>
              </a:spcBef>
              <a:buSzPct val="100000"/>
              <a:defRPr sz="32000"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831308" y="8405933"/>
            <a:ext cx="22724700" cy="3468900"/>
          </a:xfrm>
          <a:prstGeom prst="rect">
            <a:avLst/>
          </a:prstGeom>
        </p:spPr>
        <p:txBody>
          <a:bodyPr lIns="243825" tIns="243825" rIns="243825" bIns="2438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22596162" y="12435244"/>
            <a:ext cx="1463400" cy="1049699"/>
          </a:xfrm>
          <a:prstGeom prst="rect">
            <a:avLst/>
          </a:prstGeom>
        </p:spPr>
        <p:txBody>
          <a:bodyPr lIns="243825" tIns="243825" rIns="243825" bIns="2438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22596162" y="12435244"/>
            <a:ext cx="1463400" cy="1049699"/>
          </a:xfrm>
          <a:prstGeom prst="rect">
            <a:avLst/>
          </a:prstGeom>
        </p:spPr>
        <p:txBody>
          <a:bodyPr lIns="243825" tIns="243825" rIns="243825" bIns="2438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ctrTitle"/>
          </p:nvPr>
        </p:nvSpPr>
        <p:spPr>
          <a:xfrm>
            <a:off x="1829038" y="4260852"/>
            <a:ext cx="20729100" cy="2939999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500"/>
            </a:lvl2pPr>
            <a:lvl3pPr lvl="2" indent="0" rtl="0">
              <a:spcBef>
                <a:spcPts val="0"/>
              </a:spcBef>
              <a:buNone/>
              <a:defRPr sz="4500"/>
            </a:lvl3pPr>
            <a:lvl4pPr lvl="3" indent="0" rtl="0">
              <a:spcBef>
                <a:spcPts val="0"/>
              </a:spcBef>
              <a:buNone/>
              <a:defRPr sz="4500"/>
            </a:lvl4pPr>
            <a:lvl5pPr lvl="4" indent="0" rtl="0">
              <a:spcBef>
                <a:spcPts val="0"/>
              </a:spcBef>
              <a:buNone/>
              <a:defRPr sz="4500"/>
            </a:lvl5pPr>
            <a:lvl6pPr lvl="5" indent="0" rtl="0">
              <a:spcBef>
                <a:spcPts val="0"/>
              </a:spcBef>
              <a:buNone/>
              <a:defRPr sz="4500"/>
            </a:lvl6pPr>
            <a:lvl7pPr lvl="6" indent="0" rtl="0">
              <a:spcBef>
                <a:spcPts val="0"/>
              </a:spcBef>
              <a:buNone/>
              <a:defRPr sz="4500"/>
            </a:lvl7pPr>
            <a:lvl8pPr lvl="7" indent="0" rtl="0">
              <a:spcBef>
                <a:spcPts val="0"/>
              </a:spcBef>
              <a:buNone/>
              <a:defRPr sz="4500"/>
            </a:lvl8pPr>
            <a:lvl9pPr lvl="8" indent="0" rtl="0">
              <a:spcBef>
                <a:spcPts val="0"/>
              </a:spcBef>
              <a:buNone/>
              <a:defRPr sz="4500"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ubTitle" idx="1"/>
          </p:nvPr>
        </p:nvSpPr>
        <p:spPr>
          <a:xfrm>
            <a:off x="3658076" y="7772399"/>
            <a:ext cx="17070900" cy="3505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0" marR="0" lvl="0" indent="0" algn="ctr" rtl="0">
              <a:spcBef>
                <a:spcPts val="1600"/>
              </a:spcBef>
              <a:buClr>
                <a:srgbClr val="888888"/>
              </a:buClr>
              <a:buFont typeface="Arial"/>
              <a:buNone/>
              <a:defRPr sz="8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ctr" rtl="0">
              <a:spcBef>
                <a:spcPts val="1400"/>
              </a:spcBef>
              <a:buClr>
                <a:srgbClr val="888888"/>
              </a:buClr>
              <a:buFont typeface="Arial"/>
              <a:buNone/>
              <a:defRPr sz="7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ctr" rtl="0">
              <a:spcBef>
                <a:spcPts val="1200"/>
              </a:spcBef>
              <a:buClr>
                <a:srgbClr val="888888"/>
              </a:buClr>
              <a:buFont typeface="Arial"/>
              <a:buNone/>
              <a:defRPr sz="6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5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5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5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5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5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5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dt" idx="10"/>
          </p:nvPr>
        </p:nvSpPr>
        <p:spPr>
          <a:xfrm>
            <a:off x="1219358" y="12712703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ftr" idx="11"/>
          </p:nvPr>
        </p:nvSpPr>
        <p:spPr>
          <a:xfrm>
            <a:off x="8332284" y="12712703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hite Blank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1219358" y="549278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Clr>
                <a:srgbClr val="000080"/>
              </a:buClr>
              <a:buFont typeface="Calibri"/>
              <a:buNone/>
              <a:defRPr sz="11000" b="0" i="0" u="none" strike="noStrike" cap="none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500"/>
            </a:lvl2pPr>
            <a:lvl3pPr lvl="2" indent="0" rtl="0">
              <a:spcBef>
                <a:spcPts val="0"/>
              </a:spcBef>
              <a:buNone/>
              <a:defRPr sz="4500"/>
            </a:lvl3pPr>
            <a:lvl4pPr lvl="3" indent="0" rtl="0">
              <a:spcBef>
                <a:spcPts val="0"/>
              </a:spcBef>
              <a:buNone/>
              <a:defRPr sz="4500"/>
            </a:lvl4pPr>
            <a:lvl5pPr lvl="4" indent="0" rtl="0">
              <a:spcBef>
                <a:spcPts val="0"/>
              </a:spcBef>
              <a:buNone/>
              <a:defRPr sz="4500"/>
            </a:lvl5pPr>
            <a:lvl6pPr lvl="5" indent="0" rtl="0">
              <a:spcBef>
                <a:spcPts val="0"/>
              </a:spcBef>
              <a:buNone/>
              <a:defRPr sz="4500"/>
            </a:lvl6pPr>
            <a:lvl7pPr lvl="6" indent="0" rtl="0">
              <a:spcBef>
                <a:spcPts val="0"/>
              </a:spcBef>
              <a:buNone/>
              <a:defRPr sz="4500"/>
            </a:lvl7pPr>
            <a:lvl8pPr lvl="7" indent="0" rtl="0">
              <a:spcBef>
                <a:spcPts val="0"/>
              </a:spcBef>
              <a:buNone/>
              <a:defRPr sz="4500"/>
            </a:lvl8pPr>
            <a:lvl9pPr lvl="8" indent="0" rtl="0">
              <a:spcBef>
                <a:spcPts val="0"/>
              </a:spcBef>
              <a:buNone/>
              <a:defRPr sz="45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1219358" y="3200402"/>
            <a:ext cx="21948600" cy="90519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8509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542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7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8448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878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1308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261100" marR="0" lvl="5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4041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547100" marR="0" lvl="7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690100" marR="0" lvl="8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dt" idx="10"/>
          </p:nvPr>
        </p:nvSpPr>
        <p:spPr>
          <a:xfrm>
            <a:off x="1219358" y="12712703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ftr" idx="11"/>
          </p:nvPr>
        </p:nvSpPr>
        <p:spPr>
          <a:xfrm>
            <a:off x="8332284" y="12712703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1926418" y="8813800"/>
            <a:ext cx="20729100" cy="27240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0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500"/>
            </a:lvl2pPr>
            <a:lvl3pPr lvl="2" indent="0" rtl="0">
              <a:spcBef>
                <a:spcPts val="0"/>
              </a:spcBef>
              <a:buNone/>
              <a:defRPr sz="4500"/>
            </a:lvl3pPr>
            <a:lvl4pPr lvl="3" indent="0" rtl="0">
              <a:spcBef>
                <a:spcPts val="0"/>
              </a:spcBef>
              <a:buNone/>
              <a:defRPr sz="4500"/>
            </a:lvl4pPr>
            <a:lvl5pPr lvl="4" indent="0" rtl="0">
              <a:spcBef>
                <a:spcPts val="0"/>
              </a:spcBef>
              <a:buNone/>
              <a:defRPr sz="4500"/>
            </a:lvl5pPr>
            <a:lvl6pPr lvl="5" indent="0" rtl="0">
              <a:spcBef>
                <a:spcPts val="0"/>
              </a:spcBef>
              <a:buNone/>
              <a:defRPr sz="4500"/>
            </a:lvl6pPr>
            <a:lvl7pPr lvl="6" indent="0" rtl="0">
              <a:spcBef>
                <a:spcPts val="0"/>
              </a:spcBef>
              <a:buNone/>
              <a:defRPr sz="4500"/>
            </a:lvl7pPr>
            <a:lvl8pPr lvl="7" indent="0" rtl="0">
              <a:spcBef>
                <a:spcPts val="0"/>
              </a:spcBef>
              <a:buNone/>
              <a:defRPr sz="4500"/>
            </a:lvl8pPr>
            <a:lvl9pPr lvl="8" indent="0" rtl="0">
              <a:spcBef>
                <a:spcPts val="0"/>
              </a:spcBef>
              <a:buNone/>
              <a:defRPr sz="4500"/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1926418" y="5813425"/>
            <a:ext cx="20729100" cy="30003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b" anchorCtr="0"/>
          <a:lstStyle>
            <a:lvl1pPr marL="0" marR="0" lvl="0" indent="0" algn="l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5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900"/>
              </a:spcBef>
              <a:buClr>
                <a:srgbClr val="888888"/>
              </a:buClr>
              <a:buFont typeface="Arial"/>
              <a:buNone/>
              <a:defRPr sz="4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800"/>
              </a:spcBef>
              <a:buClr>
                <a:srgbClr val="888888"/>
              </a:buClr>
              <a:buFont typeface="Arial"/>
              <a:buNone/>
              <a:defRPr sz="4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dt" idx="10"/>
          </p:nvPr>
        </p:nvSpPr>
        <p:spPr>
          <a:xfrm>
            <a:off x="1219358" y="12712703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ftr" idx="11"/>
          </p:nvPr>
        </p:nvSpPr>
        <p:spPr>
          <a:xfrm>
            <a:off x="8332284" y="12712703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831308" y="1186737"/>
            <a:ext cx="22724700" cy="15273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500"/>
            </a:lvl2pPr>
            <a:lvl3pPr lvl="2" indent="0" rtl="0">
              <a:spcBef>
                <a:spcPts val="0"/>
              </a:spcBef>
              <a:buNone/>
              <a:defRPr sz="4500"/>
            </a:lvl3pPr>
            <a:lvl4pPr lvl="3" indent="0" rtl="0">
              <a:spcBef>
                <a:spcPts val="0"/>
              </a:spcBef>
              <a:buNone/>
              <a:defRPr sz="4500"/>
            </a:lvl4pPr>
            <a:lvl5pPr lvl="4" indent="0" rtl="0">
              <a:spcBef>
                <a:spcPts val="0"/>
              </a:spcBef>
              <a:buNone/>
              <a:defRPr sz="4500"/>
            </a:lvl5pPr>
            <a:lvl6pPr lvl="5" indent="0" rtl="0">
              <a:spcBef>
                <a:spcPts val="0"/>
              </a:spcBef>
              <a:buNone/>
              <a:defRPr sz="4500"/>
            </a:lvl6pPr>
            <a:lvl7pPr lvl="6" indent="0" rtl="0">
              <a:spcBef>
                <a:spcPts val="0"/>
              </a:spcBef>
              <a:buNone/>
              <a:defRPr sz="4500"/>
            </a:lvl7pPr>
            <a:lvl8pPr lvl="7" indent="0" rtl="0">
              <a:spcBef>
                <a:spcPts val="0"/>
              </a:spcBef>
              <a:buNone/>
              <a:defRPr sz="4500"/>
            </a:lvl8pPr>
            <a:lvl9pPr lvl="8" indent="0" rtl="0">
              <a:spcBef>
                <a:spcPts val="0"/>
              </a:spcBef>
              <a:buNone/>
              <a:defRPr sz="4500"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831308" y="3073268"/>
            <a:ext cx="22724700" cy="91104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850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54200" marR="0" lvl="1" indent="-2667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–"/>
              <a:defRPr sz="7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844800" marR="0" lvl="2" indent="-1905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87800" marR="0" lvl="3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–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130800" marR="0" lvl="4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»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261100" marR="0" lvl="5" indent="-241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404100" marR="0" lvl="6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547100" marR="0" lvl="7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690100" marR="0" lvl="8" indent="-2540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22596160" y="12435246"/>
            <a:ext cx="1463400" cy="1049699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Image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12468620" y="8270479"/>
            <a:ext cx="7815900" cy="5198699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292100" marR="0" lvl="0" indent="-139700" algn="l" rtl="0">
              <a:spcBef>
                <a:spcPts val="1000"/>
              </a:spcBef>
              <a:buClr>
                <a:schemeClr val="dk1"/>
              </a:buClr>
              <a:buSzPct val="100000"/>
              <a:buFont typeface="Helvetica Neue"/>
              <a:buChar char="​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90500" marR="0" lvl="1" indent="-38100" algn="l" rtl="0">
              <a:spcBef>
                <a:spcPts val="1000"/>
              </a:spcBef>
              <a:buClr>
                <a:schemeClr val="dk1"/>
              </a:buClr>
              <a:buSzPct val="100000"/>
              <a:buFont typeface="Helvetica Neue"/>
              <a:buChar char="​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1000"/>
              </a:spcBef>
              <a:buClr>
                <a:schemeClr val="dk1"/>
              </a:buClr>
              <a:buFont typeface="Helvetica Neue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1000"/>
              </a:spcBef>
              <a:buClr>
                <a:schemeClr val="dk1"/>
              </a:buClr>
              <a:buFont typeface="Helvetica Neue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1000"/>
              </a:spcBef>
              <a:buClr>
                <a:schemeClr val="dk1"/>
              </a:buClr>
              <a:buFont typeface="Helvetica Neue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324100" marR="0" lvl="5" indent="-12700" algn="l" rtl="0">
              <a:spcBef>
                <a:spcPts val="1500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94000" marR="0" lvl="6" indent="-12700" algn="l" rtl="0">
              <a:spcBef>
                <a:spcPts val="1500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51200" marR="0" lvl="7" indent="-25400" algn="l" rtl="0">
              <a:spcBef>
                <a:spcPts val="1500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721100" marR="0" lvl="8" indent="-12700" algn="l" rtl="0">
              <a:spcBef>
                <a:spcPts val="1500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1190053" y="0"/>
            <a:ext cx="22036800" cy="71754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buFont typeface="Arial"/>
              <a:buNone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spcBef>
                <a:spcPts val="0"/>
              </a:spcBef>
              <a:buFont typeface="Arial"/>
              <a:buNone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spcBef>
                <a:spcPts val="0"/>
              </a:spcBef>
              <a:buFont typeface="Arial"/>
              <a:buNone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spcBef>
                <a:spcPts val="0"/>
              </a:spcBef>
              <a:buFont typeface="Arial"/>
              <a:buNone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spcBef>
                <a:spcPts val="0"/>
              </a:spcBef>
              <a:buFont typeface="Arial"/>
              <a:buNone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spcBef>
                <a:spcPts val="0"/>
              </a:spcBef>
              <a:buFont typeface="Arial"/>
              <a:buNone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spcBef>
                <a:spcPts val="0"/>
              </a:spcBef>
              <a:buFont typeface="Arial"/>
              <a:buNone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spcBef>
                <a:spcPts val="0"/>
              </a:spcBef>
              <a:buFont typeface="Arial"/>
              <a:buNone/>
              <a:defRPr sz="15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1219358" y="549278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500"/>
            </a:lvl2pPr>
            <a:lvl3pPr lvl="2" indent="0" rtl="0">
              <a:spcBef>
                <a:spcPts val="0"/>
              </a:spcBef>
              <a:buNone/>
              <a:defRPr sz="4500"/>
            </a:lvl3pPr>
            <a:lvl4pPr lvl="3" indent="0" rtl="0">
              <a:spcBef>
                <a:spcPts val="0"/>
              </a:spcBef>
              <a:buNone/>
              <a:defRPr sz="4500"/>
            </a:lvl4pPr>
            <a:lvl5pPr lvl="4" indent="0" rtl="0">
              <a:spcBef>
                <a:spcPts val="0"/>
              </a:spcBef>
              <a:buNone/>
              <a:defRPr sz="4500"/>
            </a:lvl5pPr>
            <a:lvl6pPr lvl="5" indent="0" rtl="0">
              <a:spcBef>
                <a:spcPts val="0"/>
              </a:spcBef>
              <a:buNone/>
              <a:defRPr sz="4500"/>
            </a:lvl6pPr>
            <a:lvl7pPr lvl="6" indent="0" rtl="0">
              <a:spcBef>
                <a:spcPts val="0"/>
              </a:spcBef>
              <a:buNone/>
              <a:defRPr sz="4500"/>
            </a:lvl7pPr>
            <a:lvl8pPr lvl="7" indent="0" rtl="0">
              <a:spcBef>
                <a:spcPts val="0"/>
              </a:spcBef>
              <a:buNone/>
              <a:defRPr sz="4500"/>
            </a:lvl8pPr>
            <a:lvl9pPr lvl="8" indent="0" rtl="0">
              <a:spcBef>
                <a:spcPts val="0"/>
              </a:spcBef>
              <a:buNone/>
              <a:defRPr sz="4500"/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1219358" y="3200402"/>
            <a:ext cx="10770900" cy="90519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850900" marR="0" lvl="0" indent="-4064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•"/>
              <a:defRPr sz="7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54200" marR="0" lvl="1" indent="-3302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–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844800" marR="0" lvl="2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87800" marR="0" lvl="3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–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130800" marR="0" lvl="4" indent="-2921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»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261100" marR="0" lvl="5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404100" marR="0" lvl="6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547100" marR="0" lvl="7" indent="-2921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690100" marR="0" lvl="8" indent="-2921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2"/>
          </p:nvPr>
        </p:nvSpPr>
        <p:spPr>
          <a:xfrm>
            <a:off x="12396813" y="3200402"/>
            <a:ext cx="10770899" cy="90519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850900" marR="0" lvl="0" indent="-4064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•"/>
              <a:defRPr sz="7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54200" marR="0" lvl="1" indent="-3302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–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844800" marR="0" lvl="2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87800" marR="0" lvl="3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–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130800" marR="0" lvl="4" indent="-2921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»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261100" marR="0" lvl="5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404100" marR="0" lvl="6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547100" marR="0" lvl="7" indent="-2921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690100" marR="0" lvl="8" indent="-2921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dt" idx="10"/>
          </p:nvPr>
        </p:nvSpPr>
        <p:spPr>
          <a:xfrm>
            <a:off x="1219358" y="12712703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ftr" idx="11"/>
          </p:nvPr>
        </p:nvSpPr>
        <p:spPr>
          <a:xfrm>
            <a:off x="8332284" y="12712703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1219358" y="549278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500"/>
            </a:lvl2pPr>
            <a:lvl3pPr lvl="2" indent="0" rtl="0">
              <a:spcBef>
                <a:spcPts val="0"/>
              </a:spcBef>
              <a:buNone/>
              <a:defRPr sz="4500"/>
            </a:lvl3pPr>
            <a:lvl4pPr lvl="3" indent="0" rtl="0">
              <a:spcBef>
                <a:spcPts val="0"/>
              </a:spcBef>
              <a:buNone/>
              <a:defRPr sz="4500"/>
            </a:lvl4pPr>
            <a:lvl5pPr lvl="4" indent="0" rtl="0">
              <a:spcBef>
                <a:spcPts val="0"/>
              </a:spcBef>
              <a:buNone/>
              <a:defRPr sz="4500"/>
            </a:lvl5pPr>
            <a:lvl6pPr lvl="5" indent="0" rtl="0">
              <a:spcBef>
                <a:spcPts val="0"/>
              </a:spcBef>
              <a:buNone/>
              <a:defRPr sz="4500"/>
            </a:lvl6pPr>
            <a:lvl7pPr lvl="6" indent="0" rtl="0">
              <a:spcBef>
                <a:spcPts val="0"/>
              </a:spcBef>
              <a:buNone/>
              <a:defRPr sz="4500"/>
            </a:lvl7pPr>
            <a:lvl8pPr lvl="7" indent="0" rtl="0">
              <a:spcBef>
                <a:spcPts val="0"/>
              </a:spcBef>
              <a:buNone/>
              <a:defRPr sz="4500"/>
            </a:lvl8pPr>
            <a:lvl9pPr lvl="8" indent="0" rtl="0">
              <a:spcBef>
                <a:spcPts val="0"/>
              </a:spcBef>
              <a:buNone/>
              <a:defRPr sz="4500"/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1219358" y="3070225"/>
            <a:ext cx="10775100" cy="12795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b" anchorCtr="0"/>
          <a:lstStyle>
            <a:lvl1pPr marL="0" marR="0" lvl="0" indent="0" algn="l" rtl="0">
              <a:spcBef>
                <a:spcPts val="1200"/>
              </a:spcBef>
              <a:buClr>
                <a:schemeClr val="dk1"/>
              </a:buClr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  <a:defRPr sz="5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900"/>
              </a:spcBef>
              <a:buClr>
                <a:schemeClr val="dk1"/>
              </a:buClr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2"/>
          </p:nvPr>
        </p:nvSpPr>
        <p:spPr>
          <a:xfrm>
            <a:off x="1219358" y="4349749"/>
            <a:ext cx="10775100" cy="79026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850900" marR="0" lvl="0" indent="-4699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54200" marR="0" lvl="1" indent="-3937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844800" marR="0" lvl="2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87800" marR="0" lvl="3" indent="-3175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–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130800" marR="0" lvl="4" indent="-3175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»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261100" marR="0" lvl="5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404100" marR="0" lvl="6" indent="-3175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547100" marR="0" lvl="7" indent="-3175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690100" marR="0" lvl="8" indent="-3175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body" idx="3"/>
          </p:nvPr>
        </p:nvSpPr>
        <p:spPr>
          <a:xfrm>
            <a:off x="12388351" y="3070225"/>
            <a:ext cx="10779600" cy="12795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b" anchorCtr="0"/>
          <a:lstStyle>
            <a:lvl1pPr marL="0" marR="0" lvl="0" indent="0" algn="l" rtl="0">
              <a:spcBef>
                <a:spcPts val="1200"/>
              </a:spcBef>
              <a:buClr>
                <a:schemeClr val="dk1"/>
              </a:buClr>
              <a:buFont typeface="Arial"/>
              <a:buNone/>
              <a:defRPr sz="6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  <a:defRPr sz="5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900"/>
              </a:spcBef>
              <a:buClr>
                <a:schemeClr val="dk1"/>
              </a:buClr>
              <a:buFont typeface="Arial"/>
              <a:buNone/>
              <a:defRPr sz="4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4"/>
          </p:nvPr>
        </p:nvSpPr>
        <p:spPr>
          <a:xfrm>
            <a:off x="12388351" y="4349749"/>
            <a:ext cx="10779600" cy="79026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850900" marR="0" lvl="0" indent="-4699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54200" marR="0" lvl="1" indent="-3937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844800" marR="0" lvl="2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87800" marR="0" lvl="3" indent="-3175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–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130800" marR="0" lvl="4" indent="-3175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»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261100" marR="0" lvl="5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404100" marR="0" lvl="6" indent="-3175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547100" marR="0" lvl="7" indent="-3175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690100" marR="0" lvl="8" indent="-3175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dt" idx="10"/>
          </p:nvPr>
        </p:nvSpPr>
        <p:spPr>
          <a:xfrm>
            <a:off x="1219358" y="12712703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ftr" idx="11"/>
          </p:nvPr>
        </p:nvSpPr>
        <p:spPr>
          <a:xfrm>
            <a:off x="8332284" y="12712703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1219358" y="549278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500"/>
            </a:lvl2pPr>
            <a:lvl3pPr lvl="2" indent="0" rtl="0">
              <a:spcBef>
                <a:spcPts val="0"/>
              </a:spcBef>
              <a:buNone/>
              <a:defRPr sz="4500"/>
            </a:lvl3pPr>
            <a:lvl4pPr lvl="3" indent="0" rtl="0">
              <a:spcBef>
                <a:spcPts val="0"/>
              </a:spcBef>
              <a:buNone/>
              <a:defRPr sz="4500"/>
            </a:lvl4pPr>
            <a:lvl5pPr lvl="4" indent="0" rtl="0">
              <a:spcBef>
                <a:spcPts val="0"/>
              </a:spcBef>
              <a:buNone/>
              <a:defRPr sz="4500"/>
            </a:lvl5pPr>
            <a:lvl6pPr lvl="5" indent="0" rtl="0">
              <a:spcBef>
                <a:spcPts val="0"/>
              </a:spcBef>
              <a:buNone/>
              <a:defRPr sz="4500"/>
            </a:lvl6pPr>
            <a:lvl7pPr lvl="6" indent="0" rtl="0">
              <a:spcBef>
                <a:spcPts val="0"/>
              </a:spcBef>
              <a:buNone/>
              <a:defRPr sz="4500"/>
            </a:lvl7pPr>
            <a:lvl8pPr lvl="7" indent="0" rtl="0">
              <a:spcBef>
                <a:spcPts val="0"/>
              </a:spcBef>
              <a:buNone/>
              <a:defRPr sz="4500"/>
            </a:lvl8pPr>
            <a:lvl9pPr lvl="8" indent="0" rtl="0">
              <a:spcBef>
                <a:spcPts val="0"/>
              </a:spcBef>
              <a:buNone/>
              <a:defRPr sz="4500"/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dt" idx="10"/>
          </p:nvPr>
        </p:nvSpPr>
        <p:spPr>
          <a:xfrm>
            <a:off x="1219358" y="12712703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ftr" idx="11"/>
          </p:nvPr>
        </p:nvSpPr>
        <p:spPr>
          <a:xfrm>
            <a:off x="8332284" y="12712703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dt" idx="10"/>
          </p:nvPr>
        </p:nvSpPr>
        <p:spPr>
          <a:xfrm>
            <a:off x="1219358" y="12712703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xfrm>
            <a:off x="8332284" y="12712703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1219364" y="546100"/>
            <a:ext cx="8023200" cy="23241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500"/>
            </a:lvl2pPr>
            <a:lvl3pPr lvl="2" indent="0" rtl="0">
              <a:spcBef>
                <a:spcPts val="0"/>
              </a:spcBef>
              <a:buNone/>
              <a:defRPr sz="4500"/>
            </a:lvl3pPr>
            <a:lvl4pPr lvl="3" indent="0" rtl="0">
              <a:spcBef>
                <a:spcPts val="0"/>
              </a:spcBef>
              <a:buNone/>
              <a:defRPr sz="4500"/>
            </a:lvl4pPr>
            <a:lvl5pPr lvl="4" indent="0" rtl="0">
              <a:spcBef>
                <a:spcPts val="0"/>
              </a:spcBef>
              <a:buNone/>
              <a:defRPr sz="4500"/>
            </a:lvl5pPr>
            <a:lvl6pPr lvl="5" indent="0" rtl="0">
              <a:spcBef>
                <a:spcPts val="0"/>
              </a:spcBef>
              <a:buNone/>
              <a:defRPr sz="4500"/>
            </a:lvl6pPr>
            <a:lvl7pPr lvl="6" indent="0" rtl="0">
              <a:spcBef>
                <a:spcPts val="0"/>
              </a:spcBef>
              <a:buNone/>
              <a:defRPr sz="4500"/>
            </a:lvl7pPr>
            <a:lvl8pPr lvl="7" indent="0" rtl="0">
              <a:spcBef>
                <a:spcPts val="0"/>
              </a:spcBef>
              <a:buNone/>
              <a:defRPr sz="4500"/>
            </a:lvl8pPr>
            <a:lvl9pPr lvl="8" indent="0" rtl="0">
              <a:spcBef>
                <a:spcPts val="0"/>
              </a:spcBef>
              <a:buNone/>
              <a:defRPr sz="4500"/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9534708" y="546100"/>
            <a:ext cx="13633200" cy="117063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8509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542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7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8448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878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1308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261100" marR="0" lvl="5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4041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547100" marR="0" lvl="7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690100" marR="0" lvl="8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body" idx="2"/>
          </p:nvPr>
        </p:nvSpPr>
        <p:spPr>
          <a:xfrm>
            <a:off x="1219364" y="2870200"/>
            <a:ext cx="8023200" cy="9382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0" marR="0" lvl="0" indent="0" algn="l" rtl="0">
              <a:spcBef>
                <a:spcPts val="700"/>
              </a:spcBef>
              <a:buClr>
                <a:schemeClr val="dk1"/>
              </a:buClr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600"/>
              </a:spcBef>
              <a:buClr>
                <a:schemeClr val="dk1"/>
              </a:buClr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500"/>
              </a:spcBef>
              <a:buClr>
                <a:schemeClr val="dk1"/>
              </a:buClr>
              <a:buFont typeface="Arial"/>
              <a:buNone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dt" idx="10"/>
          </p:nvPr>
        </p:nvSpPr>
        <p:spPr>
          <a:xfrm>
            <a:off x="1219358" y="12712703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ftr" idx="11"/>
          </p:nvPr>
        </p:nvSpPr>
        <p:spPr>
          <a:xfrm>
            <a:off x="8332284" y="12712703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780057" y="9601200"/>
            <a:ext cx="14632200" cy="11334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5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500"/>
            </a:lvl2pPr>
            <a:lvl3pPr lvl="2" indent="0" rtl="0">
              <a:spcBef>
                <a:spcPts val="0"/>
              </a:spcBef>
              <a:buNone/>
              <a:defRPr sz="4500"/>
            </a:lvl3pPr>
            <a:lvl4pPr lvl="3" indent="0" rtl="0">
              <a:spcBef>
                <a:spcPts val="0"/>
              </a:spcBef>
              <a:buNone/>
              <a:defRPr sz="4500"/>
            </a:lvl4pPr>
            <a:lvl5pPr lvl="4" indent="0" rtl="0">
              <a:spcBef>
                <a:spcPts val="0"/>
              </a:spcBef>
              <a:buNone/>
              <a:defRPr sz="4500"/>
            </a:lvl5pPr>
            <a:lvl6pPr lvl="5" indent="0" rtl="0">
              <a:spcBef>
                <a:spcPts val="0"/>
              </a:spcBef>
              <a:buNone/>
              <a:defRPr sz="4500"/>
            </a:lvl6pPr>
            <a:lvl7pPr lvl="6" indent="0" rtl="0">
              <a:spcBef>
                <a:spcPts val="0"/>
              </a:spcBef>
              <a:buNone/>
              <a:defRPr sz="4500"/>
            </a:lvl7pPr>
            <a:lvl8pPr lvl="7" indent="0" rtl="0">
              <a:spcBef>
                <a:spcPts val="0"/>
              </a:spcBef>
              <a:buNone/>
              <a:defRPr sz="4500"/>
            </a:lvl8pPr>
            <a:lvl9pPr lvl="8" indent="0" rtl="0">
              <a:spcBef>
                <a:spcPts val="0"/>
              </a:spcBef>
              <a:buNone/>
              <a:defRPr sz="4500"/>
            </a:lvl9pPr>
          </a:lstStyle>
          <a:p>
            <a:endParaRPr/>
          </a:p>
        </p:txBody>
      </p:sp>
      <p:sp>
        <p:nvSpPr>
          <p:cNvPr id="151" name="Shape 151"/>
          <p:cNvSpPr>
            <a:spLocks noGrp="1"/>
          </p:cNvSpPr>
          <p:nvPr>
            <p:ph type="pic" idx="2"/>
          </p:nvPr>
        </p:nvSpPr>
        <p:spPr>
          <a:xfrm>
            <a:off x="4780057" y="1225549"/>
            <a:ext cx="14632200" cy="82296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0" marR="0" lvl="0" indent="0" algn="l" rtl="0">
              <a:spcBef>
                <a:spcPts val="1600"/>
              </a:spcBef>
              <a:buClr>
                <a:schemeClr val="dk1"/>
              </a:buClr>
              <a:buSzPct val="43750"/>
              <a:buFont typeface="Arial"/>
              <a:buNone/>
              <a:defRPr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1400"/>
              </a:spcBef>
              <a:buClr>
                <a:schemeClr val="dk1"/>
              </a:buClr>
              <a:buSzPct val="50000"/>
              <a:buFont typeface="Arial"/>
              <a:buNone/>
              <a:defRPr sz="7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1200"/>
              </a:spcBef>
              <a:buClr>
                <a:schemeClr val="dk1"/>
              </a:buClr>
              <a:buSzPct val="58333"/>
              <a:buFont typeface="Arial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1000"/>
              </a:spcBef>
              <a:buClr>
                <a:schemeClr val="dk1"/>
              </a:buClr>
              <a:buSzPct val="70000"/>
              <a:buFont typeface="Arial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1000"/>
              </a:spcBef>
              <a:buClr>
                <a:schemeClr val="dk1"/>
              </a:buClr>
              <a:buSzPct val="70000"/>
              <a:buFont typeface="Arial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1000"/>
              </a:spcBef>
              <a:buClr>
                <a:schemeClr val="dk1"/>
              </a:buClr>
              <a:buSzPct val="70000"/>
              <a:buFont typeface="Arial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1000"/>
              </a:spcBef>
              <a:buClr>
                <a:schemeClr val="dk1"/>
              </a:buClr>
              <a:buSzPct val="70000"/>
              <a:buFont typeface="Arial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1000"/>
              </a:spcBef>
              <a:buClr>
                <a:schemeClr val="dk1"/>
              </a:buClr>
              <a:buSzPct val="70000"/>
              <a:buFont typeface="Arial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1000"/>
              </a:spcBef>
              <a:buClr>
                <a:schemeClr val="dk1"/>
              </a:buClr>
              <a:buSzPct val="70000"/>
              <a:buFont typeface="Arial"/>
              <a:buNone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4780057" y="10734674"/>
            <a:ext cx="14632200" cy="16098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0" marR="0" lvl="0" indent="0" algn="l" rtl="0">
              <a:spcBef>
                <a:spcPts val="700"/>
              </a:spcBef>
              <a:buClr>
                <a:schemeClr val="dk1"/>
              </a:buClr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600"/>
              </a:spcBef>
              <a:buClr>
                <a:schemeClr val="dk1"/>
              </a:buClr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500"/>
              </a:spcBef>
              <a:buClr>
                <a:schemeClr val="dk1"/>
              </a:buClr>
              <a:buFont typeface="Arial"/>
              <a:buNone/>
              <a:defRPr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dt" idx="10"/>
          </p:nvPr>
        </p:nvSpPr>
        <p:spPr>
          <a:xfrm>
            <a:off x="1219358" y="12712703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ftr" idx="11"/>
          </p:nvPr>
        </p:nvSpPr>
        <p:spPr>
          <a:xfrm>
            <a:off x="8332284" y="12712703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(white bg)"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11553511" y="2372872"/>
            <a:ext cx="1280159" cy="0"/>
          </a:xfrm>
          <a:prstGeom prst="straightConnector1">
            <a:avLst/>
          </a:prstGeom>
          <a:noFill/>
          <a:ln w="63500" cap="flat" cmpd="sng">
            <a:solidFill>
              <a:srgbClr val="00A0DC"/>
            </a:solidFill>
            <a:prstDash val="solid"/>
            <a:miter lim="8000"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1150229" y="804445"/>
            <a:ext cx="22128480" cy="12070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Source Sans Pro SemiBold"/>
              <a:buNone/>
              <a:defRPr sz="7000" b="0" i="0" u="none" strike="noStrike" cap="none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1219358" y="549278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500"/>
            </a:lvl2pPr>
            <a:lvl3pPr lvl="2" indent="0" rtl="0">
              <a:spcBef>
                <a:spcPts val="0"/>
              </a:spcBef>
              <a:buNone/>
              <a:defRPr sz="4500"/>
            </a:lvl3pPr>
            <a:lvl4pPr lvl="3" indent="0" rtl="0">
              <a:spcBef>
                <a:spcPts val="0"/>
              </a:spcBef>
              <a:buNone/>
              <a:defRPr sz="4500"/>
            </a:lvl4pPr>
            <a:lvl5pPr lvl="4" indent="0" rtl="0">
              <a:spcBef>
                <a:spcPts val="0"/>
              </a:spcBef>
              <a:buNone/>
              <a:defRPr sz="4500"/>
            </a:lvl5pPr>
            <a:lvl6pPr lvl="5" indent="0" rtl="0">
              <a:spcBef>
                <a:spcPts val="0"/>
              </a:spcBef>
              <a:buNone/>
              <a:defRPr sz="4500"/>
            </a:lvl6pPr>
            <a:lvl7pPr lvl="6" indent="0" rtl="0">
              <a:spcBef>
                <a:spcPts val="0"/>
              </a:spcBef>
              <a:buNone/>
              <a:defRPr sz="4500"/>
            </a:lvl7pPr>
            <a:lvl8pPr lvl="7" indent="0" rtl="0">
              <a:spcBef>
                <a:spcPts val="0"/>
              </a:spcBef>
              <a:buNone/>
              <a:defRPr sz="4500"/>
            </a:lvl8pPr>
            <a:lvl9pPr lvl="8" indent="0" rtl="0">
              <a:spcBef>
                <a:spcPts val="0"/>
              </a:spcBef>
              <a:buNone/>
              <a:defRPr sz="4500"/>
            </a:lvl9pPr>
          </a:lstStyle>
          <a:p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 rot="5400000">
            <a:off x="7667566" y="-3247947"/>
            <a:ext cx="9051900" cy="219486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8509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542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7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8448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878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1308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261100" marR="0" lvl="5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4041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547100" marR="0" lvl="7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690100" marR="0" lvl="8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dt" idx="10"/>
          </p:nvPr>
        </p:nvSpPr>
        <p:spPr>
          <a:xfrm>
            <a:off x="1219358" y="12712703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ftr" idx="11"/>
          </p:nvPr>
        </p:nvSpPr>
        <p:spPr>
          <a:xfrm>
            <a:off x="8332284" y="12712703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 rot="5400000">
            <a:off x="14572816" y="3657278"/>
            <a:ext cx="11703000" cy="54870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500"/>
            </a:lvl2pPr>
            <a:lvl3pPr lvl="2" indent="0" rtl="0">
              <a:spcBef>
                <a:spcPts val="0"/>
              </a:spcBef>
              <a:buNone/>
              <a:defRPr sz="4500"/>
            </a:lvl3pPr>
            <a:lvl4pPr lvl="3" indent="0" rtl="0">
              <a:spcBef>
                <a:spcPts val="0"/>
              </a:spcBef>
              <a:buNone/>
              <a:defRPr sz="4500"/>
            </a:lvl4pPr>
            <a:lvl5pPr lvl="4" indent="0" rtl="0">
              <a:spcBef>
                <a:spcPts val="0"/>
              </a:spcBef>
              <a:buNone/>
              <a:defRPr sz="4500"/>
            </a:lvl5pPr>
            <a:lvl6pPr lvl="5" indent="0" rtl="0">
              <a:spcBef>
                <a:spcPts val="0"/>
              </a:spcBef>
              <a:buNone/>
              <a:defRPr sz="4500"/>
            </a:lvl6pPr>
            <a:lvl7pPr lvl="6" indent="0" rtl="0">
              <a:spcBef>
                <a:spcPts val="0"/>
              </a:spcBef>
              <a:buNone/>
              <a:defRPr sz="4500"/>
            </a:lvl7pPr>
            <a:lvl8pPr lvl="7" indent="0" rtl="0">
              <a:spcBef>
                <a:spcPts val="0"/>
              </a:spcBef>
              <a:buNone/>
              <a:defRPr sz="4500"/>
            </a:lvl8pPr>
            <a:lvl9pPr lvl="8" indent="0" rtl="0">
              <a:spcBef>
                <a:spcPts val="0"/>
              </a:spcBef>
              <a:buNone/>
              <a:defRPr sz="4500"/>
            </a:lvl9pPr>
          </a:lstStyle>
          <a:p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 rot="5400000">
            <a:off x="3395348" y="-1626621"/>
            <a:ext cx="11703000" cy="160548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8509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542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7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8448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878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1308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261100" marR="0" lvl="5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4041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547100" marR="0" lvl="7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690100" marR="0" lvl="8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dt" idx="10"/>
          </p:nvPr>
        </p:nvSpPr>
        <p:spPr>
          <a:xfrm>
            <a:off x="1219358" y="12712703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ftr" idx="11"/>
          </p:nvPr>
        </p:nvSpPr>
        <p:spPr>
          <a:xfrm>
            <a:off x="8332284" y="12712703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None/>
              <a:defRPr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ctrTitle"/>
          </p:nvPr>
        </p:nvSpPr>
        <p:spPr>
          <a:xfrm>
            <a:off x="1829038" y="4260850"/>
            <a:ext cx="20729100" cy="2940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Helvetica Neue Light"/>
              <a:buNone/>
              <a:defRPr sz="10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ubTitle" idx="1"/>
          </p:nvPr>
        </p:nvSpPr>
        <p:spPr>
          <a:xfrm>
            <a:off x="3658076" y="7772400"/>
            <a:ext cx="17070900" cy="3505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0" marR="0" lvl="0" indent="0" algn="ctr" rtl="0">
              <a:spcBef>
                <a:spcPts val="1600"/>
              </a:spcBef>
              <a:buClr>
                <a:srgbClr val="888888"/>
              </a:buClr>
              <a:buFont typeface="Arial"/>
              <a:buNone/>
              <a:defRPr sz="78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ctr" rtl="0">
              <a:spcBef>
                <a:spcPts val="1400"/>
              </a:spcBef>
              <a:buClr>
                <a:srgbClr val="888888"/>
              </a:buClr>
              <a:buFont typeface="Arial"/>
              <a:buNone/>
              <a:defRPr sz="68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235200" marR="0" lvl="2" indent="0" algn="ctr" rtl="0">
              <a:spcBef>
                <a:spcPts val="1200"/>
              </a:spcBef>
              <a:buClr>
                <a:srgbClr val="888888"/>
              </a:buClr>
              <a:buFont typeface="Arial"/>
              <a:buNone/>
              <a:defRPr sz="5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352800" marR="0" lvl="3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4470400" marR="0" lvl="4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5588000" marR="0" lvl="5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lang="en-US" sz="2900" b="0" i="0" u="none" strike="noStrike" cap="none">
              <a:solidFill>
                <a:srgbClr val="88888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SzPct val="100000"/>
              <a:buFont typeface="Helvetica Neue Light"/>
              <a:buNone/>
              <a:defRPr sz="11000" b="0" i="0" u="none" strike="noStrike" cap="none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1219358" y="3200400"/>
            <a:ext cx="21948600" cy="9052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7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8161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6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7940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9116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50292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6146800" marR="0" lvl="5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lang="en-US" sz="2900" b="0" i="0" u="none" strike="noStrike" cap="none">
              <a:solidFill>
                <a:srgbClr val="88888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1926418" y="8813800"/>
            <a:ext cx="20729100" cy="2724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Helvetica Neue Light"/>
              <a:buNone/>
              <a:defRPr sz="98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1926418" y="5813426"/>
            <a:ext cx="20729100" cy="30006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b" anchorCtr="0"/>
          <a:lstStyle>
            <a:lvl1pPr marL="0" marR="0" lvl="0" indent="0" algn="l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900"/>
              </a:spcBef>
              <a:buClr>
                <a:srgbClr val="888888"/>
              </a:buClr>
              <a:buFont typeface="Arial"/>
              <a:buNone/>
              <a:defRPr sz="44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235200" marR="0" lvl="2" indent="0" algn="l" rtl="0">
              <a:spcBef>
                <a:spcPts val="800"/>
              </a:spcBef>
              <a:buClr>
                <a:srgbClr val="888888"/>
              </a:buClr>
              <a:buFont typeface="Arial"/>
              <a:buNone/>
              <a:defRPr sz="3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352800" marR="0" lvl="3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4470400" marR="0" lvl="4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5588000" marR="0" lvl="5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9" name="Shape 189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lang="en-US" sz="2900">
              <a:solidFill>
                <a:srgbClr val="88888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Helvetica Neue Light"/>
              <a:buNone/>
              <a:defRPr sz="10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1219358" y="3200400"/>
            <a:ext cx="10770900" cy="9052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4064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•"/>
              <a:defRPr sz="6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816100" marR="0" lvl="1" indent="-3302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–"/>
              <a:defRPr sz="5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794000" marR="0" lvl="2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911600" marR="0" lvl="3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–"/>
              <a:defRPr sz="44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5029200" marR="0" lvl="4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»"/>
              <a:defRPr sz="44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6146800" marR="0" lvl="5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5" name="Shape 195"/>
          <p:cNvSpPr txBox="1">
            <a:spLocks noGrp="1"/>
          </p:cNvSpPr>
          <p:nvPr>
            <p:ph type="body" idx="2"/>
          </p:nvPr>
        </p:nvSpPr>
        <p:spPr>
          <a:xfrm>
            <a:off x="12396813" y="3200400"/>
            <a:ext cx="10770899" cy="9052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4064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•"/>
              <a:defRPr sz="6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816100" marR="0" lvl="1" indent="-3302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–"/>
              <a:defRPr sz="5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794000" marR="0" lvl="2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911600" marR="0" lvl="3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–"/>
              <a:defRPr sz="44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5029200" marR="0" lvl="4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»"/>
              <a:defRPr sz="44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6146800" marR="0" lvl="5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6" name="Shape 196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7" name="Shape 197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8" name="Shape 198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lang="en-US" sz="2900">
              <a:solidFill>
                <a:srgbClr val="88888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Helvetica Neue Light"/>
              <a:buNone/>
              <a:defRPr sz="10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1219358" y="3070225"/>
            <a:ext cx="10775100" cy="1279799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b" anchorCtr="0"/>
          <a:lstStyle>
            <a:lvl1pPr marL="0" marR="0" lvl="0" indent="0" algn="l" rtl="0">
              <a:spcBef>
                <a:spcPts val="1200"/>
              </a:spcBef>
              <a:buClr>
                <a:schemeClr val="dk1"/>
              </a:buClr>
              <a:buFont typeface="Arial"/>
              <a:buNone/>
              <a:defRPr sz="59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  <a:defRPr sz="49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235200" marR="0" lvl="2" indent="0" algn="l" rtl="0">
              <a:spcBef>
                <a:spcPts val="90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352800" marR="0" lvl="3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4470400" marR="0" lvl="4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5588000" marR="0" lvl="5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2" name="Shape 202"/>
          <p:cNvSpPr txBox="1">
            <a:spLocks noGrp="1"/>
          </p:cNvSpPr>
          <p:nvPr>
            <p:ph type="body" idx="2"/>
          </p:nvPr>
        </p:nvSpPr>
        <p:spPr>
          <a:xfrm>
            <a:off x="1219358" y="4349750"/>
            <a:ext cx="10775100" cy="79026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4699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816100" marR="0" lvl="1" indent="-3937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794000" marR="0" lvl="2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911600" marR="0" lvl="3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5029200" marR="0" lvl="4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»"/>
              <a:defRPr sz="3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6146800" marR="0" lvl="5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3" name="Shape 203"/>
          <p:cNvSpPr txBox="1">
            <a:spLocks noGrp="1"/>
          </p:cNvSpPr>
          <p:nvPr>
            <p:ph type="body" idx="3"/>
          </p:nvPr>
        </p:nvSpPr>
        <p:spPr>
          <a:xfrm>
            <a:off x="12388346" y="3070225"/>
            <a:ext cx="10779900" cy="1279799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b" anchorCtr="0"/>
          <a:lstStyle>
            <a:lvl1pPr marL="0" marR="0" lvl="0" indent="0" algn="l" rtl="0">
              <a:spcBef>
                <a:spcPts val="1200"/>
              </a:spcBef>
              <a:buClr>
                <a:schemeClr val="dk1"/>
              </a:buClr>
              <a:buFont typeface="Arial"/>
              <a:buNone/>
              <a:defRPr sz="59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  <a:defRPr sz="49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235200" marR="0" lvl="2" indent="0" algn="l" rtl="0">
              <a:spcBef>
                <a:spcPts val="90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352800" marR="0" lvl="3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4470400" marR="0" lvl="4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5588000" marR="0" lvl="5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4" name="Shape 204"/>
          <p:cNvSpPr txBox="1">
            <a:spLocks noGrp="1"/>
          </p:cNvSpPr>
          <p:nvPr>
            <p:ph type="body" idx="4"/>
          </p:nvPr>
        </p:nvSpPr>
        <p:spPr>
          <a:xfrm>
            <a:off x="12388346" y="4349750"/>
            <a:ext cx="10779900" cy="79026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4699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816100" marR="0" lvl="1" indent="-3937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794000" marR="0" lvl="2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911600" marR="0" lvl="3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5029200" marR="0" lvl="4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»"/>
              <a:defRPr sz="3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6146800" marR="0" lvl="5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5" name="Shape 205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6" name="Shape 206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7" name="Shape 207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lang="en-US" sz="2900">
              <a:solidFill>
                <a:srgbClr val="88888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Helvetica Neue Light"/>
              <a:buNone/>
              <a:defRPr sz="10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10" name="Shape 210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1" name="Shape 211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2" name="Shape 212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lang="en-US" sz="2900">
              <a:solidFill>
                <a:srgbClr val="88888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5" name="Shape 215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6" name="Shape 216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lang="en-US" sz="2900">
              <a:solidFill>
                <a:srgbClr val="88888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1219358" y="546100"/>
            <a:ext cx="8023500" cy="23238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Helvetica Neue Light"/>
              <a:buNone/>
              <a:defRPr sz="49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9534708" y="546100"/>
            <a:ext cx="13632900" cy="1170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7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8161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6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7940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9116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50292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6146800" marR="0" lvl="5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0" name="Shape 220"/>
          <p:cNvSpPr txBox="1">
            <a:spLocks noGrp="1"/>
          </p:cNvSpPr>
          <p:nvPr>
            <p:ph type="body" idx="2"/>
          </p:nvPr>
        </p:nvSpPr>
        <p:spPr>
          <a:xfrm>
            <a:off x="1219358" y="2870200"/>
            <a:ext cx="8023500" cy="9382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0" marR="0" lvl="0" indent="0" algn="l" rtl="0">
              <a:spcBef>
                <a:spcPts val="700"/>
              </a:spcBef>
              <a:buClr>
                <a:schemeClr val="dk1"/>
              </a:buClr>
              <a:buFont typeface="Arial"/>
              <a:buNone/>
              <a:defRPr sz="34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600"/>
              </a:spcBef>
              <a:buClr>
                <a:schemeClr val="dk1"/>
              </a:buClr>
              <a:buFont typeface="Arial"/>
              <a:buNone/>
              <a:defRPr sz="2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235200" marR="0" lvl="2" indent="0" algn="l" rtl="0"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3528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44704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5588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1" name="Shape 221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2" name="Shape 222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3" name="Shape 223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lang="en-US" sz="2900">
              <a:solidFill>
                <a:srgbClr val="88888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831329" y="1985533"/>
            <a:ext cx="22724700" cy="547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Source Sans Pro"/>
              <a:buNone/>
              <a:defRPr sz="139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indent="0" algn="ctr" rtl="0">
              <a:spcBef>
                <a:spcPts val="0"/>
              </a:spcBef>
              <a:buNone/>
              <a:defRPr sz="13900"/>
            </a:lvl2pPr>
            <a:lvl3pPr lvl="2" indent="0" algn="ctr" rtl="0">
              <a:spcBef>
                <a:spcPts val="0"/>
              </a:spcBef>
              <a:buNone/>
              <a:defRPr sz="13900"/>
            </a:lvl3pPr>
            <a:lvl4pPr lvl="3" indent="0" algn="ctr" rtl="0">
              <a:spcBef>
                <a:spcPts val="0"/>
              </a:spcBef>
              <a:buNone/>
              <a:defRPr sz="13900"/>
            </a:lvl4pPr>
            <a:lvl5pPr lvl="4" indent="0" algn="ctr" rtl="0">
              <a:spcBef>
                <a:spcPts val="0"/>
              </a:spcBef>
              <a:buNone/>
              <a:defRPr sz="13900"/>
            </a:lvl5pPr>
            <a:lvl6pPr lvl="5" indent="0" algn="ctr" rtl="0">
              <a:spcBef>
                <a:spcPts val="0"/>
              </a:spcBef>
              <a:buNone/>
              <a:defRPr sz="13900"/>
            </a:lvl6pPr>
            <a:lvl7pPr lvl="6" indent="0" algn="ctr" rtl="0">
              <a:spcBef>
                <a:spcPts val="0"/>
              </a:spcBef>
              <a:buNone/>
              <a:defRPr sz="13900"/>
            </a:lvl7pPr>
            <a:lvl8pPr lvl="7" indent="0" algn="ctr" rtl="0">
              <a:spcBef>
                <a:spcPts val="0"/>
              </a:spcBef>
              <a:buNone/>
              <a:defRPr sz="13900"/>
            </a:lvl8pPr>
            <a:lvl9pPr lvl="8" indent="0" algn="ctr" rtl="0">
              <a:spcBef>
                <a:spcPts val="0"/>
              </a:spcBef>
              <a:buNone/>
              <a:defRPr sz="13900"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ubTitle" idx="1"/>
          </p:nvPr>
        </p:nvSpPr>
        <p:spPr>
          <a:xfrm>
            <a:off x="831308" y="7557665"/>
            <a:ext cx="22724700" cy="211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Font typeface="Merriweather Sans"/>
              <a:buNone/>
              <a:defRPr sz="7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1371646" marR="0" lvl="1" indent="-45724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Font typeface="Merriweather Sans"/>
              <a:buNone/>
              <a:defRPr sz="7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2286091" marR="0" lvl="2" indent="-45729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Font typeface="Merriweather Sans"/>
              <a:buNone/>
              <a:defRPr sz="7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3200537" marR="0" lvl="3" indent="-45733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Font typeface="Merriweather Sans"/>
              <a:buNone/>
              <a:defRPr sz="7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4114983" marR="0" lvl="4" indent="-45738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Font typeface="Merriweather Sans"/>
              <a:buNone/>
              <a:defRPr sz="7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5029451" marR="0" lvl="5" indent="-45745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5943897" marR="0" lvl="6" indent="-45749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6858342" marR="0" lvl="7" indent="-45754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72789" marR="0" lvl="8" indent="-457589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22596162" y="12435243"/>
            <a:ext cx="1463400" cy="1049699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 sz="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4780057" y="9601200"/>
            <a:ext cx="14632200" cy="11334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Helvetica Neue Light"/>
              <a:buNone/>
              <a:defRPr sz="4900" b="1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pic" idx="2"/>
          </p:nvPr>
        </p:nvSpPr>
        <p:spPr>
          <a:xfrm>
            <a:off x="4780057" y="1225550"/>
            <a:ext cx="14632200" cy="82296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0" marR="0" lvl="0" indent="0" algn="l" rtl="0">
              <a:spcBef>
                <a:spcPts val="1600"/>
              </a:spcBef>
              <a:buClr>
                <a:schemeClr val="dk1"/>
              </a:buClr>
              <a:buSzPct val="43589"/>
              <a:buFont typeface="Arial"/>
              <a:buNone/>
              <a:defRPr sz="7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1400"/>
              </a:spcBef>
              <a:buClr>
                <a:schemeClr val="dk1"/>
              </a:buClr>
              <a:buSzPct val="50000"/>
              <a:buFont typeface="Arial"/>
              <a:buNone/>
              <a:defRPr sz="6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235200" marR="0" lvl="2" indent="0" algn="l" rtl="0">
              <a:spcBef>
                <a:spcPts val="1200"/>
              </a:spcBef>
              <a:buClr>
                <a:schemeClr val="dk1"/>
              </a:buClr>
              <a:buSzPct val="57627"/>
              <a:buFont typeface="Arial"/>
              <a:buNone/>
              <a:defRPr sz="5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352800" marR="0" lvl="3" indent="0" algn="l" rtl="0">
              <a:spcBef>
                <a:spcPts val="1000"/>
              </a:spcBef>
              <a:buClr>
                <a:schemeClr val="dk1"/>
              </a:buClr>
              <a:buSzPct val="69387"/>
              <a:buFont typeface="Arial"/>
              <a:buNone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4470400" marR="0" lvl="4" indent="0" algn="l" rtl="0">
              <a:spcBef>
                <a:spcPts val="1000"/>
              </a:spcBef>
              <a:buClr>
                <a:schemeClr val="dk1"/>
              </a:buClr>
              <a:buSzPct val="69387"/>
              <a:buFont typeface="Arial"/>
              <a:buNone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5588000" marR="0" lvl="5" indent="0" algn="l" rtl="0">
              <a:spcBef>
                <a:spcPts val="1000"/>
              </a:spcBef>
              <a:buClr>
                <a:schemeClr val="dk1"/>
              </a:buClr>
              <a:buSzPct val="69387"/>
              <a:buFont typeface="Arial"/>
              <a:buNone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1000"/>
              </a:spcBef>
              <a:buClr>
                <a:schemeClr val="dk1"/>
              </a:buClr>
              <a:buSzPct val="69387"/>
              <a:buFont typeface="Arial"/>
              <a:buNone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1000"/>
              </a:spcBef>
              <a:buClr>
                <a:schemeClr val="dk1"/>
              </a:buClr>
              <a:buSzPct val="69387"/>
              <a:buFont typeface="Arial"/>
              <a:buNone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1000"/>
              </a:spcBef>
              <a:buClr>
                <a:schemeClr val="dk1"/>
              </a:buClr>
              <a:buSzPct val="69387"/>
              <a:buFont typeface="Arial"/>
              <a:buNone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4780057" y="10734675"/>
            <a:ext cx="14632200" cy="16098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0" marR="0" lvl="0" indent="0" algn="l" rtl="0">
              <a:spcBef>
                <a:spcPts val="700"/>
              </a:spcBef>
              <a:buClr>
                <a:schemeClr val="dk1"/>
              </a:buClr>
              <a:buFont typeface="Arial"/>
              <a:buNone/>
              <a:defRPr sz="34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600"/>
              </a:spcBef>
              <a:buClr>
                <a:schemeClr val="dk1"/>
              </a:buClr>
              <a:buFont typeface="Arial"/>
              <a:buNone/>
              <a:defRPr sz="2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235200" marR="0" lvl="2" indent="0" algn="l" rtl="0"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3528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44704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5588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8" name="Shape 228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9" name="Shape 229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0" name="Shape 230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lang="en-US" sz="2900">
              <a:solidFill>
                <a:srgbClr val="88888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Helvetica Neue Light"/>
              <a:buNone/>
              <a:defRPr sz="10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 rot="5400000">
            <a:off x="7667416" y="-3247800"/>
            <a:ext cx="9052200" cy="219486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7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8161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6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7940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9116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50292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6146800" marR="0" lvl="5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4" name="Shape 234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5" name="Shape 235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6" name="Shape 236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lang="en-US" sz="2900">
              <a:solidFill>
                <a:srgbClr val="88888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 rot="5400000">
            <a:off x="14572816" y="3657275"/>
            <a:ext cx="11703000" cy="5487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Helvetica Neue Light"/>
              <a:buNone/>
              <a:defRPr sz="10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 rot="5400000">
            <a:off x="3395348" y="-1626624"/>
            <a:ext cx="11703000" cy="160548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7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8161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6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7940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9116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50292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6146800" marR="0" lvl="5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0" name="Shape 240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1" name="Shape 241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2" name="Shape 242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lang="en-US" sz="2900">
              <a:solidFill>
                <a:srgbClr val="88888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ctrTitle"/>
          </p:nvPr>
        </p:nvSpPr>
        <p:spPr>
          <a:xfrm>
            <a:off x="1829038" y="4260850"/>
            <a:ext cx="20729100" cy="2940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0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51" name="Shape 251"/>
          <p:cNvSpPr txBox="1">
            <a:spLocks noGrp="1"/>
          </p:cNvSpPr>
          <p:nvPr>
            <p:ph type="subTitle" idx="1"/>
          </p:nvPr>
        </p:nvSpPr>
        <p:spPr>
          <a:xfrm>
            <a:off x="3658076" y="7772400"/>
            <a:ext cx="17070900" cy="3505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0" marR="0" lvl="0" indent="0" algn="ctr" rtl="0">
              <a:spcBef>
                <a:spcPts val="1600"/>
              </a:spcBef>
              <a:buClr>
                <a:srgbClr val="888888"/>
              </a:buClr>
              <a:buFont typeface="Arial"/>
              <a:buNone/>
              <a:defRPr sz="7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ctr" rtl="0">
              <a:spcBef>
                <a:spcPts val="1400"/>
              </a:spcBef>
              <a:buClr>
                <a:srgbClr val="888888"/>
              </a:buClr>
              <a:buFont typeface="Arial"/>
              <a:buNone/>
              <a:defRPr sz="6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ctr" rtl="0">
              <a:spcBef>
                <a:spcPts val="1200"/>
              </a:spcBef>
              <a:buClr>
                <a:srgbClr val="888888"/>
              </a:buClr>
              <a:buFont typeface="Arial"/>
              <a:buNone/>
              <a:defRPr sz="5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ctr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2" name="Shape 252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3" name="Shape 253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4" name="Shape 254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0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1219358" y="3200400"/>
            <a:ext cx="10770900" cy="9052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4064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•"/>
              <a:defRPr sz="6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16100" marR="0" lvl="1" indent="-3302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–"/>
              <a:defRPr sz="5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794000" marR="0" lvl="2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11600" marR="0" lvl="3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–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029200" marR="0" lvl="4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»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146800" marR="0" lvl="5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8" name="Shape 258"/>
          <p:cNvSpPr txBox="1">
            <a:spLocks noGrp="1"/>
          </p:cNvSpPr>
          <p:nvPr>
            <p:ph type="body" idx="2"/>
          </p:nvPr>
        </p:nvSpPr>
        <p:spPr>
          <a:xfrm>
            <a:off x="12396813" y="3200400"/>
            <a:ext cx="10770899" cy="9052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4064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•"/>
              <a:defRPr sz="6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16100" marR="0" lvl="1" indent="-3302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–"/>
              <a:defRPr sz="5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794000" marR="0" lvl="2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11600" marR="0" lvl="3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–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029200" marR="0" lvl="4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»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146800" marR="0" lvl="5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9" name="Shape 259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0" name="Shape 260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1" name="Shape 261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0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1219358" y="3200400"/>
            <a:ext cx="21948600" cy="9052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7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161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6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7940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116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0292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146800" marR="0" lvl="5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5" name="Shape 265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6" name="Shape 266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7" name="Shape 267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title"/>
          </p:nvPr>
        </p:nvSpPr>
        <p:spPr>
          <a:xfrm>
            <a:off x="831310" y="1186733"/>
            <a:ext cx="22724700" cy="1527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6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831310" y="3073266"/>
            <a:ext cx="22724700" cy="91104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3900"/>
              </a:spcAft>
              <a:buClr>
                <a:schemeClr val="dk2"/>
              </a:buClr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1176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3900"/>
              </a:spcAft>
              <a:buClr>
                <a:schemeClr val="dk2"/>
              </a:buClr>
              <a:buFont typeface="Arial"/>
              <a:buNone/>
              <a:defRPr sz="3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2352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3900"/>
              </a:spcAft>
              <a:buClr>
                <a:schemeClr val="dk2"/>
              </a:buClr>
              <a:buFont typeface="Arial"/>
              <a:buNone/>
              <a:defRPr sz="3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3528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3900"/>
              </a:spcAft>
              <a:buClr>
                <a:schemeClr val="dk2"/>
              </a:buClr>
              <a:buFont typeface="Arial"/>
              <a:buNone/>
              <a:defRPr sz="3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4704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3900"/>
              </a:spcAft>
              <a:buClr>
                <a:schemeClr val="dk2"/>
              </a:buClr>
              <a:buFont typeface="Arial"/>
              <a:buNone/>
              <a:defRPr sz="3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5588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3900"/>
              </a:spcAft>
              <a:buClr>
                <a:schemeClr val="dk2"/>
              </a:buClr>
              <a:buFont typeface="Arial"/>
              <a:buNone/>
              <a:defRPr sz="3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7056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3900"/>
              </a:spcAft>
              <a:buClr>
                <a:schemeClr val="dk2"/>
              </a:buClr>
              <a:buFont typeface="Arial"/>
              <a:buNone/>
              <a:defRPr sz="3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78232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3900"/>
              </a:spcAft>
              <a:buClr>
                <a:schemeClr val="dk2"/>
              </a:buClr>
              <a:buFont typeface="Arial"/>
              <a:buNone/>
              <a:defRPr sz="3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89408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3900"/>
              </a:spcAft>
              <a:buClr>
                <a:schemeClr val="dk2"/>
              </a:buClr>
              <a:buFont typeface="Arial"/>
              <a:buNone/>
              <a:defRPr sz="3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1" name="Shape 271"/>
          <p:cNvSpPr txBox="1">
            <a:spLocks noGrp="1"/>
          </p:cNvSpPr>
          <p:nvPr>
            <p:ph type="sldNum" idx="12"/>
          </p:nvPr>
        </p:nvSpPr>
        <p:spPr>
          <a:xfrm>
            <a:off x="22596162" y="12435242"/>
            <a:ext cx="1463400" cy="10494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3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4" name="Shape 274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5" name="Shape 275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title"/>
          </p:nvPr>
        </p:nvSpPr>
        <p:spPr>
          <a:xfrm>
            <a:off x="1926418" y="8813800"/>
            <a:ext cx="20729100" cy="2724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9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78" name="Shape 278"/>
          <p:cNvSpPr txBox="1">
            <a:spLocks noGrp="1"/>
          </p:cNvSpPr>
          <p:nvPr>
            <p:ph type="body" idx="1"/>
          </p:nvPr>
        </p:nvSpPr>
        <p:spPr>
          <a:xfrm>
            <a:off x="1926418" y="5813426"/>
            <a:ext cx="20729100" cy="30006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b" anchorCtr="0"/>
          <a:lstStyle>
            <a:lvl1pPr marL="0" marR="0" lvl="0" indent="0" algn="l" rtl="0">
              <a:spcBef>
                <a:spcPts val="1000"/>
              </a:spcBef>
              <a:buClr>
                <a:srgbClr val="888888"/>
              </a:buClr>
              <a:buFont typeface="Arial"/>
              <a:buNone/>
              <a:defRPr sz="4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900"/>
              </a:spcBef>
              <a:buClr>
                <a:srgbClr val="888888"/>
              </a:buClr>
              <a:buFont typeface="Arial"/>
              <a:buNone/>
              <a:defRPr sz="4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800"/>
              </a:spcBef>
              <a:buClr>
                <a:srgbClr val="888888"/>
              </a:buClr>
              <a:buFont typeface="Arial"/>
              <a:buNone/>
              <a:defRPr sz="3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700"/>
              </a:spcBef>
              <a:buClr>
                <a:srgbClr val="888888"/>
              </a:buClr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9" name="Shape 279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0" name="Shape 280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1" name="Shape 281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0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1219358" y="3070225"/>
            <a:ext cx="10775100" cy="1279799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b" anchorCtr="0"/>
          <a:lstStyle>
            <a:lvl1pPr marL="0" marR="0" lvl="0" indent="0" algn="l" rtl="0">
              <a:spcBef>
                <a:spcPts val="1200"/>
              </a:spcBef>
              <a:buClr>
                <a:schemeClr val="dk1"/>
              </a:buClr>
              <a:buFont typeface="Arial"/>
              <a:buNone/>
              <a:defRPr sz="5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  <a:defRPr sz="4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90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5" name="Shape 285"/>
          <p:cNvSpPr txBox="1">
            <a:spLocks noGrp="1"/>
          </p:cNvSpPr>
          <p:nvPr>
            <p:ph type="body" idx="2"/>
          </p:nvPr>
        </p:nvSpPr>
        <p:spPr>
          <a:xfrm>
            <a:off x="1219358" y="4349750"/>
            <a:ext cx="10775100" cy="79026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4699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16100" marR="0" lvl="1" indent="-3937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794000" marR="0" lvl="2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11600" marR="0" lvl="3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029200" marR="0" lvl="4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»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146800" marR="0" lvl="5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6" name="Shape 286"/>
          <p:cNvSpPr txBox="1">
            <a:spLocks noGrp="1"/>
          </p:cNvSpPr>
          <p:nvPr>
            <p:ph type="body" idx="3"/>
          </p:nvPr>
        </p:nvSpPr>
        <p:spPr>
          <a:xfrm>
            <a:off x="12388346" y="3070225"/>
            <a:ext cx="10779900" cy="1279799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b" anchorCtr="0"/>
          <a:lstStyle>
            <a:lvl1pPr marL="0" marR="0" lvl="0" indent="0" algn="l" rtl="0">
              <a:spcBef>
                <a:spcPts val="1200"/>
              </a:spcBef>
              <a:buClr>
                <a:schemeClr val="dk1"/>
              </a:buClr>
              <a:buFont typeface="Arial"/>
              <a:buNone/>
              <a:defRPr sz="5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1000"/>
              </a:spcBef>
              <a:buClr>
                <a:schemeClr val="dk1"/>
              </a:buClr>
              <a:buFont typeface="Arial"/>
              <a:buNone/>
              <a:defRPr sz="4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90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800"/>
              </a:spcBef>
              <a:buClr>
                <a:schemeClr val="dk1"/>
              </a:buClr>
              <a:buFont typeface="Arial"/>
              <a:buNone/>
              <a:defRPr sz="3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7" name="Shape 287"/>
          <p:cNvSpPr txBox="1">
            <a:spLocks noGrp="1"/>
          </p:cNvSpPr>
          <p:nvPr>
            <p:ph type="body" idx="4"/>
          </p:nvPr>
        </p:nvSpPr>
        <p:spPr>
          <a:xfrm>
            <a:off x="12388346" y="4349750"/>
            <a:ext cx="10779900" cy="79026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4699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16100" marR="0" lvl="1" indent="-3937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794000" marR="0" lvl="2" indent="-279400" algn="l" rtl="0">
              <a:spcBef>
                <a:spcPts val="900"/>
              </a:spcBef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11600" marR="0" lvl="3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029200" marR="0" lvl="4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»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146800" marR="0" lvl="5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304800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8" name="Shape 288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9" name="Shape 289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0" name="Shape 290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Subtitle (white bg)">
    <p:bg>
      <p:bgPr>
        <a:solidFill>
          <a:schemeClr val="lt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1150229" y="804445"/>
            <a:ext cx="22128480" cy="12070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Source Sans Pro SemiBold"/>
              <a:buNone/>
              <a:defRPr sz="7000" b="0" i="0" u="none" strike="noStrike" cap="none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11553511" y="3299971"/>
            <a:ext cx="1280159" cy="0"/>
          </a:xfrm>
          <a:prstGeom prst="straightConnector1">
            <a:avLst/>
          </a:prstGeom>
          <a:noFill/>
          <a:ln w="63500" cap="flat" cmpd="sng">
            <a:solidFill>
              <a:srgbClr val="00A0DC"/>
            </a:solidFill>
            <a:prstDash val="solid"/>
            <a:miter lim="8000"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1150229" y="2029006"/>
            <a:ext cx="2212848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266700" algn="ctr" rtl="0">
              <a:spcBef>
                <a:spcPts val="840"/>
              </a:spcBef>
              <a:buClr>
                <a:srgbClr val="A5A5A5"/>
              </a:buClr>
              <a:buSzPct val="100000"/>
              <a:buFont typeface="Merriweather Sans"/>
              <a:buChar char="​"/>
              <a:defRPr sz="42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1371646" marR="0" lvl="1" indent="-266746" algn="l" rtl="0">
              <a:spcBef>
                <a:spcPts val="600"/>
              </a:spcBef>
              <a:buClr>
                <a:srgbClr val="A5A5A5"/>
              </a:buClr>
              <a:buSzPct val="100000"/>
              <a:buFont typeface="Merriweather Sans"/>
              <a:buChar char="​"/>
              <a:defRPr sz="3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2286091" marR="0" lvl="2" indent="-266791" algn="l" rtl="0">
              <a:spcBef>
                <a:spcPts val="600"/>
              </a:spcBef>
              <a:buClr>
                <a:srgbClr val="A5A5A5"/>
              </a:buClr>
              <a:buSzPct val="100000"/>
              <a:buFont typeface="Merriweather Sans"/>
              <a:buChar char="​"/>
              <a:defRPr sz="3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3200537" marR="0" lvl="3" indent="-266837" algn="l" rtl="0">
              <a:spcBef>
                <a:spcPts val="600"/>
              </a:spcBef>
              <a:buClr>
                <a:srgbClr val="A5A5A5"/>
              </a:buClr>
              <a:buSzPct val="100000"/>
              <a:buFont typeface="Merriweather Sans"/>
              <a:buChar char="​"/>
              <a:defRPr sz="3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4114983" marR="0" lvl="4" indent="-266882" algn="l" rtl="0">
              <a:spcBef>
                <a:spcPts val="600"/>
              </a:spcBef>
              <a:buClr>
                <a:srgbClr val="A5A5A5"/>
              </a:buClr>
              <a:buSzPct val="100000"/>
              <a:buFont typeface="Merriweather Sans"/>
              <a:buChar char="​"/>
              <a:defRPr sz="3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5029451" marR="0" lvl="5" indent="-203451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5943897" marR="0" lvl="6" indent="-203496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6858342" marR="0" lvl="7" indent="-203542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72789" marR="0" lvl="8" indent="-203589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0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93" name="Shape 293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4" name="Shape 294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5" name="Shape 295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1219358" y="546100"/>
            <a:ext cx="8023500" cy="23238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9534708" y="546100"/>
            <a:ext cx="13632900" cy="1170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7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161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6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7940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116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0292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146800" marR="0" lvl="5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9" name="Shape 299"/>
          <p:cNvSpPr txBox="1">
            <a:spLocks noGrp="1"/>
          </p:cNvSpPr>
          <p:nvPr>
            <p:ph type="body" idx="2"/>
          </p:nvPr>
        </p:nvSpPr>
        <p:spPr>
          <a:xfrm>
            <a:off x="1219358" y="2870200"/>
            <a:ext cx="8023500" cy="9382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0" marR="0" lvl="0" indent="0" algn="l" rtl="0">
              <a:spcBef>
                <a:spcPts val="700"/>
              </a:spcBef>
              <a:buClr>
                <a:schemeClr val="dk1"/>
              </a:buClr>
              <a:buFont typeface="Arial"/>
              <a:buNone/>
              <a:defRPr sz="3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600"/>
              </a:spcBef>
              <a:buClr>
                <a:schemeClr val="dk1"/>
              </a:buClr>
              <a:buFont typeface="Arial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0" name="Shape 300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1" name="Shape 301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2" name="Shape 302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>
            <a:spLocks noGrp="1"/>
          </p:cNvSpPr>
          <p:nvPr>
            <p:ph type="title"/>
          </p:nvPr>
        </p:nvSpPr>
        <p:spPr>
          <a:xfrm>
            <a:off x="4780057" y="9601200"/>
            <a:ext cx="14632200" cy="11334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9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305" name="Shape 305"/>
          <p:cNvSpPr>
            <a:spLocks noGrp="1"/>
          </p:cNvSpPr>
          <p:nvPr>
            <p:ph type="pic" idx="2"/>
          </p:nvPr>
        </p:nvSpPr>
        <p:spPr>
          <a:xfrm>
            <a:off x="4780057" y="1225550"/>
            <a:ext cx="14632200" cy="82296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0" marR="0" lvl="0" indent="0" algn="l" rtl="0">
              <a:spcBef>
                <a:spcPts val="1600"/>
              </a:spcBef>
              <a:buClr>
                <a:schemeClr val="dk1"/>
              </a:buClr>
              <a:buSzPct val="43589"/>
              <a:buFont typeface="Arial"/>
              <a:buNone/>
              <a:defRPr sz="7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1400"/>
              </a:spcBef>
              <a:buClr>
                <a:schemeClr val="dk1"/>
              </a:buClr>
              <a:buSzPct val="50000"/>
              <a:buFont typeface="Arial"/>
              <a:buNone/>
              <a:defRPr sz="6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1200"/>
              </a:spcBef>
              <a:buClr>
                <a:schemeClr val="dk1"/>
              </a:buClr>
              <a:buSzPct val="57627"/>
              <a:buFont typeface="Arial"/>
              <a:buNone/>
              <a:defRPr sz="5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1000"/>
              </a:spcBef>
              <a:buClr>
                <a:schemeClr val="dk1"/>
              </a:buClr>
              <a:buSzPct val="69387"/>
              <a:buFont typeface="Arial"/>
              <a:buNone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1000"/>
              </a:spcBef>
              <a:buClr>
                <a:schemeClr val="dk1"/>
              </a:buClr>
              <a:buSzPct val="69387"/>
              <a:buFont typeface="Arial"/>
              <a:buNone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1000"/>
              </a:spcBef>
              <a:buClr>
                <a:schemeClr val="dk1"/>
              </a:buClr>
              <a:buSzPct val="69387"/>
              <a:buFont typeface="Arial"/>
              <a:buNone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1000"/>
              </a:spcBef>
              <a:buClr>
                <a:schemeClr val="dk1"/>
              </a:buClr>
              <a:buSzPct val="69387"/>
              <a:buFont typeface="Arial"/>
              <a:buNone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1000"/>
              </a:spcBef>
              <a:buClr>
                <a:schemeClr val="dk1"/>
              </a:buClr>
              <a:buSzPct val="69387"/>
              <a:buFont typeface="Arial"/>
              <a:buNone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1000"/>
              </a:spcBef>
              <a:buClr>
                <a:schemeClr val="dk1"/>
              </a:buClr>
              <a:buSzPct val="69387"/>
              <a:buFont typeface="Arial"/>
              <a:buNone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4780057" y="10734675"/>
            <a:ext cx="14632200" cy="16098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0" marR="0" lvl="0" indent="0" algn="l" rtl="0">
              <a:spcBef>
                <a:spcPts val="700"/>
              </a:spcBef>
              <a:buClr>
                <a:schemeClr val="dk1"/>
              </a:buClr>
              <a:buFont typeface="Arial"/>
              <a:buNone/>
              <a:defRPr sz="3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600"/>
              </a:spcBef>
              <a:buClr>
                <a:schemeClr val="dk1"/>
              </a:buClr>
              <a:buFont typeface="Arial"/>
              <a:buNone/>
              <a:defRPr sz="2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50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7" name="Shape 307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8" name="Shape 308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9" name="Shape 309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0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312" name="Shape 312"/>
          <p:cNvSpPr txBox="1">
            <a:spLocks noGrp="1"/>
          </p:cNvSpPr>
          <p:nvPr>
            <p:ph type="body" idx="1"/>
          </p:nvPr>
        </p:nvSpPr>
        <p:spPr>
          <a:xfrm rot="5400000">
            <a:off x="7667416" y="-3247800"/>
            <a:ext cx="9052200" cy="219486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7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161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6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7940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116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0292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146800" marR="0" lvl="5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3" name="Shape 313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4" name="Shape 314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5" name="Shape 315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>
            <a:spLocks noGrp="1"/>
          </p:cNvSpPr>
          <p:nvPr>
            <p:ph type="title"/>
          </p:nvPr>
        </p:nvSpPr>
        <p:spPr>
          <a:xfrm rot="5400000">
            <a:off x="14572816" y="3657275"/>
            <a:ext cx="11703000" cy="5487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10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4400"/>
            </a:lvl2pPr>
            <a:lvl3pPr lvl="2" indent="0" rtl="0">
              <a:spcBef>
                <a:spcPts val="0"/>
              </a:spcBef>
              <a:buNone/>
              <a:defRPr sz="4400"/>
            </a:lvl3pPr>
            <a:lvl4pPr lvl="3" indent="0" rtl="0">
              <a:spcBef>
                <a:spcPts val="0"/>
              </a:spcBef>
              <a:buNone/>
              <a:defRPr sz="4400"/>
            </a:lvl4pPr>
            <a:lvl5pPr lvl="4" indent="0" rtl="0">
              <a:spcBef>
                <a:spcPts val="0"/>
              </a:spcBef>
              <a:buNone/>
              <a:defRPr sz="4400"/>
            </a:lvl5pPr>
            <a:lvl6pPr lvl="5" indent="0" rtl="0">
              <a:spcBef>
                <a:spcPts val="0"/>
              </a:spcBef>
              <a:buNone/>
              <a:defRPr sz="4400"/>
            </a:lvl6pPr>
            <a:lvl7pPr lvl="6" indent="0" rtl="0">
              <a:spcBef>
                <a:spcPts val="0"/>
              </a:spcBef>
              <a:buNone/>
              <a:defRPr sz="4400"/>
            </a:lvl7pPr>
            <a:lvl8pPr lvl="7" indent="0" rtl="0">
              <a:spcBef>
                <a:spcPts val="0"/>
              </a:spcBef>
              <a:buNone/>
              <a:defRPr sz="4400"/>
            </a:lvl8pPr>
            <a:lvl9pPr lvl="8" indent="0" rtl="0">
              <a:spcBef>
                <a:spcPts val="0"/>
              </a:spcBef>
              <a:buNone/>
              <a:defRPr sz="4400"/>
            </a:lvl9pPr>
          </a:lstStyle>
          <a:p>
            <a:endParaRPr/>
          </a:p>
        </p:txBody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 rot="5400000">
            <a:off x="3395348" y="-1626624"/>
            <a:ext cx="11703000" cy="160548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7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161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6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7940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116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0292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146800" marR="0" lvl="5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9" name="Shape 319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0" name="Shape 320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None/>
              <a:defRPr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1" name="Shape 321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>
            <a:spLocks noGrp="1"/>
          </p:cNvSpPr>
          <p:nvPr>
            <p:ph type="ctrTitle"/>
          </p:nvPr>
        </p:nvSpPr>
        <p:spPr>
          <a:xfrm>
            <a:off x="831329" y="1985533"/>
            <a:ext cx="22724700" cy="54735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39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39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39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39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39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39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39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39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8" name="Shape 328"/>
          <p:cNvSpPr txBox="1">
            <a:spLocks noGrp="1"/>
          </p:cNvSpPr>
          <p:nvPr>
            <p:ph type="subTitle" idx="1"/>
          </p:nvPr>
        </p:nvSpPr>
        <p:spPr>
          <a:xfrm>
            <a:off x="831308" y="7557666"/>
            <a:ext cx="22724700" cy="21135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43840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65760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87680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600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31520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853440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975360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9" name="Shape 329"/>
          <p:cNvSpPr txBox="1">
            <a:spLocks noGrp="1"/>
          </p:cNvSpPr>
          <p:nvPr>
            <p:ph type="sldNum" idx="12"/>
          </p:nvPr>
        </p:nvSpPr>
        <p:spPr>
          <a:xfrm>
            <a:off x="22596160" y="12435242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title"/>
          </p:nvPr>
        </p:nvSpPr>
        <p:spPr>
          <a:xfrm>
            <a:off x="831308" y="1186733"/>
            <a:ext cx="22724700" cy="15273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831308" y="3073266"/>
            <a:ext cx="22724700" cy="91104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438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657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876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315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8534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9753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3" name="Shape 333"/>
          <p:cNvSpPr txBox="1">
            <a:spLocks noGrp="1"/>
          </p:cNvSpPr>
          <p:nvPr>
            <p:ph type="sldNum" idx="12"/>
          </p:nvPr>
        </p:nvSpPr>
        <p:spPr>
          <a:xfrm>
            <a:off x="22596160" y="12435242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>
            <a:spLocks noGrp="1"/>
          </p:cNvSpPr>
          <p:nvPr>
            <p:ph type="title"/>
          </p:nvPr>
        </p:nvSpPr>
        <p:spPr>
          <a:xfrm>
            <a:off x="1219358" y="549274"/>
            <a:ext cx="21948600" cy="22863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Helvetica Neue"/>
              <a:buNone/>
              <a:defRPr sz="117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6" name="Shape 336"/>
          <p:cNvSpPr txBox="1">
            <a:spLocks noGrp="1"/>
          </p:cNvSpPr>
          <p:nvPr>
            <p:ph type="body" idx="1"/>
          </p:nvPr>
        </p:nvSpPr>
        <p:spPr>
          <a:xfrm>
            <a:off x="1219358" y="3200402"/>
            <a:ext cx="21948600" cy="90519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914400" marR="0" lvl="0" indent="165100" algn="l" rtl="0">
              <a:lnSpc>
                <a:spcPct val="115000"/>
              </a:lnSpc>
              <a:spcBef>
                <a:spcPts val="1700"/>
              </a:spcBef>
              <a:spcAft>
                <a:spcPts val="4300"/>
              </a:spcAft>
              <a:buClr>
                <a:schemeClr val="dk1"/>
              </a:buClr>
              <a:buSzPct val="100000"/>
              <a:buFont typeface="Arial"/>
              <a:buChar char="•"/>
              <a:defRPr sz="85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981200" marR="0" lvl="1" indent="190500" algn="l" rtl="0">
              <a:lnSpc>
                <a:spcPct val="115000"/>
              </a:lnSpc>
              <a:spcBef>
                <a:spcPts val="1500"/>
              </a:spcBef>
              <a:spcAft>
                <a:spcPts val="4300"/>
              </a:spcAft>
              <a:buClr>
                <a:schemeClr val="dk1"/>
              </a:buClr>
              <a:buSzPct val="100000"/>
              <a:buFont typeface="Arial"/>
              <a:buChar char="–"/>
              <a:defRPr sz="75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3048000" marR="0" lvl="2" indent="203200" algn="l" rtl="0">
              <a:lnSpc>
                <a:spcPct val="115000"/>
              </a:lnSpc>
              <a:spcBef>
                <a:spcPts val="1300"/>
              </a:spcBef>
              <a:spcAft>
                <a:spcPts val="4300"/>
              </a:spcAft>
              <a:buClr>
                <a:schemeClr val="dk1"/>
              </a:buClr>
              <a:buSzPct val="100000"/>
              <a:buFont typeface="Arial"/>
              <a:buChar char="•"/>
              <a:defRPr sz="6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4267200" marR="0" lvl="3" indent="63500" algn="l" rtl="0">
              <a:lnSpc>
                <a:spcPct val="115000"/>
              </a:lnSpc>
              <a:spcBef>
                <a:spcPts val="1100"/>
              </a:spcBef>
              <a:spcAft>
                <a:spcPts val="4300"/>
              </a:spcAft>
              <a:buClr>
                <a:schemeClr val="dk1"/>
              </a:buClr>
              <a:buSzPct val="100000"/>
              <a:buFont typeface="Arial"/>
              <a:buChar char="–"/>
              <a:defRPr sz="53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5486400" marR="0" lvl="4" indent="63500" algn="l" rtl="0">
              <a:lnSpc>
                <a:spcPct val="115000"/>
              </a:lnSpc>
              <a:spcBef>
                <a:spcPts val="1100"/>
              </a:spcBef>
              <a:spcAft>
                <a:spcPts val="4300"/>
              </a:spcAft>
              <a:buClr>
                <a:schemeClr val="dk1"/>
              </a:buClr>
              <a:buSzPct val="100000"/>
              <a:buFont typeface="Arial"/>
              <a:buChar char="»"/>
              <a:defRPr sz="53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6705600" marR="0" lvl="5" indent="63500" algn="l" rtl="0">
              <a:lnSpc>
                <a:spcPct val="115000"/>
              </a:lnSpc>
              <a:spcBef>
                <a:spcPts val="1100"/>
              </a:spcBef>
              <a:spcAft>
                <a:spcPts val="4300"/>
              </a:spcAft>
              <a:buClr>
                <a:schemeClr val="dk1"/>
              </a:buClr>
              <a:buSzPct val="100000"/>
              <a:buFont typeface="Arial"/>
              <a:buChar char="•"/>
              <a:defRPr sz="5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924800" marR="0" lvl="6" indent="63500" algn="l" rtl="0">
              <a:lnSpc>
                <a:spcPct val="115000"/>
              </a:lnSpc>
              <a:spcBef>
                <a:spcPts val="1100"/>
              </a:spcBef>
              <a:spcAft>
                <a:spcPts val="4300"/>
              </a:spcAft>
              <a:buClr>
                <a:schemeClr val="dk1"/>
              </a:buClr>
              <a:buSzPct val="100000"/>
              <a:buFont typeface="Arial"/>
              <a:buChar char="•"/>
              <a:defRPr sz="5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9144000" marR="0" lvl="7" indent="63500" algn="l" rtl="0">
              <a:lnSpc>
                <a:spcPct val="115000"/>
              </a:lnSpc>
              <a:spcBef>
                <a:spcPts val="1100"/>
              </a:spcBef>
              <a:spcAft>
                <a:spcPts val="4300"/>
              </a:spcAft>
              <a:buClr>
                <a:schemeClr val="dk1"/>
              </a:buClr>
              <a:buSzPct val="100000"/>
              <a:buFont typeface="Arial"/>
              <a:buChar char="•"/>
              <a:defRPr sz="5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0363200" marR="0" lvl="8" indent="63500" algn="l" rtl="0">
              <a:lnSpc>
                <a:spcPct val="115000"/>
              </a:lnSpc>
              <a:spcBef>
                <a:spcPts val="1100"/>
              </a:spcBef>
              <a:spcAft>
                <a:spcPts val="4300"/>
              </a:spcAft>
              <a:buClr>
                <a:schemeClr val="dk1"/>
              </a:buClr>
              <a:buSzPct val="100000"/>
              <a:buFont typeface="Arial"/>
              <a:buChar char="•"/>
              <a:defRPr sz="5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7" name="Shape 337"/>
          <p:cNvSpPr txBox="1">
            <a:spLocks noGrp="1"/>
          </p:cNvSpPr>
          <p:nvPr>
            <p:ph type="dt" idx="10"/>
          </p:nvPr>
        </p:nvSpPr>
        <p:spPr>
          <a:xfrm>
            <a:off x="1219361" y="12712701"/>
            <a:ext cx="5690400" cy="7305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15625"/>
              <a:buFont typeface="Helvetica Neue"/>
              <a:buNone/>
              <a:defRPr sz="3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19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438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657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876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09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315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534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753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8" name="Shape 338"/>
          <p:cNvSpPr txBox="1">
            <a:spLocks noGrp="1"/>
          </p:cNvSpPr>
          <p:nvPr>
            <p:ph type="ftr" idx="11"/>
          </p:nvPr>
        </p:nvSpPr>
        <p:spPr>
          <a:xfrm>
            <a:off x="8332284" y="12712701"/>
            <a:ext cx="7722600" cy="7305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15625"/>
              <a:buFont typeface="Helvetica Neue"/>
              <a:buNone/>
              <a:defRPr sz="3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19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438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657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876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09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315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534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753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083"/>
              <a:buFont typeface="Calibri"/>
              <a:buNone/>
              <a:defRPr sz="4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9" name="Shape 339"/>
          <p:cNvSpPr txBox="1">
            <a:spLocks noGrp="1"/>
          </p:cNvSpPr>
          <p:nvPr>
            <p:ph type="sldNum" idx="12"/>
          </p:nvPr>
        </p:nvSpPr>
        <p:spPr>
          <a:xfrm>
            <a:off x="17477478" y="12712701"/>
            <a:ext cx="5690400" cy="730500"/>
          </a:xfrm>
          <a:prstGeom prst="rect">
            <a:avLst/>
          </a:prstGeom>
          <a:noFill/>
          <a:ln>
            <a:noFill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Helvetica Neue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lang="en-US" sz="3200" b="0" i="0" u="none" strike="noStrike" cap="none">
              <a:solidFill>
                <a:srgbClr val="88888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>
            <a:spLocks noGrp="1"/>
          </p:cNvSpPr>
          <p:nvPr>
            <p:ph type="title"/>
          </p:nvPr>
        </p:nvSpPr>
        <p:spPr>
          <a:xfrm>
            <a:off x="831308" y="5735600"/>
            <a:ext cx="22724700" cy="22449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9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96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96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96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96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96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96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96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9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2" name="Shape 342"/>
          <p:cNvSpPr txBox="1">
            <a:spLocks noGrp="1"/>
          </p:cNvSpPr>
          <p:nvPr>
            <p:ph type="sldNum" idx="12"/>
          </p:nvPr>
        </p:nvSpPr>
        <p:spPr>
          <a:xfrm>
            <a:off x="22596160" y="12435242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>
            <a:spLocks noGrp="1"/>
          </p:cNvSpPr>
          <p:nvPr>
            <p:ph type="title"/>
          </p:nvPr>
        </p:nvSpPr>
        <p:spPr>
          <a:xfrm>
            <a:off x="831308" y="1186733"/>
            <a:ext cx="22724700" cy="15273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831308" y="3073266"/>
            <a:ext cx="10667700" cy="91104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438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657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876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315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8534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9753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6" name="Shape 346"/>
          <p:cNvSpPr txBox="1">
            <a:spLocks noGrp="1"/>
          </p:cNvSpPr>
          <p:nvPr>
            <p:ph type="body" idx="2"/>
          </p:nvPr>
        </p:nvSpPr>
        <p:spPr>
          <a:xfrm>
            <a:off x="12888077" y="3073266"/>
            <a:ext cx="10667700" cy="91104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438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657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876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315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8534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9753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7" name="Shape 347"/>
          <p:cNvSpPr txBox="1">
            <a:spLocks noGrp="1"/>
          </p:cNvSpPr>
          <p:nvPr>
            <p:ph type="sldNum" idx="12"/>
          </p:nvPr>
        </p:nvSpPr>
        <p:spPr>
          <a:xfrm>
            <a:off x="22596160" y="12435242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1926418" y="8813800"/>
            <a:ext cx="20729098" cy="27241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Source Sans Pro"/>
              <a:buNone/>
              <a:defRPr sz="9800" b="1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1926418" y="5813426"/>
            <a:ext cx="20729098" cy="30003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980"/>
              </a:spcBef>
              <a:buClr>
                <a:srgbClr val="A5A5A5"/>
              </a:buClr>
              <a:buFont typeface="Merriweather Sans"/>
              <a:buNone/>
              <a:defRPr sz="4900" b="0" i="0" u="none" strike="noStrike" cap="none">
                <a:solidFill>
                  <a:srgbClr val="8D8D8D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1120643" marR="0" lvl="1" indent="-3043" algn="l" rtl="0">
              <a:spcBef>
                <a:spcPts val="880"/>
              </a:spcBef>
              <a:buClr>
                <a:srgbClr val="A5A5A5"/>
              </a:buClr>
              <a:buFont typeface="Merriweather Sans"/>
              <a:buNone/>
              <a:defRPr sz="4400" b="0" i="0" u="none" strike="noStrike" cap="none">
                <a:solidFill>
                  <a:srgbClr val="8D8D8D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2241286" marR="0" lvl="2" indent="-6086" algn="l" rtl="0">
              <a:spcBef>
                <a:spcPts val="780"/>
              </a:spcBef>
              <a:buClr>
                <a:srgbClr val="A5A5A5"/>
              </a:buClr>
              <a:buFont typeface="Merriweather Sans"/>
              <a:buNone/>
              <a:defRPr sz="3900" b="0" i="0" u="none" strike="noStrike" cap="none">
                <a:solidFill>
                  <a:srgbClr val="8D8D8D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3361929" marR="0" lvl="3" indent="-9128" algn="l" rtl="0">
              <a:spcBef>
                <a:spcPts val="680"/>
              </a:spcBef>
              <a:buClr>
                <a:srgbClr val="A5A5A5"/>
              </a:buClr>
              <a:buFont typeface="Merriweather Sans"/>
              <a:buNone/>
              <a:defRPr sz="3400" b="0" i="0" u="none" strike="noStrike" cap="none">
                <a:solidFill>
                  <a:srgbClr val="8D8D8D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4482572" marR="0" lvl="4" indent="-12172" algn="l" rtl="0">
              <a:spcBef>
                <a:spcPts val="680"/>
              </a:spcBef>
              <a:buClr>
                <a:srgbClr val="A5A5A5"/>
              </a:buClr>
              <a:buFont typeface="Merriweather Sans"/>
              <a:buNone/>
              <a:defRPr sz="3400" b="0" i="0" u="none" strike="noStrike" cap="none">
                <a:solidFill>
                  <a:srgbClr val="8D8D8D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5603215" marR="0" lvl="5" indent="-2514" algn="l" rtl="0">
              <a:spcBef>
                <a:spcPts val="680"/>
              </a:spcBef>
              <a:buClr>
                <a:srgbClr val="8D8D8D"/>
              </a:buClr>
              <a:buFont typeface="Arial"/>
              <a:buNone/>
              <a:defRPr sz="3400" b="0" i="0" u="none" strike="noStrike" cap="none">
                <a:solidFill>
                  <a:srgbClr val="8D8D8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723858" marR="0" lvl="6" indent="-5557" algn="l" rtl="0">
              <a:spcBef>
                <a:spcPts val="680"/>
              </a:spcBef>
              <a:buClr>
                <a:srgbClr val="8D8D8D"/>
              </a:buClr>
              <a:buFont typeface="Arial"/>
              <a:buNone/>
              <a:defRPr sz="3400" b="0" i="0" u="none" strike="noStrike" cap="none">
                <a:solidFill>
                  <a:srgbClr val="8D8D8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7844500" marR="0" lvl="7" indent="-8600" algn="l" rtl="0">
              <a:spcBef>
                <a:spcPts val="680"/>
              </a:spcBef>
              <a:buClr>
                <a:srgbClr val="8D8D8D"/>
              </a:buClr>
              <a:buFont typeface="Arial"/>
              <a:buNone/>
              <a:defRPr sz="3400" b="0" i="0" u="none" strike="noStrike" cap="none">
                <a:solidFill>
                  <a:srgbClr val="8D8D8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8965143" marR="0" lvl="8" indent="-11642" algn="l" rtl="0">
              <a:spcBef>
                <a:spcPts val="680"/>
              </a:spcBef>
              <a:buClr>
                <a:srgbClr val="8D8D8D"/>
              </a:buClr>
              <a:buFont typeface="Arial"/>
              <a:buNone/>
              <a:defRPr sz="3400" b="0" i="0" u="none" strike="noStrike" cap="none">
                <a:solidFill>
                  <a:srgbClr val="8D8D8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1219358" y="12712704"/>
            <a:ext cx="5690341" cy="730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46" marR="0" lvl="1" indent="-46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891" marR="0" lvl="2" indent="-91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743337" marR="0" lvl="3" indent="-137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657783" marR="0" lvl="4" indent="-182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229" marR="0" lvl="5" indent="-229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5486674" marR="0" lvl="6" indent="-274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6401120" marR="0" lvl="7" indent="-320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315566" marR="0" lvl="8" indent="-365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8332285" y="12712704"/>
            <a:ext cx="7722604" cy="730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46" marR="0" lvl="1" indent="-46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891" marR="0" lvl="2" indent="-91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743337" marR="0" lvl="3" indent="-137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657783" marR="0" lvl="4" indent="-182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229" marR="0" lvl="5" indent="-229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5486674" marR="0" lvl="6" indent="-274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6401120" marR="0" lvl="7" indent="-320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315566" marR="0" lvl="8" indent="-365" algn="l" rtl="0">
              <a:spcBef>
                <a:spcPts val="0"/>
              </a:spcBef>
              <a:buNone/>
              <a:defRPr sz="3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22659693" y="12996803"/>
            <a:ext cx="561880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>
            <a:spLocks noGrp="1"/>
          </p:cNvSpPr>
          <p:nvPr>
            <p:ph type="title"/>
          </p:nvPr>
        </p:nvSpPr>
        <p:spPr>
          <a:xfrm>
            <a:off x="831308" y="1186733"/>
            <a:ext cx="22724700" cy="15273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7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7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0" name="Shape 350"/>
          <p:cNvSpPr txBox="1">
            <a:spLocks noGrp="1"/>
          </p:cNvSpPr>
          <p:nvPr>
            <p:ph type="sldNum" idx="12"/>
          </p:nvPr>
        </p:nvSpPr>
        <p:spPr>
          <a:xfrm>
            <a:off x="22596160" y="12435242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title"/>
          </p:nvPr>
        </p:nvSpPr>
        <p:spPr>
          <a:xfrm>
            <a:off x="831308" y="1481600"/>
            <a:ext cx="7488900" cy="20151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6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4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4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4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4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4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4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4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6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3" name="Shape 353"/>
          <p:cNvSpPr txBox="1">
            <a:spLocks noGrp="1"/>
          </p:cNvSpPr>
          <p:nvPr>
            <p:ph type="body" idx="1"/>
          </p:nvPr>
        </p:nvSpPr>
        <p:spPr>
          <a:xfrm>
            <a:off x="831308" y="3705600"/>
            <a:ext cx="7488900" cy="84783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438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657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876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315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8534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9753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4" name="Shape 354"/>
          <p:cNvSpPr txBox="1">
            <a:spLocks noGrp="1"/>
          </p:cNvSpPr>
          <p:nvPr>
            <p:ph type="sldNum" idx="12"/>
          </p:nvPr>
        </p:nvSpPr>
        <p:spPr>
          <a:xfrm>
            <a:off x="22596160" y="12435242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>
            <a:spLocks noGrp="1"/>
          </p:cNvSpPr>
          <p:nvPr>
            <p:ph type="title"/>
          </p:nvPr>
        </p:nvSpPr>
        <p:spPr>
          <a:xfrm>
            <a:off x="1307503" y="1200400"/>
            <a:ext cx="16983000" cy="109089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8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8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8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8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8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8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8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7" name="Shape 357"/>
          <p:cNvSpPr txBox="1">
            <a:spLocks noGrp="1"/>
          </p:cNvSpPr>
          <p:nvPr>
            <p:ph type="sldNum" idx="12"/>
          </p:nvPr>
        </p:nvSpPr>
        <p:spPr>
          <a:xfrm>
            <a:off x="22596160" y="12435242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/>
          <p:nvPr/>
        </p:nvSpPr>
        <p:spPr>
          <a:xfrm>
            <a:off x="12193587" y="-333"/>
            <a:ext cx="12193500" cy="13716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3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Shape 360"/>
          <p:cNvSpPr txBox="1">
            <a:spLocks noGrp="1"/>
          </p:cNvSpPr>
          <p:nvPr>
            <p:ph type="title"/>
          </p:nvPr>
        </p:nvSpPr>
        <p:spPr>
          <a:xfrm>
            <a:off x="708092" y="3288466"/>
            <a:ext cx="10788600" cy="39528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2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2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2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2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2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2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2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1" name="Shape 361"/>
          <p:cNvSpPr txBox="1">
            <a:spLocks noGrp="1"/>
          </p:cNvSpPr>
          <p:nvPr>
            <p:ph type="subTitle" idx="1"/>
          </p:nvPr>
        </p:nvSpPr>
        <p:spPr>
          <a:xfrm>
            <a:off x="708092" y="7474866"/>
            <a:ext cx="10788600" cy="3293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5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5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43840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5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65760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5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87680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5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600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5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31520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5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853440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5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975360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5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2" name="Shape 362"/>
          <p:cNvSpPr txBox="1">
            <a:spLocks noGrp="1"/>
          </p:cNvSpPr>
          <p:nvPr>
            <p:ph type="body" idx="2"/>
          </p:nvPr>
        </p:nvSpPr>
        <p:spPr>
          <a:xfrm>
            <a:off x="13173715" y="1930866"/>
            <a:ext cx="10233300" cy="98535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438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657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876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315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8534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9753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3" name="Shape 363"/>
          <p:cNvSpPr txBox="1">
            <a:spLocks noGrp="1"/>
          </p:cNvSpPr>
          <p:nvPr>
            <p:ph type="sldNum" idx="12"/>
          </p:nvPr>
        </p:nvSpPr>
        <p:spPr>
          <a:xfrm>
            <a:off x="22596160" y="12435242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831308" y="11281533"/>
            <a:ext cx="15999000" cy="1613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438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657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876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315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8534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9753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6" name="Shape 366"/>
          <p:cNvSpPr txBox="1">
            <a:spLocks noGrp="1"/>
          </p:cNvSpPr>
          <p:nvPr>
            <p:ph type="sldNum" idx="12"/>
          </p:nvPr>
        </p:nvSpPr>
        <p:spPr>
          <a:xfrm>
            <a:off x="22596160" y="12435242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 txBox="1">
            <a:spLocks noGrp="1"/>
          </p:cNvSpPr>
          <p:nvPr>
            <p:ph type="title"/>
          </p:nvPr>
        </p:nvSpPr>
        <p:spPr>
          <a:xfrm>
            <a:off x="831308" y="2949666"/>
            <a:ext cx="22724700" cy="52359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0">
                <a:solidFill>
                  <a:schemeClr val="dk1"/>
                </a:solidFill>
              </a:defRPr>
            </a:lvl2pPr>
            <a:lvl3pPr lvl="2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0">
                <a:solidFill>
                  <a:schemeClr val="dk1"/>
                </a:solidFill>
              </a:defRPr>
            </a:lvl3pPr>
            <a:lvl4pPr lvl="3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0">
                <a:solidFill>
                  <a:schemeClr val="dk1"/>
                </a:solidFill>
              </a:defRPr>
            </a:lvl4pPr>
            <a:lvl5pPr lvl="4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0">
                <a:solidFill>
                  <a:schemeClr val="dk1"/>
                </a:solidFill>
              </a:defRPr>
            </a:lvl5pPr>
            <a:lvl6pPr lvl="5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0">
                <a:solidFill>
                  <a:schemeClr val="dk1"/>
                </a:solidFill>
              </a:defRPr>
            </a:lvl6pPr>
            <a:lvl7pPr lvl="6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0">
                <a:solidFill>
                  <a:schemeClr val="dk1"/>
                </a:solidFill>
              </a:defRPr>
            </a:lvl7pPr>
            <a:lvl8pPr lvl="7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0">
                <a:solidFill>
                  <a:schemeClr val="dk1"/>
                </a:solidFill>
              </a:defRPr>
            </a:lvl8pPr>
            <a:lvl9pPr lvl="8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9" name="Shape 369"/>
          <p:cNvSpPr txBox="1">
            <a:spLocks noGrp="1"/>
          </p:cNvSpPr>
          <p:nvPr>
            <p:ph type="body" idx="1"/>
          </p:nvPr>
        </p:nvSpPr>
        <p:spPr>
          <a:xfrm>
            <a:off x="831308" y="8405933"/>
            <a:ext cx="22724700" cy="34689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200" marR="0" lvl="1" indent="0" algn="ctr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438400" marR="0" lvl="2" indent="0" algn="ctr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657600" marR="0" lvl="3" indent="0" algn="ctr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876800" marR="0" lvl="4" indent="0" algn="ctr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6000" marR="0" lvl="5" indent="0" algn="ctr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315200" marR="0" lvl="6" indent="0" algn="ctr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8534400" marR="0" lvl="7" indent="0" algn="ctr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9753600" marR="0" lvl="8" indent="0" algn="ctr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Font typeface="Arial"/>
              <a:buNone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0" name="Shape 370"/>
          <p:cNvSpPr txBox="1">
            <a:spLocks noGrp="1"/>
          </p:cNvSpPr>
          <p:nvPr>
            <p:ph type="sldNum" idx="12"/>
          </p:nvPr>
        </p:nvSpPr>
        <p:spPr>
          <a:xfrm>
            <a:off x="22596160" y="12435242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 txBox="1">
            <a:spLocks noGrp="1"/>
          </p:cNvSpPr>
          <p:nvPr>
            <p:ph type="sldNum" idx="12"/>
          </p:nvPr>
        </p:nvSpPr>
        <p:spPr>
          <a:xfrm>
            <a:off x="22596160" y="12435242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3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3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1219358" y="549274"/>
            <a:ext cx="21948458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1481"/>
              <a:buFont typeface="Calibri"/>
              <a:buNone/>
              <a:defRPr sz="10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7272"/>
              <a:buFont typeface="Arial"/>
              <a:buNone/>
              <a:defRPr sz="4400"/>
            </a:lvl2pPr>
            <a:lvl3pPr lvl="2" indent="0">
              <a:spcBef>
                <a:spcPts val="0"/>
              </a:spcBef>
              <a:buSzPct val="77272"/>
              <a:buFont typeface="Arial"/>
              <a:buNone/>
              <a:defRPr sz="4400"/>
            </a:lvl3pPr>
            <a:lvl4pPr lvl="3" indent="0">
              <a:spcBef>
                <a:spcPts val="0"/>
              </a:spcBef>
              <a:buSzPct val="77272"/>
              <a:buFont typeface="Arial"/>
              <a:buNone/>
              <a:defRPr sz="4400"/>
            </a:lvl4pPr>
            <a:lvl5pPr lvl="4" indent="0">
              <a:spcBef>
                <a:spcPts val="0"/>
              </a:spcBef>
              <a:buSzPct val="77272"/>
              <a:buFont typeface="Arial"/>
              <a:buNone/>
              <a:defRPr sz="4400"/>
            </a:lvl5pPr>
            <a:lvl6pPr lvl="5" indent="0">
              <a:spcBef>
                <a:spcPts val="0"/>
              </a:spcBef>
              <a:buSzPct val="77272"/>
              <a:buFont typeface="Arial"/>
              <a:buNone/>
              <a:defRPr sz="4400"/>
            </a:lvl6pPr>
            <a:lvl7pPr lvl="6" indent="0">
              <a:spcBef>
                <a:spcPts val="0"/>
              </a:spcBef>
              <a:buSzPct val="77272"/>
              <a:buFont typeface="Arial"/>
              <a:buNone/>
              <a:defRPr sz="4400"/>
            </a:lvl7pPr>
            <a:lvl8pPr lvl="7" indent="0">
              <a:spcBef>
                <a:spcPts val="0"/>
              </a:spcBef>
              <a:buSzPct val="77272"/>
              <a:buFont typeface="Arial"/>
              <a:buNone/>
              <a:defRPr sz="4400"/>
            </a:lvl8pPr>
            <a:lvl9pPr lvl="8" indent="0">
              <a:spcBef>
                <a:spcPts val="0"/>
              </a:spcBef>
              <a:buSzPct val="77272"/>
              <a:buFont typeface="Arial"/>
              <a:buNone/>
              <a:defRPr sz="44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1219358" y="3200400"/>
            <a:ext cx="10770999" cy="9051926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254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6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16100" marR="0" lvl="1" indent="508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5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794000" marR="0" lvl="2" indent="63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11600" marR="0" lvl="3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029200" marR="0" lvl="4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146800" marR="0" lvl="5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12396813" y="3200400"/>
            <a:ext cx="10770999" cy="9051926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254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6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16100" marR="0" lvl="1" indent="508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5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794000" marR="0" lvl="2" indent="63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11600" marR="0" lvl="3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029200" marR="0" lvl="4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146800" marR="0" lvl="5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37" cy="73025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17241"/>
              <a:buFont typeface="Calibri"/>
              <a:buNone/>
              <a:defRPr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5" cy="73025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117241"/>
              <a:buFont typeface="Calibri"/>
              <a:buNone/>
              <a:defRPr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7272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337" cy="73025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" name="Shape 40" descr="samza-just-logo-white.png"/>
          <p:cNvPicPr preferRelativeResize="0"/>
          <p:nvPr/>
        </p:nvPicPr>
        <p:blipFill rotWithShape="1">
          <a:blip r:embed="rId2">
            <a:alphaModFix amt="20000"/>
          </a:blip>
          <a:srcRect/>
          <a:stretch/>
        </p:blipFill>
        <p:spPr>
          <a:xfrm>
            <a:off x="18696834" y="9856029"/>
            <a:ext cx="6016894" cy="60741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ctrTitle"/>
          </p:nvPr>
        </p:nvSpPr>
        <p:spPr>
          <a:xfrm>
            <a:off x="831330" y="1985533"/>
            <a:ext cx="22724700" cy="5473500"/>
          </a:xfrm>
          <a:prstGeom prst="rect">
            <a:avLst/>
          </a:prstGeom>
        </p:spPr>
        <p:txBody>
          <a:bodyPr lIns="243825" tIns="243825" rIns="243825" bIns="243825" anchor="b" anchorCtr="0"/>
          <a:lstStyle>
            <a:lvl1pPr lvl="0" algn="ctr" rtl="0">
              <a:spcBef>
                <a:spcPts val="0"/>
              </a:spcBef>
              <a:buSzPct val="100000"/>
              <a:defRPr sz="13900"/>
            </a:lvl1pPr>
            <a:lvl2pPr lvl="1" algn="ctr" rtl="0">
              <a:spcBef>
                <a:spcPts val="0"/>
              </a:spcBef>
              <a:buSzPct val="100000"/>
              <a:defRPr sz="13900"/>
            </a:lvl2pPr>
            <a:lvl3pPr lvl="2" algn="ctr" rtl="0">
              <a:spcBef>
                <a:spcPts val="0"/>
              </a:spcBef>
              <a:buSzPct val="100000"/>
              <a:defRPr sz="13900"/>
            </a:lvl3pPr>
            <a:lvl4pPr lvl="3" algn="ctr" rtl="0">
              <a:spcBef>
                <a:spcPts val="0"/>
              </a:spcBef>
              <a:buSzPct val="100000"/>
              <a:defRPr sz="13900"/>
            </a:lvl4pPr>
            <a:lvl5pPr lvl="4" algn="ctr" rtl="0">
              <a:spcBef>
                <a:spcPts val="0"/>
              </a:spcBef>
              <a:buSzPct val="100000"/>
              <a:defRPr sz="13900"/>
            </a:lvl5pPr>
            <a:lvl6pPr lvl="5" algn="ctr" rtl="0">
              <a:spcBef>
                <a:spcPts val="0"/>
              </a:spcBef>
              <a:buSzPct val="100000"/>
              <a:defRPr sz="13900"/>
            </a:lvl6pPr>
            <a:lvl7pPr lvl="6" algn="ctr" rtl="0">
              <a:spcBef>
                <a:spcPts val="0"/>
              </a:spcBef>
              <a:buSzPct val="100000"/>
              <a:defRPr sz="13900"/>
            </a:lvl7pPr>
            <a:lvl8pPr lvl="7" algn="ctr" rtl="0">
              <a:spcBef>
                <a:spcPts val="0"/>
              </a:spcBef>
              <a:buSzPct val="100000"/>
              <a:defRPr sz="13900"/>
            </a:lvl8pPr>
            <a:lvl9pPr lvl="8" algn="ctr" rtl="0">
              <a:spcBef>
                <a:spcPts val="0"/>
              </a:spcBef>
              <a:buSzPct val="100000"/>
              <a:defRPr sz="139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ubTitle" idx="1"/>
          </p:nvPr>
        </p:nvSpPr>
        <p:spPr>
          <a:xfrm>
            <a:off x="831308" y="7557666"/>
            <a:ext cx="22724700" cy="2113500"/>
          </a:xfrm>
          <a:prstGeom prst="rect">
            <a:avLst/>
          </a:prstGeom>
        </p:spPr>
        <p:txBody>
          <a:bodyPr lIns="243825" tIns="243825" rIns="243825" bIns="2438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75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7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7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7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7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7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7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7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75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22596162" y="12435244"/>
            <a:ext cx="1463400" cy="1049699"/>
          </a:xfrm>
          <a:prstGeom prst="rect">
            <a:avLst/>
          </a:prstGeom>
        </p:spPr>
        <p:txBody>
          <a:bodyPr lIns="243825" tIns="243825" rIns="243825" bIns="2438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1308" y="5735600"/>
            <a:ext cx="22724700" cy="2244900"/>
          </a:xfrm>
          <a:prstGeom prst="rect">
            <a:avLst/>
          </a:prstGeom>
        </p:spPr>
        <p:txBody>
          <a:bodyPr lIns="243825" tIns="243825" rIns="243825" bIns="243825" anchor="ctr" anchorCtr="0"/>
          <a:lstStyle>
            <a:lvl1pPr lvl="0" algn="ctr" rtl="0">
              <a:spcBef>
                <a:spcPts val="0"/>
              </a:spcBef>
              <a:buSzPct val="100000"/>
              <a:defRPr sz="9600"/>
            </a:lvl1pPr>
            <a:lvl2pPr lvl="1" algn="ctr" rtl="0">
              <a:spcBef>
                <a:spcPts val="0"/>
              </a:spcBef>
              <a:buSzPct val="100000"/>
              <a:defRPr sz="9600"/>
            </a:lvl2pPr>
            <a:lvl3pPr lvl="2" algn="ctr" rtl="0">
              <a:spcBef>
                <a:spcPts val="0"/>
              </a:spcBef>
              <a:buSzPct val="100000"/>
              <a:defRPr sz="9600"/>
            </a:lvl3pPr>
            <a:lvl4pPr lvl="3" algn="ctr" rtl="0">
              <a:spcBef>
                <a:spcPts val="0"/>
              </a:spcBef>
              <a:buSzPct val="100000"/>
              <a:defRPr sz="9600"/>
            </a:lvl4pPr>
            <a:lvl5pPr lvl="4" algn="ctr" rtl="0">
              <a:spcBef>
                <a:spcPts val="0"/>
              </a:spcBef>
              <a:buSzPct val="100000"/>
              <a:defRPr sz="9600"/>
            </a:lvl5pPr>
            <a:lvl6pPr lvl="5" algn="ctr" rtl="0">
              <a:spcBef>
                <a:spcPts val="0"/>
              </a:spcBef>
              <a:buSzPct val="100000"/>
              <a:defRPr sz="9600"/>
            </a:lvl6pPr>
            <a:lvl7pPr lvl="6" algn="ctr" rtl="0">
              <a:spcBef>
                <a:spcPts val="0"/>
              </a:spcBef>
              <a:buSzPct val="100000"/>
              <a:defRPr sz="9600"/>
            </a:lvl7pPr>
            <a:lvl8pPr lvl="7" algn="ctr" rtl="0">
              <a:spcBef>
                <a:spcPts val="0"/>
              </a:spcBef>
              <a:buSzPct val="100000"/>
              <a:defRPr sz="9600"/>
            </a:lvl8pPr>
            <a:lvl9pPr lvl="8" algn="ctr" rtl="0">
              <a:spcBef>
                <a:spcPts val="0"/>
              </a:spcBef>
              <a:buSzPct val="100000"/>
              <a:defRPr sz="96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22596162" y="12435244"/>
            <a:ext cx="1463400" cy="1049699"/>
          </a:xfrm>
          <a:prstGeom prst="rect">
            <a:avLst/>
          </a:prstGeom>
        </p:spPr>
        <p:txBody>
          <a:bodyPr lIns="243825" tIns="243825" rIns="243825" bIns="2438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1.xml"/><Relationship Id="rId14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2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66.xml"/><Relationship Id="rId13" Type="http://schemas.openxmlformats.org/officeDocument/2006/relationships/theme" Target="../theme/theme6.xml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1184538" y="3947796"/>
            <a:ext cx="22037040" cy="83759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285750" algn="l" rtl="0">
              <a:spcBef>
                <a:spcPts val="900"/>
              </a:spcBef>
              <a:buClr>
                <a:srgbClr val="A5A5A5"/>
              </a:buClr>
              <a:buSzPct val="100000"/>
              <a:buFont typeface="Merriweather Sans"/>
              <a:buChar char="​"/>
              <a:defRPr sz="45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1371646" marR="0" lvl="1" indent="-266746" algn="l" rtl="0">
              <a:spcBef>
                <a:spcPts val="600"/>
              </a:spcBef>
              <a:buClr>
                <a:srgbClr val="A5A5A5"/>
              </a:buClr>
              <a:buSzPct val="100000"/>
              <a:buFont typeface="Merriweather Sans"/>
              <a:buChar char="​"/>
              <a:defRPr sz="3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2286091" marR="0" lvl="2" indent="-266791" algn="l" rtl="0">
              <a:spcBef>
                <a:spcPts val="600"/>
              </a:spcBef>
              <a:buClr>
                <a:srgbClr val="A5A5A5"/>
              </a:buClr>
              <a:buSzPct val="100000"/>
              <a:buFont typeface="Merriweather Sans"/>
              <a:buChar char="​"/>
              <a:defRPr sz="3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3200537" marR="0" lvl="3" indent="-266837" algn="l" rtl="0">
              <a:spcBef>
                <a:spcPts val="600"/>
              </a:spcBef>
              <a:buClr>
                <a:srgbClr val="A5A5A5"/>
              </a:buClr>
              <a:buSzPct val="100000"/>
              <a:buFont typeface="Merriweather Sans"/>
              <a:buChar char="​"/>
              <a:defRPr sz="3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4114983" marR="0" lvl="4" indent="-266882" algn="l" rtl="0">
              <a:spcBef>
                <a:spcPts val="600"/>
              </a:spcBef>
              <a:buClr>
                <a:srgbClr val="A5A5A5"/>
              </a:buClr>
              <a:buSzPct val="100000"/>
              <a:buFont typeface="Merriweather Sans"/>
              <a:buChar char="​"/>
              <a:defRPr sz="3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5029451" marR="0" lvl="5" indent="-203451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5943897" marR="0" lvl="6" indent="-203496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6858342" marR="0" lvl="7" indent="-203542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72789" marR="0" lvl="8" indent="-203589" algn="l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1184538" y="901191"/>
            <a:ext cx="22037040" cy="12070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Source Sans Pro"/>
              <a:buNone/>
              <a:defRPr sz="7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2" name="Shape 12"/>
          <p:cNvSpPr txBox="1"/>
          <p:nvPr/>
        </p:nvSpPr>
        <p:spPr>
          <a:xfrm>
            <a:off x="-1894926" y="6309914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lIns="0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Noto Sans Symbols"/>
              <a:buNone/>
            </a:pPr>
            <a:endParaRPr sz="3600" b="0" i="0" u="none" strike="noStrike" cap="none">
              <a:solidFill>
                <a:srgbClr val="747B7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831308" y="1186733"/>
            <a:ext cx="22724700" cy="15273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lvl="0" rtl="0">
              <a:spcBef>
                <a:spcPts val="0"/>
              </a:spcBef>
              <a:buClr>
                <a:srgbClr val="1C4587"/>
              </a:buClr>
              <a:buSzPct val="100000"/>
              <a:buNone/>
              <a:defRPr sz="7500">
                <a:solidFill>
                  <a:srgbClr val="1C4587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75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75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75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75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75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75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75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7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831308" y="3073266"/>
            <a:ext cx="22724700" cy="91104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Char char="●"/>
              <a:defRPr sz="4800">
                <a:solidFill>
                  <a:schemeClr val="dk2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Char char="○"/>
              <a:defRPr sz="3700">
                <a:solidFill>
                  <a:schemeClr val="dk2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Char char="■"/>
              <a:defRPr sz="3700">
                <a:solidFill>
                  <a:schemeClr val="dk2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Char char="●"/>
              <a:defRPr sz="3700">
                <a:solidFill>
                  <a:schemeClr val="dk2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Char char="○"/>
              <a:defRPr sz="3700">
                <a:solidFill>
                  <a:schemeClr val="dk2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Char char="■"/>
              <a:defRPr sz="3700">
                <a:solidFill>
                  <a:schemeClr val="dk2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Char char="●"/>
              <a:defRPr sz="3700">
                <a:solidFill>
                  <a:schemeClr val="dk2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Char char="○"/>
              <a:defRPr sz="3700">
                <a:solidFill>
                  <a:schemeClr val="dk2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Char char="■"/>
              <a:defRPr sz="37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22596162" y="12435244"/>
            <a:ext cx="1463400" cy="1049699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-US" sz="2700">
                <a:solidFill>
                  <a:schemeClr val="dk2"/>
                </a:solidFill>
              </a:rPr>
              <a:t>‹#›</a:t>
            </a:fld>
            <a:endParaRPr lang="en-US" sz="27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1219358" y="549278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SzPct val="31818"/>
              <a:buFont typeface="Calibri"/>
              <a:buNone/>
              <a:defRPr sz="1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SzPct val="77777"/>
              <a:buNone/>
              <a:defRPr sz="4500"/>
            </a:lvl2pPr>
            <a:lvl3pPr lvl="2" indent="0" rtl="0">
              <a:spcBef>
                <a:spcPts val="0"/>
              </a:spcBef>
              <a:buSzPct val="77777"/>
              <a:buNone/>
              <a:defRPr sz="4500"/>
            </a:lvl3pPr>
            <a:lvl4pPr lvl="3" indent="0" rtl="0">
              <a:spcBef>
                <a:spcPts val="0"/>
              </a:spcBef>
              <a:buSzPct val="77777"/>
              <a:buNone/>
              <a:defRPr sz="4500"/>
            </a:lvl4pPr>
            <a:lvl5pPr lvl="4" indent="0" rtl="0">
              <a:spcBef>
                <a:spcPts val="0"/>
              </a:spcBef>
              <a:buSzPct val="77777"/>
              <a:buNone/>
              <a:defRPr sz="4500"/>
            </a:lvl5pPr>
            <a:lvl6pPr lvl="5" indent="0" rtl="0">
              <a:spcBef>
                <a:spcPts val="0"/>
              </a:spcBef>
              <a:buSzPct val="77777"/>
              <a:buNone/>
              <a:defRPr sz="4500"/>
            </a:lvl6pPr>
            <a:lvl7pPr lvl="6" indent="0" rtl="0">
              <a:spcBef>
                <a:spcPts val="0"/>
              </a:spcBef>
              <a:buSzPct val="77777"/>
              <a:buNone/>
              <a:defRPr sz="4500"/>
            </a:lvl7pPr>
            <a:lvl8pPr lvl="7" indent="0" rtl="0">
              <a:spcBef>
                <a:spcPts val="0"/>
              </a:spcBef>
              <a:buSzPct val="77777"/>
              <a:buNone/>
              <a:defRPr sz="4500"/>
            </a:lvl8pPr>
            <a:lvl9pPr lvl="8" indent="0" rtl="0">
              <a:spcBef>
                <a:spcPts val="0"/>
              </a:spcBef>
              <a:buSzPct val="77777"/>
              <a:buNone/>
              <a:defRPr sz="4500"/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1219358" y="3200402"/>
            <a:ext cx="21948600" cy="90519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t" anchorCtr="0"/>
          <a:lstStyle>
            <a:lvl1pPr marL="8509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8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542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7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8448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878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1308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261100" marR="0" lvl="5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4041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547100" marR="0" lvl="7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690100" marR="0" lvl="8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1219358" y="12712703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l" rtl="0">
              <a:spcBef>
                <a:spcPts val="0"/>
              </a:spcBef>
              <a:buSzPct val="116666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8332284" y="12712703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/>
          <a:lstStyle>
            <a:lvl1pPr marL="0" marR="0" lvl="0" indent="0" algn="ctr" rtl="0">
              <a:spcBef>
                <a:spcPts val="0"/>
              </a:spcBef>
              <a:buSzPct val="116666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43000" marR="0" lvl="1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73300" marR="0" lvl="2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416300" marR="0" lvl="3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559300" marR="0" lvl="4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702300" marR="0" lvl="5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832600" marR="0" lvl="6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975600" marR="0" lvl="7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118600" marR="0" lvl="8" indent="0" algn="l" rtl="0">
              <a:spcBef>
                <a:spcPts val="0"/>
              </a:spcBef>
              <a:buSzPct val="77777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30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rgbClr val="000080"/>
              </a:buClr>
              <a:buSzPct val="31481"/>
              <a:buFont typeface="Helvetica Neue Light"/>
              <a:buNone/>
              <a:defRPr sz="10800" b="0" i="0" u="none" strike="noStrike" cap="none">
                <a:solidFill>
                  <a:srgbClr val="00008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indent="0" rtl="0">
              <a:spcBef>
                <a:spcPts val="0"/>
              </a:spcBef>
              <a:buSzPct val="77272"/>
              <a:buNone/>
              <a:defRPr sz="4400"/>
            </a:lvl2pPr>
            <a:lvl3pPr lvl="2" indent="0" rtl="0">
              <a:spcBef>
                <a:spcPts val="0"/>
              </a:spcBef>
              <a:buSzPct val="77272"/>
              <a:buNone/>
              <a:defRPr sz="4400"/>
            </a:lvl3pPr>
            <a:lvl4pPr lvl="3" indent="0" rtl="0">
              <a:spcBef>
                <a:spcPts val="0"/>
              </a:spcBef>
              <a:buSzPct val="77272"/>
              <a:buNone/>
              <a:defRPr sz="4400"/>
            </a:lvl4pPr>
            <a:lvl5pPr lvl="4" indent="0" rtl="0">
              <a:spcBef>
                <a:spcPts val="0"/>
              </a:spcBef>
              <a:buSzPct val="77272"/>
              <a:buNone/>
              <a:defRPr sz="4400"/>
            </a:lvl5pPr>
            <a:lvl6pPr lvl="5" indent="0" rtl="0">
              <a:spcBef>
                <a:spcPts val="0"/>
              </a:spcBef>
              <a:buSzPct val="77272"/>
              <a:buNone/>
              <a:defRPr sz="4400"/>
            </a:lvl6pPr>
            <a:lvl7pPr lvl="6" indent="0" rtl="0">
              <a:spcBef>
                <a:spcPts val="0"/>
              </a:spcBef>
              <a:buSzPct val="77272"/>
              <a:buNone/>
              <a:defRPr sz="4400"/>
            </a:lvl7pPr>
            <a:lvl8pPr lvl="7" indent="0" rtl="0">
              <a:spcBef>
                <a:spcPts val="0"/>
              </a:spcBef>
              <a:buSzPct val="77272"/>
              <a:buNone/>
              <a:defRPr sz="4400"/>
            </a:lvl8pPr>
            <a:lvl9pPr lvl="8" indent="0" rtl="0">
              <a:spcBef>
                <a:spcPts val="0"/>
              </a:spcBef>
              <a:buSzPct val="77272"/>
              <a:buNone/>
              <a:defRPr sz="4400"/>
            </a:lvl9pPr>
          </a:lstStyle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1219358" y="3200400"/>
            <a:ext cx="21948600" cy="9052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7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8161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68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27940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39116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50292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4900" b="0" i="0" u="none" strike="noStrike" cap="non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6146800" marR="0" lvl="5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SzPct val="117241"/>
              <a:buNone/>
              <a:defRPr sz="2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SzPct val="117241"/>
              <a:buNone/>
              <a:defRPr sz="2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117600" marR="0" lvl="1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3" name="Shape 173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 b="0" i="0" u="none" strike="noStrike" cap="non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lang="en-US" sz="2900" b="0" i="0" u="none" strike="noStrike" cap="none">
              <a:solidFill>
                <a:srgbClr val="888888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SzPct val="31481"/>
              <a:buFont typeface="Calibri"/>
              <a:buNone/>
              <a:defRPr sz="10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SzPct val="77272"/>
              <a:buNone/>
              <a:defRPr sz="4400"/>
            </a:lvl2pPr>
            <a:lvl3pPr lvl="2" indent="0" rtl="0">
              <a:spcBef>
                <a:spcPts val="0"/>
              </a:spcBef>
              <a:buSzPct val="77272"/>
              <a:buNone/>
              <a:defRPr sz="4400"/>
            </a:lvl3pPr>
            <a:lvl4pPr lvl="3" indent="0" rtl="0">
              <a:spcBef>
                <a:spcPts val="0"/>
              </a:spcBef>
              <a:buSzPct val="77272"/>
              <a:buNone/>
              <a:defRPr sz="4400"/>
            </a:lvl4pPr>
            <a:lvl5pPr lvl="4" indent="0" rtl="0">
              <a:spcBef>
                <a:spcPts val="0"/>
              </a:spcBef>
              <a:buSzPct val="77272"/>
              <a:buNone/>
              <a:defRPr sz="4400"/>
            </a:lvl5pPr>
            <a:lvl6pPr lvl="5" indent="0" rtl="0">
              <a:spcBef>
                <a:spcPts val="0"/>
              </a:spcBef>
              <a:buSzPct val="77272"/>
              <a:buNone/>
              <a:defRPr sz="4400"/>
            </a:lvl6pPr>
            <a:lvl7pPr lvl="6" indent="0" rtl="0">
              <a:spcBef>
                <a:spcPts val="0"/>
              </a:spcBef>
              <a:buSzPct val="77272"/>
              <a:buNone/>
              <a:defRPr sz="4400"/>
            </a:lvl7pPr>
            <a:lvl8pPr lvl="7" indent="0" rtl="0">
              <a:spcBef>
                <a:spcPts val="0"/>
              </a:spcBef>
              <a:buSzPct val="77272"/>
              <a:buNone/>
              <a:defRPr sz="4400"/>
            </a:lvl8pPr>
            <a:lvl9pPr lvl="8" indent="0" rtl="0">
              <a:spcBef>
                <a:spcPts val="0"/>
              </a:spcBef>
              <a:buSzPct val="77272"/>
              <a:buNone/>
              <a:defRPr sz="4400"/>
            </a:lvl9pPr>
          </a:lstStyle>
          <a:p>
            <a:endParaRPr/>
          </a:p>
        </p:txBody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1219358" y="3200400"/>
            <a:ext cx="21948600" cy="9052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/>
          <a:lstStyle>
            <a:lvl1pPr marL="838200" marR="0" lvl="0" indent="-342900" algn="l" rtl="0">
              <a:spcBef>
                <a:spcPts val="1600"/>
              </a:spcBef>
              <a:buClr>
                <a:schemeClr val="dk1"/>
              </a:buClr>
              <a:buSzPct val="100000"/>
              <a:buFont typeface="Arial"/>
              <a:buChar char="•"/>
              <a:defRPr sz="7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816100" marR="0" lvl="1" indent="-266700" algn="l" rtl="0">
              <a:spcBef>
                <a:spcPts val="1400"/>
              </a:spcBef>
              <a:buClr>
                <a:schemeClr val="dk1"/>
              </a:buClr>
              <a:buSzPct val="100000"/>
              <a:buFont typeface="Arial"/>
              <a:buChar char="–"/>
              <a:defRPr sz="6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794000" marR="0" lvl="2" indent="-190500" algn="l" rtl="0">
              <a:spcBef>
                <a:spcPts val="1200"/>
              </a:spcBef>
              <a:buClr>
                <a:schemeClr val="dk1"/>
              </a:buClr>
              <a:buSzPct val="100000"/>
              <a:buFont typeface="Arial"/>
              <a:buChar char="•"/>
              <a:defRPr sz="5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911600" marR="0" lvl="3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–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5029200" marR="0" lvl="4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»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6146800" marR="0" lvl="5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264400" marR="0" lvl="6" indent="-2540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8382000" marR="0" lvl="7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9499600" marR="0" lvl="8" indent="-241300" algn="l" rtl="0"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sz="4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6" name="Shape 246"/>
          <p:cNvSpPr txBox="1">
            <a:spLocks noGrp="1"/>
          </p:cNvSpPr>
          <p:nvPr>
            <p:ph type="dt" idx="10"/>
          </p:nvPr>
        </p:nvSpPr>
        <p:spPr>
          <a:xfrm>
            <a:off x="1219358" y="12712700"/>
            <a:ext cx="5690399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l" rtl="0">
              <a:spcBef>
                <a:spcPts val="0"/>
              </a:spcBef>
              <a:buSzPct val="117241"/>
              <a:buNone/>
              <a:defRPr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7" name="Shape 247"/>
          <p:cNvSpPr txBox="1">
            <a:spLocks noGrp="1"/>
          </p:cNvSpPr>
          <p:nvPr>
            <p:ph type="ftr" idx="11"/>
          </p:nvPr>
        </p:nvSpPr>
        <p:spPr>
          <a:xfrm>
            <a:off x="8332284" y="12712700"/>
            <a:ext cx="7722600" cy="7302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ctr" anchorCtr="0"/>
          <a:lstStyle>
            <a:lvl1pPr marL="0" marR="0" lvl="0" indent="0" algn="ctr" rtl="0">
              <a:spcBef>
                <a:spcPts val="0"/>
              </a:spcBef>
              <a:buSzPct val="117241"/>
              <a:buNone/>
              <a:defRPr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117600" marR="0" lvl="1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235200" marR="0" lvl="2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3352800" marR="0" lvl="3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4470400" marR="0" lvl="4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5588000" marR="0" lvl="5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6705600" marR="0" lvl="6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823200" marR="0" lvl="7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8940800" marR="0" lvl="8" indent="0" algn="l" rtl="0">
              <a:spcBef>
                <a:spcPts val="0"/>
              </a:spcBef>
              <a:buSzPct val="77272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8" name="Shape 248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2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title"/>
          </p:nvPr>
        </p:nvSpPr>
        <p:spPr>
          <a:xfrm>
            <a:off x="831308" y="1186733"/>
            <a:ext cx="22724700" cy="15273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9333"/>
              <a:buFont typeface="Arial"/>
              <a:buNone/>
              <a:defRPr sz="7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rtl="0">
              <a:spcBef>
                <a:spcPts val="0"/>
              </a:spcBef>
              <a:buClr>
                <a:schemeClr val="dk1"/>
              </a:buClr>
              <a:buSzPct val="49333"/>
              <a:buFont typeface="Arial"/>
              <a:buNone/>
              <a:defRPr sz="7500">
                <a:solidFill>
                  <a:schemeClr val="dk1"/>
                </a:solidFill>
              </a:defRPr>
            </a:lvl2pPr>
            <a:lvl3pPr lvl="2" indent="0" rtl="0">
              <a:spcBef>
                <a:spcPts val="0"/>
              </a:spcBef>
              <a:buClr>
                <a:schemeClr val="dk1"/>
              </a:buClr>
              <a:buSzPct val="49333"/>
              <a:buFont typeface="Arial"/>
              <a:buNone/>
              <a:defRPr sz="7500">
                <a:solidFill>
                  <a:schemeClr val="dk1"/>
                </a:solidFill>
              </a:defRPr>
            </a:lvl3pPr>
            <a:lvl4pPr lvl="3" indent="0" rtl="0">
              <a:spcBef>
                <a:spcPts val="0"/>
              </a:spcBef>
              <a:buClr>
                <a:schemeClr val="dk1"/>
              </a:buClr>
              <a:buSzPct val="49333"/>
              <a:buFont typeface="Arial"/>
              <a:buNone/>
              <a:defRPr sz="7500">
                <a:solidFill>
                  <a:schemeClr val="dk1"/>
                </a:solidFill>
              </a:defRPr>
            </a:lvl4pPr>
            <a:lvl5pPr lvl="4" indent="0" rtl="0">
              <a:spcBef>
                <a:spcPts val="0"/>
              </a:spcBef>
              <a:buClr>
                <a:schemeClr val="dk1"/>
              </a:buClr>
              <a:buSzPct val="49333"/>
              <a:buFont typeface="Arial"/>
              <a:buNone/>
              <a:defRPr sz="7500">
                <a:solidFill>
                  <a:schemeClr val="dk1"/>
                </a:solidFill>
              </a:defRPr>
            </a:lvl5pPr>
            <a:lvl6pPr lvl="5" indent="0" rtl="0">
              <a:spcBef>
                <a:spcPts val="0"/>
              </a:spcBef>
              <a:buClr>
                <a:schemeClr val="dk1"/>
              </a:buClr>
              <a:buSzPct val="49333"/>
              <a:buFont typeface="Arial"/>
              <a:buNone/>
              <a:defRPr sz="7500">
                <a:solidFill>
                  <a:schemeClr val="dk1"/>
                </a:solidFill>
              </a:defRPr>
            </a:lvl6pPr>
            <a:lvl7pPr lvl="6" indent="0" rtl="0">
              <a:spcBef>
                <a:spcPts val="0"/>
              </a:spcBef>
              <a:buClr>
                <a:schemeClr val="dk1"/>
              </a:buClr>
              <a:buSzPct val="49333"/>
              <a:buFont typeface="Arial"/>
              <a:buNone/>
              <a:defRPr sz="7500">
                <a:solidFill>
                  <a:schemeClr val="dk1"/>
                </a:solidFill>
              </a:defRPr>
            </a:lvl7pPr>
            <a:lvl8pPr lvl="7" indent="0" rtl="0">
              <a:spcBef>
                <a:spcPts val="0"/>
              </a:spcBef>
              <a:buClr>
                <a:schemeClr val="dk1"/>
              </a:buClr>
              <a:buSzPct val="49333"/>
              <a:buFont typeface="Arial"/>
              <a:buNone/>
              <a:defRPr sz="7500">
                <a:solidFill>
                  <a:schemeClr val="dk1"/>
                </a:solidFill>
              </a:defRPr>
            </a:lvl8pPr>
            <a:lvl9pPr lvl="8" indent="0" rtl="0">
              <a:spcBef>
                <a:spcPts val="0"/>
              </a:spcBef>
              <a:buClr>
                <a:schemeClr val="dk1"/>
              </a:buClr>
              <a:buSzPct val="49333"/>
              <a:buFont typeface="Arial"/>
              <a:buNone/>
              <a:defRPr sz="75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831308" y="3073266"/>
            <a:ext cx="22724700" cy="91104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77083"/>
              <a:buFont typeface="Arial"/>
              <a:buChar char="●"/>
              <a:defRPr sz="4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20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Font typeface="Arial"/>
              <a:buChar char="○"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243840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Font typeface="Arial"/>
              <a:buChar char="■"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65760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Font typeface="Arial"/>
              <a:buChar char="●"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87680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Font typeface="Arial"/>
              <a:buChar char="○"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609600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Font typeface="Arial"/>
              <a:buChar char="■"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31520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Font typeface="Arial"/>
              <a:buChar char="●"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853440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Font typeface="Arial"/>
              <a:buChar char="○"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975360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4300"/>
              </a:spcAft>
              <a:buClr>
                <a:schemeClr val="dk2"/>
              </a:buClr>
              <a:buSzPct val="100000"/>
              <a:buFont typeface="Arial"/>
              <a:buChar char="■"/>
              <a:defRPr sz="3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5" name="Shape 325"/>
          <p:cNvSpPr txBox="1">
            <a:spLocks noGrp="1"/>
          </p:cNvSpPr>
          <p:nvPr>
            <p:ph type="sldNum" idx="12"/>
          </p:nvPr>
        </p:nvSpPr>
        <p:spPr>
          <a:xfrm>
            <a:off x="22596160" y="12435242"/>
            <a:ext cx="1463400" cy="10497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-US" sz="27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US" sz="27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 txBox="1">
            <a:spLocks noGrp="1"/>
          </p:cNvSpPr>
          <p:nvPr>
            <p:ph type="ctrTitle"/>
          </p:nvPr>
        </p:nvSpPr>
        <p:spPr>
          <a:xfrm>
            <a:off x="831330" y="1147333"/>
            <a:ext cx="22724700" cy="5473500"/>
          </a:xfrm>
          <a:prstGeom prst="rect">
            <a:avLst/>
          </a:prstGeom>
        </p:spPr>
        <p:txBody>
          <a:bodyPr lIns="243825" tIns="243825" rIns="243825" bIns="2438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2500"/>
              <a:t>Samza: Stateful Scalable Stream Processing at LinkedIn</a:t>
            </a:r>
          </a:p>
        </p:txBody>
      </p:sp>
      <p:sp>
        <p:nvSpPr>
          <p:cNvPr id="378" name="Shape 378"/>
          <p:cNvSpPr txBox="1">
            <a:spLocks noGrp="1"/>
          </p:cNvSpPr>
          <p:nvPr>
            <p:ph type="subTitle" idx="1"/>
          </p:nvPr>
        </p:nvSpPr>
        <p:spPr>
          <a:xfrm>
            <a:off x="831308" y="7329066"/>
            <a:ext cx="22724700" cy="2113500"/>
          </a:xfrm>
          <a:prstGeom prst="rect">
            <a:avLst/>
          </a:prstGeom>
        </p:spPr>
        <p:txBody>
          <a:bodyPr lIns="243825" tIns="243825" rIns="243825" bIns="2438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6500"/>
              <a:t>Shadi A. Noghabi*, </a:t>
            </a:r>
            <a:r>
              <a:rPr lang="en-US" sz="6500" b="1"/>
              <a:t>Kartik Paramasivam^</a:t>
            </a:r>
            <a:r>
              <a:rPr lang="en-US" sz="6500"/>
              <a:t>, Yi Pan^, Navina Ramesh^, Jon Bringhurst^, Indranil Gupta*, Roy Campbell*    </a:t>
            </a:r>
          </a:p>
        </p:txBody>
      </p:sp>
      <p:sp>
        <p:nvSpPr>
          <p:cNvPr id="379" name="Shape 379"/>
          <p:cNvSpPr txBox="1"/>
          <p:nvPr/>
        </p:nvSpPr>
        <p:spPr>
          <a:xfrm>
            <a:off x="0" y="0"/>
            <a:ext cx="8001000" cy="80001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700"/>
              <a:t> </a:t>
            </a:r>
          </a:p>
        </p:txBody>
      </p:sp>
      <p:sp>
        <p:nvSpPr>
          <p:cNvPr id="380" name="Shape 380"/>
          <p:cNvSpPr txBox="1"/>
          <p:nvPr/>
        </p:nvSpPr>
        <p:spPr>
          <a:xfrm>
            <a:off x="1216850" y="10286125"/>
            <a:ext cx="15410700" cy="211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5000"/>
              <a:t>* University of Illinois at Urbana-Champaign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5000"/>
              <a:t>^ LinkedIn Corp.</a:t>
            </a:r>
          </a:p>
        </p:txBody>
      </p:sp>
      <p:pic>
        <p:nvPicPr>
          <p:cNvPr id="381" name="Shape 381"/>
          <p:cNvPicPr preferRelativeResize="0"/>
          <p:nvPr/>
        </p:nvPicPr>
        <p:blipFill rotWithShape="1">
          <a:blip r:embed="rId3">
            <a:alphaModFix/>
          </a:blip>
          <a:srcRect l="74341"/>
          <a:stretch/>
        </p:blipFill>
        <p:spPr>
          <a:xfrm>
            <a:off x="16197849" y="10333587"/>
            <a:ext cx="2281200" cy="225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Shape 382" descr="i_mark_bol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097475" y="10150828"/>
            <a:ext cx="2045250" cy="2617924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Shape 383"/>
          <p:cNvSpPr txBox="1"/>
          <p:nvPr/>
        </p:nvSpPr>
        <p:spPr>
          <a:xfrm>
            <a:off x="18879350" y="10816275"/>
            <a:ext cx="870600" cy="100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8000" b="1"/>
              <a:t>+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1000">
                <a:solidFill>
                  <a:srgbClr val="000080"/>
                </a:solidFill>
              </a:rPr>
              <a:t>Multi-Stage Dataflow Example</a:t>
            </a:r>
          </a:p>
        </p:txBody>
      </p:sp>
      <p:sp>
        <p:nvSpPr>
          <p:cNvPr id="541" name="Shape 541"/>
          <p:cNvSpPr txBox="1">
            <a:spLocks noGrp="1"/>
          </p:cNvSpPr>
          <p:nvPr>
            <p:ph type="body" idx="1"/>
          </p:nvPr>
        </p:nvSpPr>
        <p:spPr>
          <a:xfrm>
            <a:off x="1219350" y="3200400"/>
            <a:ext cx="21948600" cy="25329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1"/>
              <a:t>Application logic:   </a:t>
            </a:r>
            <a:r>
              <a:rPr lang="en-US" sz="4800" i="1"/>
              <a:t>Count number of ‘Page Views’ for each member in a 5 minute  </a:t>
            </a: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i="1"/>
              <a:t>   	                                 window </a:t>
            </a:r>
          </a:p>
        </p:txBody>
      </p:sp>
      <p:sp>
        <p:nvSpPr>
          <p:cNvPr id="542" name="Shape 542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 lang="en-US"/>
          </a:p>
        </p:txBody>
      </p:sp>
      <p:grpSp>
        <p:nvGrpSpPr>
          <p:cNvPr id="543" name="Shape 543"/>
          <p:cNvGrpSpPr/>
          <p:nvPr/>
        </p:nvGrpSpPr>
        <p:grpSpPr>
          <a:xfrm>
            <a:off x="610325" y="6149825"/>
            <a:ext cx="4081800" cy="3824800"/>
            <a:chOff x="762725" y="5235425"/>
            <a:chExt cx="4081800" cy="3824800"/>
          </a:xfrm>
        </p:grpSpPr>
        <p:sp>
          <p:nvSpPr>
            <p:cNvPr id="544" name="Shape 544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Shape 545"/>
            <p:cNvSpPr txBox="1"/>
            <p:nvPr/>
          </p:nvSpPr>
          <p:spPr>
            <a:xfrm>
              <a:off x="928375" y="5235425"/>
              <a:ext cx="36702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 stream</a:t>
              </a:r>
            </a:p>
          </p:txBody>
        </p:sp>
        <p:sp>
          <p:nvSpPr>
            <p:cNvPr id="546" name="Shape 546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8" name="Shape 548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49" name="Shape 549"/>
          <p:cNvGrpSpPr/>
          <p:nvPr/>
        </p:nvGrpSpPr>
        <p:grpSpPr>
          <a:xfrm>
            <a:off x="17988800" y="6149825"/>
            <a:ext cx="6396600" cy="3824800"/>
            <a:chOff x="-680200" y="5235425"/>
            <a:chExt cx="6396600" cy="3824800"/>
          </a:xfrm>
        </p:grpSpPr>
        <p:sp>
          <p:nvSpPr>
            <p:cNvPr id="550" name="Shape 550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1" name="Shape 551"/>
            <p:cNvSpPr txBox="1"/>
            <p:nvPr/>
          </p:nvSpPr>
          <p:spPr>
            <a:xfrm>
              <a:off x="-680200" y="5235425"/>
              <a:ext cx="63966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 per Member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out stream</a:t>
              </a:r>
            </a:p>
          </p:txBody>
        </p:sp>
        <p:sp>
          <p:nvSpPr>
            <p:cNvPr id="552" name="Shape 552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3" name="Shape 553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4" name="Shape 554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55" name="Shape 555"/>
          <p:cNvSpPr/>
          <p:nvPr/>
        </p:nvSpPr>
        <p:spPr>
          <a:xfrm>
            <a:off x="20668375" y="7968850"/>
            <a:ext cx="419400" cy="1845600"/>
          </a:xfrm>
          <a:prstGeom prst="rect">
            <a:avLst/>
          </a:prstGeom>
          <a:solidFill>
            <a:srgbClr val="FF99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56" name="Shape 556"/>
          <p:cNvGrpSpPr/>
          <p:nvPr/>
        </p:nvGrpSpPr>
        <p:grpSpPr>
          <a:xfrm>
            <a:off x="5175200" y="7618600"/>
            <a:ext cx="3056400" cy="2621700"/>
            <a:chOff x="12871400" y="9752200"/>
            <a:chExt cx="3056400" cy="2621700"/>
          </a:xfrm>
        </p:grpSpPr>
        <p:sp>
          <p:nvSpPr>
            <p:cNvPr id="557" name="Shape 557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558" name="Shape 558"/>
            <p:cNvSpPr txBox="1"/>
            <p:nvPr/>
          </p:nvSpPr>
          <p:spPr>
            <a:xfrm>
              <a:off x="12871400" y="105281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Repartition</a:t>
              </a:r>
            </a:p>
            <a:p>
              <a:pPr lvl="0" algn="ctr">
                <a:spcBef>
                  <a:spcPts val="0"/>
                </a:spcBef>
                <a:buNone/>
              </a:pPr>
              <a:r>
                <a:rPr lang="en-US" sz="3000" i="1"/>
                <a:t>by member id</a:t>
              </a:r>
            </a:p>
          </p:txBody>
        </p:sp>
      </p:grpSp>
      <p:grpSp>
        <p:nvGrpSpPr>
          <p:cNvPr id="559" name="Shape 559"/>
          <p:cNvGrpSpPr/>
          <p:nvPr/>
        </p:nvGrpSpPr>
        <p:grpSpPr>
          <a:xfrm>
            <a:off x="8777572" y="7618600"/>
            <a:ext cx="3056400" cy="2621700"/>
            <a:chOff x="12871400" y="9752200"/>
            <a:chExt cx="3056400" cy="2621700"/>
          </a:xfrm>
        </p:grpSpPr>
        <p:sp>
          <p:nvSpPr>
            <p:cNvPr id="560" name="Shape 560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561" name="Shape 561"/>
            <p:cNvSpPr txBox="1"/>
            <p:nvPr/>
          </p:nvSpPr>
          <p:spPr>
            <a:xfrm>
              <a:off x="12871400" y="106805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Window</a:t>
              </a:r>
            </a:p>
            <a:p>
              <a:pPr lvl="0" algn="ctr" rtl="0">
                <a:spcBef>
                  <a:spcPts val="0"/>
                </a:spcBef>
                <a:buNone/>
              </a:pPr>
              <a:endParaRPr sz="3000" i="1"/>
            </a:p>
          </p:txBody>
        </p:sp>
      </p:grpSp>
      <p:grpSp>
        <p:nvGrpSpPr>
          <p:cNvPr id="562" name="Shape 562"/>
          <p:cNvGrpSpPr/>
          <p:nvPr/>
        </p:nvGrpSpPr>
        <p:grpSpPr>
          <a:xfrm>
            <a:off x="12282772" y="7618600"/>
            <a:ext cx="3056400" cy="2621700"/>
            <a:chOff x="12871400" y="9752200"/>
            <a:chExt cx="3056400" cy="2621700"/>
          </a:xfrm>
        </p:grpSpPr>
        <p:sp>
          <p:nvSpPr>
            <p:cNvPr id="563" name="Shape 563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564" name="Shape 564"/>
            <p:cNvSpPr txBox="1"/>
            <p:nvPr/>
          </p:nvSpPr>
          <p:spPr>
            <a:xfrm>
              <a:off x="12871400" y="106805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Map</a:t>
              </a:r>
            </a:p>
          </p:txBody>
        </p:sp>
      </p:grpSp>
      <p:grpSp>
        <p:nvGrpSpPr>
          <p:cNvPr id="565" name="Shape 565"/>
          <p:cNvGrpSpPr/>
          <p:nvPr/>
        </p:nvGrpSpPr>
        <p:grpSpPr>
          <a:xfrm>
            <a:off x="15787972" y="7618600"/>
            <a:ext cx="3056400" cy="2621700"/>
            <a:chOff x="12871400" y="9752200"/>
            <a:chExt cx="3056400" cy="2621700"/>
          </a:xfrm>
        </p:grpSpPr>
        <p:sp>
          <p:nvSpPr>
            <p:cNvPr id="566" name="Shape 566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567" name="Shape 567"/>
            <p:cNvSpPr txBox="1"/>
            <p:nvPr/>
          </p:nvSpPr>
          <p:spPr>
            <a:xfrm>
              <a:off x="12871400" y="106805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SendTo</a:t>
              </a:r>
            </a:p>
          </p:txBody>
        </p:sp>
      </p:grpSp>
      <p:sp>
        <p:nvSpPr>
          <p:cNvPr id="568" name="Shape 568"/>
          <p:cNvSpPr/>
          <p:nvPr/>
        </p:nvSpPr>
        <p:spPr>
          <a:xfrm>
            <a:off x="4364375" y="8526550"/>
            <a:ext cx="999000" cy="730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69" name="Shape 569"/>
          <p:cNvSpPr/>
          <p:nvPr/>
        </p:nvSpPr>
        <p:spPr>
          <a:xfrm>
            <a:off x="11638922" y="8564350"/>
            <a:ext cx="999000" cy="730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0" name="Shape 570"/>
          <p:cNvSpPr/>
          <p:nvPr/>
        </p:nvSpPr>
        <p:spPr>
          <a:xfrm>
            <a:off x="15150997" y="8526550"/>
            <a:ext cx="999000" cy="730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1" name="Shape 571"/>
          <p:cNvSpPr/>
          <p:nvPr/>
        </p:nvSpPr>
        <p:spPr>
          <a:xfrm>
            <a:off x="18739272" y="8526550"/>
            <a:ext cx="999000" cy="730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72" name="Shape 572"/>
          <p:cNvGrpSpPr/>
          <p:nvPr/>
        </p:nvGrpSpPr>
        <p:grpSpPr>
          <a:xfrm>
            <a:off x="7270937" y="10852380"/>
            <a:ext cx="2271929" cy="1441674"/>
            <a:chOff x="762725" y="6920925"/>
            <a:chExt cx="4081800" cy="2139300"/>
          </a:xfrm>
        </p:grpSpPr>
        <p:sp>
          <p:nvSpPr>
            <p:cNvPr id="573" name="Shape 573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4" name="Shape 574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5" name="Shape 575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6" name="Shape 576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77" name="Shape 577"/>
          <p:cNvSpPr txBox="1"/>
          <p:nvPr/>
        </p:nvSpPr>
        <p:spPr>
          <a:xfrm>
            <a:off x="6241325" y="12294050"/>
            <a:ext cx="6396600" cy="15675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Intermediate Stream</a:t>
            </a:r>
          </a:p>
        </p:txBody>
      </p:sp>
      <p:sp>
        <p:nvSpPr>
          <p:cNvPr id="578" name="Shape 578"/>
          <p:cNvSpPr/>
          <p:nvPr/>
        </p:nvSpPr>
        <p:spPr>
          <a:xfrm>
            <a:off x="7043350" y="9814450"/>
            <a:ext cx="630900" cy="9267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9" name="Shape 579"/>
          <p:cNvSpPr/>
          <p:nvPr/>
        </p:nvSpPr>
        <p:spPr>
          <a:xfrm>
            <a:off x="9002250" y="9819800"/>
            <a:ext cx="630900" cy="9267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Shape 584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1000">
                <a:solidFill>
                  <a:srgbClr val="000080"/>
                </a:solidFill>
              </a:rPr>
              <a:t>Multi-Stage Dataflow Example</a:t>
            </a:r>
          </a:p>
        </p:txBody>
      </p:sp>
      <p:sp>
        <p:nvSpPr>
          <p:cNvPr id="585" name="Shape 585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 lang="en-US"/>
          </a:p>
        </p:txBody>
      </p:sp>
      <p:grpSp>
        <p:nvGrpSpPr>
          <p:cNvPr id="586" name="Shape 586"/>
          <p:cNvGrpSpPr/>
          <p:nvPr/>
        </p:nvGrpSpPr>
        <p:grpSpPr>
          <a:xfrm>
            <a:off x="762725" y="2796636"/>
            <a:ext cx="4081800" cy="3439260"/>
            <a:chOff x="762725" y="5235425"/>
            <a:chExt cx="4081800" cy="3824800"/>
          </a:xfrm>
        </p:grpSpPr>
        <p:sp>
          <p:nvSpPr>
            <p:cNvPr id="587" name="Shape 587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8" name="Shape 588"/>
            <p:cNvSpPr txBox="1"/>
            <p:nvPr/>
          </p:nvSpPr>
          <p:spPr>
            <a:xfrm>
              <a:off x="928375" y="5235425"/>
              <a:ext cx="36702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 stream</a:t>
              </a:r>
            </a:p>
          </p:txBody>
        </p:sp>
        <p:sp>
          <p:nvSpPr>
            <p:cNvPr id="589" name="Shape 589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0" name="Shape 590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1" name="Shape 591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92" name="Shape 592"/>
          <p:cNvGrpSpPr/>
          <p:nvPr/>
        </p:nvGrpSpPr>
        <p:grpSpPr>
          <a:xfrm>
            <a:off x="18141200" y="2796636"/>
            <a:ext cx="6396600" cy="3439260"/>
            <a:chOff x="-680200" y="5235425"/>
            <a:chExt cx="6396600" cy="3824800"/>
          </a:xfrm>
        </p:grpSpPr>
        <p:sp>
          <p:nvSpPr>
            <p:cNvPr id="593" name="Shape 593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4" name="Shape 594"/>
            <p:cNvSpPr txBox="1"/>
            <p:nvPr/>
          </p:nvSpPr>
          <p:spPr>
            <a:xfrm>
              <a:off x="-680200" y="5235425"/>
              <a:ext cx="63966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 per Member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out stream</a:t>
              </a:r>
            </a:p>
          </p:txBody>
        </p:sp>
        <p:sp>
          <p:nvSpPr>
            <p:cNvPr id="595" name="Shape 595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6" name="Shape 596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97" name="Shape 597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98" name="Shape 598"/>
          <p:cNvSpPr/>
          <p:nvPr/>
        </p:nvSpPr>
        <p:spPr>
          <a:xfrm>
            <a:off x="20820775" y="4432811"/>
            <a:ext cx="419400" cy="1659900"/>
          </a:xfrm>
          <a:prstGeom prst="rect">
            <a:avLst/>
          </a:prstGeom>
          <a:solidFill>
            <a:srgbClr val="FF99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599" name="Shape 599"/>
          <p:cNvGrpSpPr/>
          <p:nvPr/>
        </p:nvGrpSpPr>
        <p:grpSpPr>
          <a:xfrm>
            <a:off x="5327600" y="4117139"/>
            <a:ext cx="3056400" cy="2357432"/>
            <a:chOff x="12871400" y="9752200"/>
            <a:chExt cx="3056400" cy="2621700"/>
          </a:xfrm>
        </p:grpSpPr>
        <p:sp>
          <p:nvSpPr>
            <p:cNvPr id="600" name="Shape 600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601" name="Shape 601"/>
            <p:cNvSpPr txBox="1"/>
            <p:nvPr/>
          </p:nvSpPr>
          <p:spPr>
            <a:xfrm>
              <a:off x="12871400" y="105281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Repartition</a:t>
              </a:r>
            </a:p>
            <a:p>
              <a:pPr lvl="0" algn="ctr" rtl="0">
                <a:spcBef>
                  <a:spcPts val="0"/>
                </a:spcBef>
                <a:buNone/>
              </a:pPr>
              <a:r>
                <a:rPr lang="en-US" sz="3000" i="1"/>
                <a:t>by member id</a:t>
              </a:r>
            </a:p>
          </p:txBody>
        </p:sp>
      </p:grpSp>
      <p:grpSp>
        <p:nvGrpSpPr>
          <p:cNvPr id="602" name="Shape 602"/>
          <p:cNvGrpSpPr/>
          <p:nvPr/>
        </p:nvGrpSpPr>
        <p:grpSpPr>
          <a:xfrm>
            <a:off x="8929972" y="4117139"/>
            <a:ext cx="3056400" cy="2357432"/>
            <a:chOff x="12871400" y="9752200"/>
            <a:chExt cx="3056400" cy="2621700"/>
          </a:xfrm>
        </p:grpSpPr>
        <p:sp>
          <p:nvSpPr>
            <p:cNvPr id="603" name="Shape 603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604" name="Shape 604"/>
            <p:cNvSpPr txBox="1"/>
            <p:nvPr/>
          </p:nvSpPr>
          <p:spPr>
            <a:xfrm>
              <a:off x="12871400" y="106805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Window</a:t>
              </a:r>
            </a:p>
            <a:p>
              <a:pPr lvl="0" algn="ctr" rtl="0">
                <a:spcBef>
                  <a:spcPts val="0"/>
                </a:spcBef>
                <a:buNone/>
              </a:pPr>
              <a:endParaRPr sz="3000" i="1"/>
            </a:p>
          </p:txBody>
        </p:sp>
      </p:grpSp>
      <p:grpSp>
        <p:nvGrpSpPr>
          <p:cNvPr id="605" name="Shape 605"/>
          <p:cNvGrpSpPr/>
          <p:nvPr/>
        </p:nvGrpSpPr>
        <p:grpSpPr>
          <a:xfrm>
            <a:off x="12435172" y="4117139"/>
            <a:ext cx="3056400" cy="2357432"/>
            <a:chOff x="12871400" y="9752200"/>
            <a:chExt cx="3056400" cy="2621700"/>
          </a:xfrm>
        </p:grpSpPr>
        <p:sp>
          <p:nvSpPr>
            <p:cNvPr id="606" name="Shape 606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607" name="Shape 607"/>
            <p:cNvSpPr txBox="1"/>
            <p:nvPr/>
          </p:nvSpPr>
          <p:spPr>
            <a:xfrm>
              <a:off x="12871400" y="106805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Map</a:t>
              </a:r>
            </a:p>
          </p:txBody>
        </p:sp>
      </p:grpSp>
      <p:grpSp>
        <p:nvGrpSpPr>
          <p:cNvPr id="608" name="Shape 608"/>
          <p:cNvGrpSpPr/>
          <p:nvPr/>
        </p:nvGrpSpPr>
        <p:grpSpPr>
          <a:xfrm>
            <a:off x="15940372" y="4117139"/>
            <a:ext cx="3056400" cy="2357432"/>
            <a:chOff x="12871400" y="9752200"/>
            <a:chExt cx="3056400" cy="2621700"/>
          </a:xfrm>
        </p:grpSpPr>
        <p:sp>
          <p:nvSpPr>
            <p:cNvPr id="609" name="Shape 609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610" name="Shape 610"/>
            <p:cNvSpPr txBox="1"/>
            <p:nvPr/>
          </p:nvSpPr>
          <p:spPr>
            <a:xfrm>
              <a:off x="12871400" y="106805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SendTo</a:t>
              </a:r>
            </a:p>
          </p:txBody>
        </p:sp>
      </p:grpSp>
      <p:sp>
        <p:nvSpPr>
          <p:cNvPr id="611" name="Shape 611"/>
          <p:cNvSpPr/>
          <p:nvPr/>
        </p:nvSpPr>
        <p:spPr>
          <a:xfrm>
            <a:off x="4516775" y="4934335"/>
            <a:ext cx="999000" cy="65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2" name="Shape 612"/>
          <p:cNvSpPr/>
          <p:nvPr/>
        </p:nvSpPr>
        <p:spPr>
          <a:xfrm>
            <a:off x="8234500" y="4934335"/>
            <a:ext cx="999000" cy="65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3" name="Shape 613"/>
          <p:cNvSpPr/>
          <p:nvPr/>
        </p:nvSpPr>
        <p:spPr>
          <a:xfrm>
            <a:off x="11791322" y="4968327"/>
            <a:ext cx="999000" cy="65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4" name="Shape 614"/>
          <p:cNvSpPr/>
          <p:nvPr/>
        </p:nvSpPr>
        <p:spPr>
          <a:xfrm>
            <a:off x="15303397" y="4934335"/>
            <a:ext cx="999000" cy="65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5" name="Shape 615"/>
          <p:cNvSpPr/>
          <p:nvPr/>
        </p:nvSpPr>
        <p:spPr>
          <a:xfrm>
            <a:off x="18891672" y="4934335"/>
            <a:ext cx="999000" cy="65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16" name="Shape 616"/>
          <p:cNvSpPr txBox="1"/>
          <p:nvPr/>
        </p:nvSpPr>
        <p:spPr>
          <a:xfrm>
            <a:off x="2613175" y="6760675"/>
            <a:ext cx="21316800" cy="67323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3500" tIns="111725" rIns="223500" bIns="1117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3103"/>
              <a:buFont typeface="Arial"/>
              <a:buNone/>
            </a:pPr>
            <a:r>
              <a:rPr lang="en-US" sz="2900" b="1">
                <a:solidFill>
                  <a:srgbClr val="000080"/>
                </a:solidFill>
                <a:highlight>
                  <a:srgbClr val="FFFFFF"/>
                </a:highlight>
              </a:rPr>
              <a:t>public class </a:t>
            </a:r>
            <a:r>
              <a:rPr lang="en-US" sz="2900">
                <a:solidFill>
                  <a:schemeClr val="dk1"/>
                </a:solidFill>
                <a:highlight>
                  <a:srgbClr val="FFFFFF"/>
                </a:highlight>
              </a:rPr>
              <a:t>PageViewCountApplication </a:t>
            </a:r>
            <a:r>
              <a:rPr lang="en-US" sz="2900" b="1">
                <a:solidFill>
                  <a:srgbClr val="000080"/>
                </a:solidFill>
                <a:highlight>
                  <a:srgbClr val="FFFFFF"/>
                </a:highlight>
              </a:rPr>
              <a:t>implements </a:t>
            </a:r>
            <a:r>
              <a:rPr lang="en-US" sz="2900">
                <a:solidFill>
                  <a:schemeClr val="dk1"/>
                </a:solidFill>
                <a:highlight>
                  <a:srgbClr val="FFFFFF"/>
                </a:highlight>
              </a:rPr>
              <a:t>StreamApplication 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3103"/>
              <a:buFont typeface="Arial"/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2900">
                <a:solidFill>
                  <a:srgbClr val="808000"/>
                </a:solidFill>
                <a:highlight>
                  <a:srgbClr val="FFFFFF"/>
                </a:highlight>
              </a:rPr>
              <a:t>@Override </a:t>
            </a:r>
            <a:r>
              <a:rPr lang="en-US" sz="2900" b="1">
                <a:solidFill>
                  <a:srgbClr val="000080"/>
                </a:solidFill>
                <a:highlight>
                  <a:srgbClr val="FFFFFF"/>
                </a:highlight>
              </a:rPr>
              <a:t>public void </a:t>
            </a:r>
            <a:r>
              <a:rPr lang="en-US" sz="2900">
                <a:solidFill>
                  <a:schemeClr val="dk1"/>
                </a:solidFill>
                <a:highlight>
                  <a:srgbClr val="FFFFFF"/>
                </a:highlight>
              </a:rPr>
              <a:t>init(StreamGraph graph, Config config) 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3103"/>
              <a:buFont typeface="Arial"/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FFFFFF"/>
                </a:highlight>
              </a:rPr>
              <a:t>   MessageStream&lt;PageViewEvent&gt; pageViewEvents = graph.getInputStream(</a:t>
            </a:r>
            <a:r>
              <a:rPr lang="en-US" sz="2900" b="1">
                <a:solidFill>
                  <a:srgbClr val="008000"/>
                </a:solidFill>
                <a:highlight>
                  <a:srgbClr val="FFFFFF"/>
                </a:highlight>
              </a:rPr>
              <a:t>"pageViewStream"</a:t>
            </a:r>
            <a:r>
              <a:rPr lang="en-US" sz="2900">
                <a:solidFill>
                  <a:schemeClr val="dk1"/>
                </a:solidFill>
                <a:highlight>
                  <a:srgbClr val="FFFFFF"/>
                </a:highlight>
              </a:rPr>
              <a:t> 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3103"/>
              <a:buFont typeface="Arial"/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FFFFFF"/>
                </a:highlight>
              </a:rPr>
              <a:t>   </a:t>
            </a:r>
            <a:r>
              <a:rPr lang="en-US" sz="2900">
                <a:solidFill>
                  <a:schemeClr val="dk1"/>
                </a:solidFill>
              </a:rPr>
              <a:t>Message</a:t>
            </a:r>
            <a:r>
              <a:rPr lang="en-US" sz="2900">
                <a:solidFill>
                  <a:schemeClr val="dk1"/>
                </a:solidFill>
                <a:highlight>
                  <a:srgbClr val="FFFFFF"/>
                </a:highlight>
              </a:rPr>
              <a:t>Stream pageViewPerMember = graph.getOutputStream(</a:t>
            </a:r>
            <a:r>
              <a:rPr lang="en-US" sz="2900" b="1">
                <a:solidFill>
                  <a:srgbClr val="008000"/>
                </a:solidFill>
                <a:highlight>
                  <a:srgbClr val="FFFFFF"/>
                </a:highlight>
              </a:rPr>
              <a:t>"pageViewPerMemberStream"</a:t>
            </a:r>
            <a:r>
              <a:rPr lang="en-US" sz="2900">
                <a:solidFill>
                  <a:schemeClr val="dk1"/>
                </a:solidFill>
                <a:highlight>
                  <a:srgbClr val="FFFFFF"/>
                </a:highlight>
              </a:rPr>
              <a:t> 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3103"/>
              <a:buFont typeface="Arial"/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FFFFFF"/>
                </a:highlight>
              </a:rPr>
              <a:t>  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US" sz="4000" b="1">
                <a:solidFill>
                  <a:schemeClr val="dk1"/>
                </a:solidFill>
                <a:highlight>
                  <a:srgbClr val="FFFFFF"/>
                </a:highlight>
              </a:rPr>
              <a:t>pageView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7500"/>
              <a:buFont typeface="Arial"/>
              <a:buNone/>
            </a:pP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       .</a:t>
            </a:r>
            <a:r>
              <a:rPr lang="en-US" sz="4000" b="1">
                <a:solidFill>
                  <a:srgbClr val="00A0DC"/>
                </a:solidFill>
                <a:highlight>
                  <a:srgbClr val="FFFFFF"/>
                </a:highlight>
              </a:rPr>
              <a:t>partitionBy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(m -&gt; m.</a:t>
            </a:r>
            <a:r>
              <a:rPr lang="en-US" sz="4000" b="1">
                <a:solidFill>
                  <a:srgbClr val="660E7A"/>
                </a:solidFill>
                <a:highlight>
                  <a:srgbClr val="FFFFFF"/>
                </a:highlight>
              </a:rPr>
              <a:t>memberId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)</a:t>
            </a:r>
          </a:p>
          <a:p>
            <a:pPr lvl="0" rtl="0">
              <a:spcBef>
                <a:spcPts val="0"/>
              </a:spcBef>
              <a:buSzPct val="67500"/>
              <a:buNone/>
            </a:pP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       .</a:t>
            </a:r>
            <a:r>
              <a:rPr lang="en-US" sz="4000" b="1">
                <a:solidFill>
                  <a:srgbClr val="00A0DC"/>
                </a:solidFill>
                <a:highlight>
                  <a:srgbClr val="FFFFFF"/>
                </a:highlight>
              </a:rPr>
              <a:t>window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(Windows.</a:t>
            </a:r>
            <a:r>
              <a:rPr lang="en-US" sz="4000" i="1">
                <a:solidFill>
                  <a:schemeClr val="dk1"/>
                </a:solidFill>
                <a:highlight>
                  <a:srgbClr val="FFFFFF"/>
                </a:highlight>
              </a:rPr>
              <a:t>keyedTumblingWindow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(m -&gt; m.</a:t>
            </a:r>
            <a:r>
              <a:rPr lang="en-US" sz="4000" b="1">
                <a:solidFill>
                  <a:srgbClr val="660E7A"/>
                </a:solidFill>
                <a:highlight>
                  <a:srgbClr val="FFFFFF"/>
                </a:highlight>
              </a:rPr>
              <a:t>memberId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, Duration.</a:t>
            </a:r>
            <a:r>
              <a:rPr lang="en-US" sz="4000" i="1">
                <a:solidFill>
                  <a:schemeClr val="dk1"/>
                </a:solidFill>
                <a:highlight>
                  <a:srgbClr val="FFFFFF"/>
                </a:highlight>
              </a:rPr>
              <a:t>ofMinutes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(</a:t>
            </a:r>
            <a:r>
              <a:rPr lang="en-US" sz="4000">
                <a:solidFill>
                  <a:srgbClr val="0000FF"/>
                </a:solidFill>
                <a:highlight>
                  <a:srgbClr val="FFFFFF"/>
                </a:highlight>
              </a:rPr>
              <a:t>5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),</a:t>
            </a:r>
          </a:p>
          <a:p>
            <a:pPr lvl="0" rtl="0">
              <a:spcBef>
                <a:spcPts val="0"/>
              </a:spcBef>
              <a:buSzPct val="67500"/>
              <a:buNone/>
            </a:pP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                     initialValue, (m, c) -&gt; c + </a:t>
            </a:r>
            <a:r>
              <a:rPr lang="en-US" sz="4000">
                <a:solidFill>
                  <a:srgbClr val="0000FF"/>
                </a:solidFill>
                <a:highlight>
                  <a:srgbClr val="FFFFFF"/>
                </a:highlight>
              </a:rPr>
              <a:t>1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))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7500"/>
              <a:buFont typeface="Arial"/>
              <a:buNone/>
            </a:pP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       .</a:t>
            </a:r>
            <a:r>
              <a:rPr lang="en-US" sz="4000" b="1">
                <a:solidFill>
                  <a:srgbClr val="00A0DC"/>
                </a:solidFill>
                <a:highlight>
                  <a:srgbClr val="FFFFFF"/>
                </a:highlight>
              </a:rPr>
              <a:t>map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(MyStreamOutput::</a:t>
            </a:r>
            <a:r>
              <a:rPr lang="en-US" sz="4000" b="1">
                <a:solidFill>
                  <a:srgbClr val="000080"/>
                </a:solidFill>
                <a:highlight>
                  <a:srgbClr val="FFFFFF"/>
                </a:highlight>
              </a:rPr>
              <a:t>new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)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7500"/>
              <a:buFont typeface="Arial"/>
              <a:buNone/>
            </a:pP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       .</a:t>
            </a:r>
            <a:r>
              <a:rPr lang="en-US" sz="4000" b="1">
                <a:solidFill>
                  <a:srgbClr val="00A0DC"/>
                </a:solidFill>
                <a:highlight>
                  <a:srgbClr val="FFFFFF"/>
                </a:highlight>
              </a:rPr>
              <a:t>sendTo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(</a:t>
            </a:r>
            <a:r>
              <a:rPr lang="en-US" sz="4000" b="1">
                <a:solidFill>
                  <a:schemeClr val="dk1"/>
                </a:solidFill>
                <a:highlight>
                  <a:srgbClr val="FFFFFF"/>
                </a:highlight>
              </a:rPr>
              <a:t>pageViewPerMember</a:t>
            </a:r>
            <a:r>
              <a:rPr lang="en-US" sz="4000">
                <a:solidFill>
                  <a:schemeClr val="dk1"/>
                </a:solidFill>
                <a:highlight>
                  <a:srgbClr val="FFFFFF"/>
                </a:highlight>
              </a:rPr>
              <a:t>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3103"/>
              <a:buFont typeface="Arial"/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FFFFFF"/>
                </a:highlight>
              </a:rPr>
              <a:t>   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3103"/>
              <a:buFont typeface="Arial"/>
              <a:buNone/>
            </a:pPr>
            <a:r>
              <a:rPr lang="en-US" sz="2900">
                <a:solidFill>
                  <a:schemeClr val="dk1"/>
                </a:solidFill>
                <a:highlight>
                  <a:srgbClr val="FFFFFF"/>
                </a:highlight>
              </a:rPr>
              <a:t>}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9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29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7" name="Shape 617"/>
          <p:cNvSpPr txBox="1"/>
          <p:nvPr/>
        </p:nvSpPr>
        <p:spPr>
          <a:xfrm>
            <a:off x="93200" y="9736825"/>
            <a:ext cx="2585700" cy="182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800" b="1">
                <a:solidFill>
                  <a:srgbClr val="CC0000"/>
                </a:solidFill>
              </a:rPr>
              <a:t>built-in transform functions</a:t>
            </a:r>
          </a:p>
        </p:txBody>
      </p:sp>
      <p:cxnSp>
        <p:nvCxnSpPr>
          <p:cNvPr id="618" name="Shape 618"/>
          <p:cNvCxnSpPr>
            <a:stCxn id="617" idx="3"/>
          </p:cNvCxnSpPr>
          <p:nvPr/>
        </p:nvCxnSpPr>
        <p:spPr>
          <a:xfrm rot="10800000" flipH="1">
            <a:off x="2678900" y="9694825"/>
            <a:ext cx="1138200" cy="954300"/>
          </a:xfrm>
          <a:prstGeom prst="straightConnector1">
            <a:avLst/>
          </a:prstGeom>
          <a:noFill/>
          <a:ln w="38100" cap="flat" cmpd="sng">
            <a:solidFill>
              <a:srgbClr val="A61C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619" name="Shape 619"/>
          <p:cNvCxnSpPr>
            <a:stCxn id="617" idx="3"/>
          </p:cNvCxnSpPr>
          <p:nvPr/>
        </p:nvCxnSpPr>
        <p:spPr>
          <a:xfrm rot="10800000" flipH="1">
            <a:off x="2678900" y="10449925"/>
            <a:ext cx="1075200" cy="199200"/>
          </a:xfrm>
          <a:prstGeom prst="straightConnector1">
            <a:avLst/>
          </a:prstGeom>
          <a:noFill/>
          <a:ln w="38100" cap="flat" cmpd="sng">
            <a:solidFill>
              <a:srgbClr val="A61C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620" name="Shape 620"/>
          <p:cNvCxnSpPr>
            <a:stCxn id="617" idx="3"/>
          </p:cNvCxnSpPr>
          <p:nvPr/>
        </p:nvCxnSpPr>
        <p:spPr>
          <a:xfrm>
            <a:off x="2678900" y="10649125"/>
            <a:ext cx="1096200" cy="1017300"/>
          </a:xfrm>
          <a:prstGeom prst="straightConnector1">
            <a:avLst/>
          </a:prstGeom>
          <a:noFill/>
          <a:ln w="38100" cap="flat" cmpd="sng">
            <a:solidFill>
              <a:srgbClr val="A61C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621" name="Shape 621"/>
          <p:cNvCxnSpPr>
            <a:stCxn id="617" idx="3"/>
          </p:cNvCxnSpPr>
          <p:nvPr/>
        </p:nvCxnSpPr>
        <p:spPr>
          <a:xfrm>
            <a:off x="2678900" y="10649125"/>
            <a:ext cx="991200" cy="1583400"/>
          </a:xfrm>
          <a:prstGeom prst="straightConnector1">
            <a:avLst/>
          </a:prstGeom>
          <a:noFill/>
          <a:ln w="38100" cap="flat" cmpd="sng">
            <a:solidFill>
              <a:srgbClr val="A61C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Shape 627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</p:spPr>
        <p:txBody>
          <a:bodyPr lIns="223500" tIns="223500" rIns="223500" bIns="2235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Samza’s Goals</a:t>
            </a:r>
          </a:p>
        </p:txBody>
      </p:sp>
      <p:cxnSp>
        <p:nvCxnSpPr>
          <p:cNvPr id="628" name="Shape 628"/>
          <p:cNvCxnSpPr/>
          <p:nvPr/>
        </p:nvCxnSpPr>
        <p:spPr>
          <a:xfrm>
            <a:off x="12068144" y="3329855"/>
            <a:ext cx="0" cy="989130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29" name="Shape 629"/>
          <p:cNvSpPr/>
          <p:nvPr/>
        </p:nvSpPr>
        <p:spPr>
          <a:xfrm>
            <a:off x="982225" y="8053049"/>
            <a:ext cx="10847700" cy="4640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 dirty="0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Efficient </a:t>
            </a:r>
            <a:r>
              <a:rPr lang="en-US" sz="5900" b="1" dirty="0" err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Stateful</a:t>
            </a:r>
            <a:r>
              <a:rPr lang="en-US" sz="5900" b="1" dirty="0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 Processing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 dirty="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Local state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Incremental </a:t>
            </a:r>
            <a:r>
              <a:rPr lang="en-US" sz="4800" dirty="0" err="1" smtClean="0">
                <a:latin typeface="Calibri"/>
                <a:ea typeface="Calibri"/>
                <a:cs typeface="Calibri"/>
                <a:sym typeface="Calibri"/>
              </a:rPr>
              <a:t>checkpointing</a:t>
            </a:r>
            <a:endParaRPr lang="en-US" sz="4800" dirty="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30" name="Shape 630"/>
          <p:cNvCxnSpPr/>
          <p:nvPr/>
        </p:nvCxnSpPr>
        <p:spPr>
          <a:xfrm>
            <a:off x="1108597" y="7949351"/>
            <a:ext cx="22170000" cy="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31" name="Shape 631"/>
          <p:cNvSpPr/>
          <p:nvPr/>
        </p:nvSpPr>
        <p:spPr>
          <a:xfrm>
            <a:off x="12548675" y="3101250"/>
            <a:ext cx="10626300" cy="4640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Fast Recovery &amp; Restart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Parallel recovery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Host Affinity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Compaction</a:t>
            </a:r>
          </a:p>
        </p:txBody>
      </p:sp>
      <p:sp>
        <p:nvSpPr>
          <p:cNvPr id="632" name="Shape 632"/>
          <p:cNvSpPr/>
          <p:nvPr/>
        </p:nvSpPr>
        <p:spPr>
          <a:xfrm>
            <a:off x="968525" y="2987674"/>
            <a:ext cx="10847700" cy="4715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Scalability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Input partitioning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Parallel and independent tasks</a:t>
            </a:r>
          </a:p>
          <a:p>
            <a:pPr marR="0" lvl="0" algn="l" rtl="0">
              <a:spcBef>
                <a:spcPts val="0"/>
              </a:spcBef>
              <a:buNone/>
            </a:pPr>
            <a:endParaRPr sz="4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3" name="Shape 633"/>
          <p:cNvSpPr/>
          <p:nvPr/>
        </p:nvSpPr>
        <p:spPr>
          <a:xfrm>
            <a:off x="12624875" y="8587650"/>
            <a:ext cx="10626300" cy="4889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Unified Data Processing API 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3200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Stream and Batch</a:t>
            </a:r>
          </a:p>
          <a:p>
            <a:pPr marL="914400" lvl="0" indent="-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Stream Processing as a library and Stream Processing as a Service (SPaaS)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5900" b="1">
              <a:solidFill>
                <a:srgbClr val="C5020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4" name="Shape 634"/>
          <p:cNvSpPr/>
          <p:nvPr/>
        </p:nvSpPr>
        <p:spPr>
          <a:xfrm>
            <a:off x="12359450" y="3101250"/>
            <a:ext cx="10626300" cy="4534500"/>
          </a:xfrm>
          <a:prstGeom prst="rect">
            <a:avLst/>
          </a:prstGeom>
          <a:solidFill>
            <a:srgbClr val="FFFFFF">
              <a:alpha val="8667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35" name="Shape 635"/>
          <p:cNvSpPr/>
          <p:nvPr/>
        </p:nvSpPr>
        <p:spPr>
          <a:xfrm>
            <a:off x="830150" y="2987675"/>
            <a:ext cx="10626300" cy="4534500"/>
          </a:xfrm>
          <a:prstGeom prst="rect">
            <a:avLst/>
          </a:prstGeom>
          <a:solidFill>
            <a:srgbClr val="FFFFFF">
              <a:alpha val="8667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36" name="Shape 636"/>
          <p:cNvSpPr/>
          <p:nvPr/>
        </p:nvSpPr>
        <p:spPr>
          <a:xfrm>
            <a:off x="12624875" y="8157050"/>
            <a:ext cx="10847700" cy="5320200"/>
          </a:xfrm>
          <a:prstGeom prst="rect">
            <a:avLst/>
          </a:prstGeom>
          <a:solidFill>
            <a:srgbClr val="FFFFFF">
              <a:alpha val="8667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37" name="Shape 637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Shape 643"/>
          <p:cNvSpPr txBox="1">
            <a:spLocks noGrp="1"/>
          </p:cNvSpPr>
          <p:nvPr>
            <p:ph type="title"/>
          </p:nvPr>
        </p:nvSpPr>
        <p:spPr>
          <a:xfrm>
            <a:off x="1150229" y="2176045"/>
            <a:ext cx="22128600" cy="1206900"/>
          </a:xfrm>
          <a:prstGeom prst="rect">
            <a:avLst/>
          </a:prstGeom>
          <a:noFill/>
          <a:ln>
            <a:noFill/>
          </a:ln>
        </p:spPr>
        <p:txBody>
          <a:bodyPr lIns="0" tIns="91425" rIns="0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Source Sans Pro SemiBold"/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Stateful Processing: </a:t>
            </a:r>
            <a:r>
              <a:rPr lang="en-US" sz="96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Aggregations, Windowed Joins ...</a:t>
            </a:r>
          </a:p>
        </p:txBody>
      </p:sp>
      <p:grpSp>
        <p:nvGrpSpPr>
          <p:cNvPr id="644" name="Shape 644"/>
          <p:cNvGrpSpPr/>
          <p:nvPr/>
        </p:nvGrpSpPr>
        <p:grpSpPr>
          <a:xfrm>
            <a:off x="2667725" y="3787236"/>
            <a:ext cx="4081800" cy="3439260"/>
            <a:chOff x="762725" y="5235425"/>
            <a:chExt cx="4081800" cy="3824800"/>
          </a:xfrm>
        </p:grpSpPr>
        <p:sp>
          <p:nvSpPr>
            <p:cNvPr id="645" name="Shape 645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6" name="Shape 646"/>
            <p:cNvSpPr txBox="1"/>
            <p:nvPr/>
          </p:nvSpPr>
          <p:spPr>
            <a:xfrm>
              <a:off x="928375" y="5235425"/>
              <a:ext cx="36702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Kafka stream</a:t>
              </a:r>
            </a:p>
          </p:txBody>
        </p:sp>
        <p:sp>
          <p:nvSpPr>
            <p:cNvPr id="647" name="Shape 647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8" name="Shape 648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9" name="Shape 649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50" name="Shape 650"/>
          <p:cNvGrpSpPr/>
          <p:nvPr/>
        </p:nvGrpSpPr>
        <p:grpSpPr>
          <a:xfrm>
            <a:off x="16051625" y="3808174"/>
            <a:ext cx="6252900" cy="3439271"/>
            <a:chOff x="-424350" y="5235412"/>
            <a:chExt cx="6252899" cy="3824812"/>
          </a:xfrm>
        </p:grpSpPr>
        <p:sp>
          <p:nvSpPr>
            <p:cNvPr id="651" name="Shape 651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2" name="Shape 652"/>
            <p:cNvSpPr txBox="1"/>
            <p:nvPr/>
          </p:nvSpPr>
          <p:spPr>
            <a:xfrm>
              <a:off x="-424350" y="5235412"/>
              <a:ext cx="6252899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 Per Member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Kafka stream</a:t>
              </a:r>
            </a:p>
          </p:txBody>
        </p:sp>
        <p:sp>
          <p:nvSpPr>
            <p:cNvPr id="653" name="Shape 653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4" name="Shape 654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55" name="Shape 655"/>
          <p:cNvSpPr/>
          <p:nvPr/>
        </p:nvSpPr>
        <p:spPr>
          <a:xfrm>
            <a:off x="6608425" y="6057375"/>
            <a:ext cx="2186100" cy="53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6" name="Shape 656"/>
          <p:cNvSpPr/>
          <p:nvPr/>
        </p:nvSpPr>
        <p:spPr>
          <a:xfrm>
            <a:off x="15047375" y="6057375"/>
            <a:ext cx="2186100" cy="53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7" name="Shape 657"/>
          <p:cNvSpPr/>
          <p:nvPr/>
        </p:nvSpPr>
        <p:spPr>
          <a:xfrm>
            <a:off x="10150675" y="10360400"/>
            <a:ext cx="3712125" cy="2348925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500" b="1">
                <a:solidFill>
                  <a:srgbClr val="FFFFFF"/>
                </a:solidFill>
              </a:rPr>
              <a:t>State: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3500">
                <a:solidFill>
                  <a:srgbClr val="FFFFFF"/>
                </a:solidFill>
              </a:rPr>
              <a:t>Page View Count</a:t>
            </a:r>
          </a:p>
        </p:txBody>
      </p:sp>
      <p:sp>
        <p:nvSpPr>
          <p:cNvPr id="658" name="Shape 658"/>
          <p:cNvSpPr/>
          <p:nvPr/>
        </p:nvSpPr>
        <p:spPr>
          <a:xfrm rot="5400000">
            <a:off x="10776737" y="8604425"/>
            <a:ext cx="2460000" cy="13875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99999"/>
          </a:solidFill>
          <a:ln w="28575" cap="flat" cmpd="sng">
            <a:solidFill>
              <a:srgbClr val="434343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59" name="Shape 659"/>
          <p:cNvSpPr txBox="1"/>
          <p:nvPr/>
        </p:nvSpPr>
        <p:spPr>
          <a:xfrm>
            <a:off x="12465350" y="8467700"/>
            <a:ext cx="4844400" cy="120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500" b="1"/>
              <a:t>Store count of page views per member </a:t>
            </a:r>
          </a:p>
        </p:txBody>
      </p:sp>
      <p:sp>
        <p:nvSpPr>
          <p:cNvPr id="660" name="Shape 660"/>
          <p:cNvSpPr/>
          <p:nvPr/>
        </p:nvSpPr>
        <p:spPr>
          <a:xfrm>
            <a:off x="8794525" y="3607274"/>
            <a:ext cx="6252900" cy="4619400"/>
          </a:xfrm>
          <a:prstGeom prst="roundRect">
            <a:avLst>
              <a:gd name="adj" fmla="val 16667"/>
            </a:avLst>
          </a:prstGeom>
          <a:solidFill>
            <a:srgbClr val="BCE2EA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Samza Application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1" name="Shape 661"/>
          <p:cNvSpPr/>
          <p:nvPr/>
        </p:nvSpPr>
        <p:spPr>
          <a:xfrm>
            <a:off x="10183010" y="4861656"/>
            <a:ext cx="3690900" cy="697800"/>
          </a:xfrm>
          <a:prstGeom prst="rect">
            <a:avLst/>
          </a:prstGeom>
          <a:solidFill>
            <a:srgbClr val="FFF2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1</a:t>
            </a:r>
          </a:p>
        </p:txBody>
      </p:sp>
      <p:sp>
        <p:nvSpPr>
          <p:cNvPr id="662" name="Shape 662"/>
          <p:cNvSpPr/>
          <p:nvPr/>
        </p:nvSpPr>
        <p:spPr>
          <a:xfrm>
            <a:off x="10183010" y="5978125"/>
            <a:ext cx="3690900" cy="697800"/>
          </a:xfrm>
          <a:prstGeom prst="rect">
            <a:avLst/>
          </a:prstGeom>
          <a:solidFill>
            <a:srgbClr val="F4CC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2</a:t>
            </a:r>
          </a:p>
        </p:txBody>
      </p:sp>
      <p:sp>
        <p:nvSpPr>
          <p:cNvPr id="663" name="Shape 663"/>
          <p:cNvSpPr/>
          <p:nvPr/>
        </p:nvSpPr>
        <p:spPr>
          <a:xfrm>
            <a:off x="10183010" y="7048669"/>
            <a:ext cx="3690900" cy="697800"/>
          </a:xfrm>
          <a:prstGeom prst="rect">
            <a:avLst/>
          </a:prstGeom>
          <a:solidFill>
            <a:srgbClr val="D9EAD3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Task 3</a:t>
            </a:r>
          </a:p>
        </p:txBody>
      </p:sp>
      <p:sp>
        <p:nvSpPr>
          <p:cNvPr id="664" name="Shape 664"/>
          <p:cNvSpPr txBox="1"/>
          <p:nvPr/>
        </p:nvSpPr>
        <p:spPr>
          <a:xfrm>
            <a:off x="17309750" y="9674600"/>
            <a:ext cx="6441900" cy="2768400"/>
          </a:xfrm>
          <a:prstGeom prst="rect">
            <a:avLst/>
          </a:prstGeom>
          <a:solidFill>
            <a:srgbClr val="CFE2F3">
              <a:alpha val="50770"/>
            </a:srgbClr>
          </a:solidFill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Count number of ‘Page Views’ for each member in a 5 minute window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Shape 670"/>
          <p:cNvSpPr txBox="1">
            <a:spLocks noGrp="1"/>
          </p:cNvSpPr>
          <p:nvPr>
            <p:ph type="title"/>
          </p:nvPr>
        </p:nvSpPr>
        <p:spPr>
          <a:xfrm>
            <a:off x="1150229" y="880645"/>
            <a:ext cx="22128600" cy="1206900"/>
          </a:xfrm>
          <a:prstGeom prst="rect">
            <a:avLst/>
          </a:prstGeom>
          <a:noFill/>
          <a:ln>
            <a:noFill/>
          </a:ln>
        </p:spPr>
        <p:txBody>
          <a:bodyPr lIns="0" tIns="91425" rIns="0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Source Sans Pro SemiBold"/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Local State</a:t>
            </a:r>
          </a:p>
        </p:txBody>
      </p:sp>
      <p:grpSp>
        <p:nvGrpSpPr>
          <p:cNvPr id="671" name="Shape 671"/>
          <p:cNvGrpSpPr/>
          <p:nvPr/>
        </p:nvGrpSpPr>
        <p:grpSpPr>
          <a:xfrm>
            <a:off x="2667725" y="3787236"/>
            <a:ext cx="4081800" cy="3439260"/>
            <a:chOff x="762725" y="5235425"/>
            <a:chExt cx="4081800" cy="3824800"/>
          </a:xfrm>
        </p:grpSpPr>
        <p:sp>
          <p:nvSpPr>
            <p:cNvPr id="672" name="Shape 672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3" name="Shape 673"/>
            <p:cNvSpPr txBox="1"/>
            <p:nvPr/>
          </p:nvSpPr>
          <p:spPr>
            <a:xfrm>
              <a:off x="928375" y="5235425"/>
              <a:ext cx="36702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Kafka stream</a:t>
              </a:r>
            </a:p>
          </p:txBody>
        </p:sp>
        <p:sp>
          <p:nvSpPr>
            <p:cNvPr id="674" name="Shape 674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5" name="Shape 675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77" name="Shape 677"/>
          <p:cNvGrpSpPr/>
          <p:nvPr/>
        </p:nvGrpSpPr>
        <p:grpSpPr>
          <a:xfrm>
            <a:off x="16051625" y="3808174"/>
            <a:ext cx="6252900" cy="3439271"/>
            <a:chOff x="-424350" y="5235412"/>
            <a:chExt cx="6252899" cy="3824812"/>
          </a:xfrm>
        </p:grpSpPr>
        <p:sp>
          <p:nvSpPr>
            <p:cNvPr id="678" name="Shape 678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9" name="Shape 679"/>
            <p:cNvSpPr txBox="1"/>
            <p:nvPr/>
          </p:nvSpPr>
          <p:spPr>
            <a:xfrm>
              <a:off x="-424350" y="5235412"/>
              <a:ext cx="6252899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 Per Member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Kafka stream</a:t>
              </a:r>
            </a:p>
          </p:txBody>
        </p:sp>
        <p:sp>
          <p:nvSpPr>
            <p:cNvPr id="680" name="Shape 680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81" name="Shape 681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82" name="Shape 682"/>
          <p:cNvSpPr/>
          <p:nvPr/>
        </p:nvSpPr>
        <p:spPr>
          <a:xfrm>
            <a:off x="6608425" y="6057375"/>
            <a:ext cx="2186100" cy="53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3" name="Shape 683"/>
          <p:cNvSpPr/>
          <p:nvPr/>
        </p:nvSpPr>
        <p:spPr>
          <a:xfrm>
            <a:off x="15047375" y="6057375"/>
            <a:ext cx="2186100" cy="53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4" name="Shape 684"/>
          <p:cNvSpPr/>
          <p:nvPr/>
        </p:nvSpPr>
        <p:spPr>
          <a:xfrm>
            <a:off x="8794525" y="3607274"/>
            <a:ext cx="6252900" cy="4619400"/>
          </a:xfrm>
          <a:prstGeom prst="roundRect">
            <a:avLst>
              <a:gd name="adj" fmla="val 16667"/>
            </a:avLst>
          </a:prstGeom>
          <a:solidFill>
            <a:srgbClr val="BCE2EA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Samza Application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5" name="Shape 685"/>
          <p:cNvSpPr/>
          <p:nvPr/>
        </p:nvSpPr>
        <p:spPr>
          <a:xfrm>
            <a:off x="9192400" y="4861650"/>
            <a:ext cx="3443400" cy="697800"/>
          </a:xfrm>
          <a:prstGeom prst="rect">
            <a:avLst/>
          </a:prstGeom>
          <a:solidFill>
            <a:srgbClr val="FFF2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1</a:t>
            </a:r>
          </a:p>
        </p:txBody>
      </p:sp>
      <p:sp>
        <p:nvSpPr>
          <p:cNvPr id="686" name="Shape 686"/>
          <p:cNvSpPr/>
          <p:nvPr/>
        </p:nvSpPr>
        <p:spPr>
          <a:xfrm>
            <a:off x="9192400" y="5978123"/>
            <a:ext cx="3443400" cy="697799"/>
          </a:xfrm>
          <a:prstGeom prst="rect">
            <a:avLst/>
          </a:prstGeom>
          <a:solidFill>
            <a:srgbClr val="F4CC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2</a:t>
            </a:r>
          </a:p>
        </p:txBody>
      </p:sp>
      <p:sp>
        <p:nvSpPr>
          <p:cNvPr id="687" name="Shape 687"/>
          <p:cNvSpPr/>
          <p:nvPr/>
        </p:nvSpPr>
        <p:spPr>
          <a:xfrm>
            <a:off x="9192400" y="7048672"/>
            <a:ext cx="3443400" cy="697800"/>
          </a:xfrm>
          <a:prstGeom prst="rect">
            <a:avLst/>
          </a:prstGeom>
          <a:solidFill>
            <a:srgbClr val="D9EAD3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Task 3</a:t>
            </a:r>
          </a:p>
        </p:txBody>
      </p:sp>
      <p:sp>
        <p:nvSpPr>
          <p:cNvPr id="688" name="Shape 688"/>
          <p:cNvSpPr/>
          <p:nvPr/>
        </p:nvSpPr>
        <p:spPr>
          <a:xfrm>
            <a:off x="13548200" y="4788537"/>
            <a:ext cx="1181850" cy="84402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500">
              <a:solidFill>
                <a:srgbClr val="FFFFFF"/>
              </a:solidFill>
            </a:endParaRPr>
          </a:p>
        </p:txBody>
      </p:sp>
      <p:sp>
        <p:nvSpPr>
          <p:cNvPr id="689" name="Shape 689"/>
          <p:cNvSpPr/>
          <p:nvPr/>
        </p:nvSpPr>
        <p:spPr>
          <a:xfrm>
            <a:off x="13561475" y="5902212"/>
            <a:ext cx="1181850" cy="84402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500">
              <a:solidFill>
                <a:srgbClr val="FFFFFF"/>
              </a:solidFill>
            </a:endParaRPr>
          </a:p>
        </p:txBody>
      </p:sp>
      <p:sp>
        <p:nvSpPr>
          <p:cNvPr id="690" name="Shape 690"/>
          <p:cNvSpPr/>
          <p:nvPr/>
        </p:nvSpPr>
        <p:spPr>
          <a:xfrm>
            <a:off x="13561475" y="7015887"/>
            <a:ext cx="1181850" cy="84402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500">
              <a:solidFill>
                <a:srgbClr val="FFFFFF"/>
              </a:solidFill>
            </a:endParaRPr>
          </a:p>
        </p:txBody>
      </p:sp>
      <p:cxnSp>
        <p:nvCxnSpPr>
          <p:cNvPr id="691" name="Shape 691"/>
          <p:cNvCxnSpPr/>
          <p:nvPr/>
        </p:nvCxnSpPr>
        <p:spPr>
          <a:xfrm>
            <a:off x="12342200" y="52047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692" name="Shape 692"/>
          <p:cNvCxnSpPr/>
          <p:nvPr/>
        </p:nvCxnSpPr>
        <p:spPr>
          <a:xfrm>
            <a:off x="12342200" y="63477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693" name="Shape 693"/>
          <p:cNvCxnSpPr/>
          <p:nvPr/>
        </p:nvCxnSpPr>
        <p:spPr>
          <a:xfrm>
            <a:off x="12342200" y="74145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sp>
        <p:nvSpPr>
          <p:cNvPr id="694" name="Shape 694"/>
          <p:cNvSpPr txBox="1"/>
          <p:nvPr/>
        </p:nvSpPr>
        <p:spPr>
          <a:xfrm>
            <a:off x="1150225" y="9102050"/>
            <a:ext cx="6441900" cy="2768400"/>
          </a:xfrm>
          <a:prstGeom prst="rect">
            <a:avLst/>
          </a:prstGeom>
          <a:solidFill>
            <a:srgbClr val="CFE2F3">
              <a:alpha val="50770"/>
            </a:srgbClr>
          </a:solidFill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Count number of ‘Page Views’ for each member in a 5 minute window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Shape 700"/>
          <p:cNvSpPr txBox="1">
            <a:spLocks noGrp="1"/>
          </p:cNvSpPr>
          <p:nvPr>
            <p:ph type="title"/>
          </p:nvPr>
        </p:nvSpPr>
        <p:spPr>
          <a:xfrm>
            <a:off x="1150229" y="880645"/>
            <a:ext cx="22128600" cy="1206900"/>
          </a:xfrm>
          <a:prstGeom prst="rect">
            <a:avLst/>
          </a:prstGeom>
          <a:noFill/>
          <a:ln>
            <a:noFill/>
          </a:ln>
        </p:spPr>
        <p:txBody>
          <a:bodyPr lIns="0" tIns="91425" rIns="0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Source Sans Pro SemiBold"/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Local State</a:t>
            </a:r>
          </a:p>
        </p:txBody>
      </p:sp>
      <p:grpSp>
        <p:nvGrpSpPr>
          <p:cNvPr id="701" name="Shape 701"/>
          <p:cNvGrpSpPr/>
          <p:nvPr/>
        </p:nvGrpSpPr>
        <p:grpSpPr>
          <a:xfrm>
            <a:off x="2667725" y="3787236"/>
            <a:ext cx="4081800" cy="3439260"/>
            <a:chOff x="762725" y="5235425"/>
            <a:chExt cx="4081800" cy="3824800"/>
          </a:xfrm>
        </p:grpSpPr>
        <p:sp>
          <p:nvSpPr>
            <p:cNvPr id="702" name="Shape 702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3" name="Shape 703"/>
            <p:cNvSpPr txBox="1"/>
            <p:nvPr/>
          </p:nvSpPr>
          <p:spPr>
            <a:xfrm>
              <a:off x="928375" y="5235425"/>
              <a:ext cx="36702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Kafka stream</a:t>
              </a:r>
            </a:p>
          </p:txBody>
        </p:sp>
        <p:sp>
          <p:nvSpPr>
            <p:cNvPr id="704" name="Shape 704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5" name="Shape 705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06" name="Shape 706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07" name="Shape 707"/>
          <p:cNvGrpSpPr/>
          <p:nvPr/>
        </p:nvGrpSpPr>
        <p:grpSpPr>
          <a:xfrm>
            <a:off x="16051625" y="3808174"/>
            <a:ext cx="6252900" cy="3439271"/>
            <a:chOff x="-424350" y="5235412"/>
            <a:chExt cx="6252899" cy="3824812"/>
          </a:xfrm>
        </p:grpSpPr>
        <p:sp>
          <p:nvSpPr>
            <p:cNvPr id="708" name="Shape 708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9" name="Shape 709"/>
            <p:cNvSpPr txBox="1"/>
            <p:nvPr/>
          </p:nvSpPr>
          <p:spPr>
            <a:xfrm>
              <a:off x="-424350" y="5235412"/>
              <a:ext cx="6252899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 Per Member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Kafka stream</a:t>
              </a:r>
            </a:p>
          </p:txBody>
        </p:sp>
        <p:sp>
          <p:nvSpPr>
            <p:cNvPr id="710" name="Shape 710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12" name="Shape 712"/>
          <p:cNvSpPr/>
          <p:nvPr/>
        </p:nvSpPr>
        <p:spPr>
          <a:xfrm>
            <a:off x="6608425" y="6057375"/>
            <a:ext cx="2186100" cy="53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3" name="Shape 713"/>
          <p:cNvSpPr/>
          <p:nvPr/>
        </p:nvSpPr>
        <p:spPr>
          <a:xfrm>
            <a:off x="15047375" y="6057375"/>
            <a:ext cx="2186100" cy="53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4" name="Shape 714"/>
          <p:cNvSpPr/>
          <p:nvPr/>
        </p:nvSpPr>
        <p:spPr>
          <a:xfrm>
            <a:off x="8794525" y="3607274"/>
            <a:ext cx="6252900" cy="4619400"/>
          </a:xfrm>
          <a:prstGeom prst="roundRect">
            <a:avLst>
              <a:gd name="adj" fmla="val 16667"/>
            </a:avLst>
          </a:prstGeom>
          <a:solidFill>
            <a:srgbClr val="BCE2EA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Samza Application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5" name="Shape 715"/>
          <p:cNvSpPr/>
          <p:nvPr/>
        </p:nvSpPr>
        <p:spPr>
          <a:xfrm>
            <a:off x="9192400" y="4861650"/>
            <a:ext cx="3443400" cy="697800"/>
          </a:xfrm>
          <a:prstGeom prst="rect">
            <a:avLst/>
          </a:prstGeom>
          <a:solidFill>
            <a:srgbClr val="FFF2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1</a:t>
            </a:r>
          </a:p>
        </p:txBody>
      </p:sp>
      <p:sp>
        <p:nvSpPr>
          <p:cNvPr id="716" name="Shape 716"/>
          <p:cNvSpPr/>
          <p:nvPr/>
        </p:nvSpPr>
        <p:spPr>
          <a:xfrm>
            <a:off x="9192400" y="5978123"/>
            <a:ext cx="3443400" cy="697799"/>
          </a:xfrm>
          <a:prstGeom prst="rect">
            <a:avLst/>
          </a:prstGeom>
          <a:solidFill>
            <a:srgbClr val="F4CC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2</a:t>
            </a:r>
          </a:p>
        </p:txBody>
      </p:sp>
      <p:sp>
        <p:nvSpPr>
          <p:cNvPr id="717" name="Shape 717"/>
          <p:cNvSpPr/>
          <p:nvPr/>
        </p:nvSpPr>
        <p:spPr>
          <a:xfrm>
            <a:off x="9192400" y="7048672"/>
            <a:ext cx="3443400" cy="697800"/>
          </a:xfrm>
          <a:prstGeom prst="rect">
            <a:avLst/>
          </a:prstGeom>
          <a:solidFill>
            <a:srgbClr val="D9EAD3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Task 3</a:t>
            </a:r>
          </a:p>
        </p:txBody>
      </p:sp>
      <p:sp>
        <p:nvSpPr>
          <p:cNvPr id="718" name="Shape 718"/>
          <p:cNvSpPr/>
          <p:nvPr/>
        </p:nvSpPr>
        <p:spPr>
          <a:xfrm>
            <a:off x="13548200" y="4788537"/>
            <a:ext cx="1181850" cy="84402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500">
              <a:solidFill>
                <a:srgbClr val="FFFFFF"/>
              </a:solidFill>
            </a:endParaRPr>
          </a:p>
        </p:txBody>
      </p:sp>
      <p:sp>
        <p:nvSpPr>
          <p:cNvPr id="719" name="Shape 719"/>
          <p:cNvSpPr/>
          <p:nvPr/>
        </p:nvSpPr>
        <p:spPr>
          <a:xfrm>
            <a:off x="13561475" y="5902212"/>
            <a:ext cx="1181850" cy="84402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500">
              <a:solidFill>
                <a:srgbClr val="FFFFFF"/>
              </a:solidFill>
            </a:endParaRPr>
          </a:p>
        </p:txBody>
      </p:sp>
      <p:sp>
        <p:nvSpPr>
          <p:cNvPr id="720" name="Shape 720"/>
          <p:cNvSpPr/>
          <p:nvPr/>
        </p:nvSpPr>
        <p:spPr>
          <a:xfrm>
            <a:off x="13561475" y="7015887"/>
            <a:ext cx="1181850" cy="84402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500">
              <a:solidFill>
                <a:srgbClr val="FFFFFF"/>
              </a:solidFill>
            </a:endParaRPr>
          </a:p>
        </p:txBody>
      </p:sp>
      <p:cxnSp>
        <p:nvCxnSpPr>
          <p:cNvPr id="721" name="Shape 721"/>
          <p:cNvCxnSpPr/>
          <p:nvPr/>
        </p:nvCxnSpPr>
        <p:spPr>
          <a:xfrm>
            <a:off x="12342200" y="52047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722" name="Shape 722"/>
          <p:cNvCxnSpPr/>
          <p:nvPr/>
        </p:nvCxnSpPr>
        <p:spPr>
          <a:xfrm>
            <a:off x="12342200" y="63477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723" name="Shape 723"/>
          <p:cNvCxnSpPr/>
          <p:nvPr/>
        </p:nvCxnSpPr>
        <p:spPr>
          <a:xfrm>
            <a:off x="12342200" y="74145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sp>
        <p:nvSpPr>
          <p:cNvPr id="724" name="Shape 724"/>
          <p:cNvSpPr txBox="1"/>
          <p:nvPr/>
        </p:nvSpPr>
        <p:spPr>
          <a:xfrm>
            <a:off x="1150225" y="9102050"/>
            <a:ext cx="6441900" cy="2768400"/>
          </a:xfrm>
          <a:prstGeom prst="rect">
            <a:avLst/>
          </a:prstGeom>
          <a:solidFill>
            <a:srgbClr val="CFE2F3">
              <a:alpha val="50770"/>
            </a:srgbClr>
          </a:solidFill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Count number of ‘Page Views’ for each member in a 5 minute window</a:t>
            </a:r>
          </a:p>
        </p:txBody>
      </p:sp>
      <p:sp>
        <p:nvSpPr>
          <p:cNvPr id="725" name="Shape 725"/>
          <p:cNvSpPr/>
          <p:nvPr/>
        </p:nvSpPr>
        <p:spPr>
          <a:xfrm>
            <a:off x="14009425" y="8771475"/>
            <a:ext cx="9269400" cy="2768400"/>
          </a:xfrm>
          <a:prstGeom prst="wedgeRectCallout">
            <a:avLst>
              <a:gd name="adj1" fmla="val -78066"/>
              <a:gd name="adj2" fmla="val -55935"/>
            </a:avLst>
          </a:prstGeom>
          <a:solidFill>
            <a:srgbClr val="F4CCCC"/>
          </a:solidFill>
          <a:ln w="38100" cap="flat" cmpd="sng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38100" dir="5400000" algn="t" rotWithShape="0">
              <a:srgbClr val="000000">
                <a:alpha val="14900"/>
              </a:srgbClr>
            </a:outerShdw>
          </a:effectLst>
        </p:spPr>
        <p:txBody>
          <a:bodyPr lIns="182875" tIns="182875" rIns="182875" bIns="182875" anchor="ctr" anchorCtr="0">
            <a:noAutofit/>
          </a:bodyPr>
          <a:lstStyle/>
          <a:p>
            <a:pPr marL="342900" lvl="0" indent="-400050" rtl="0">
              <a:spcBef>
                <a:spcPts val="0"/>
              </a:spcBef>
              <a:buClr>
                <a:srgbClr val="000000"/>
              </a:buClr>
              <a:buSzPct val="100000"/>
              <a:buFont typeface="Source Sans Pro"/>
              <a:buChar char="•"/>
            </a:pPr>
            <a:r>
              <a:rPr lang="en-US" sz="4500">
                <a:latin typeface="Source Sans Pro"/>
                <a:ea typeface="Source Sans Pro"/>
                <a:cs typeface="Source Sans Pro"/>
                <a:sym typeface="Source Sans Pro"/>
              </a:rPr>
              <a:t>What about failures?</a:t>
            </a:r>
          </a:p>
          <a:p>
            <a:pPr marL="342900" marR="0" lvl="0" indent="-400050" algn="l" rtl="0">
              <a:spcBef>
                <a:spcPts val="0"/>
              </a:spcBef>
              <a:buClr>
                <a:srgbClr val="000000"/>
              </a:buClr>
              <a:buSzPct val="100000"/>
              <a:buFont typeface="Source Sans Pro"/>
              <a:buChar char="•"/>
            </a:pPr>
            <a:r>
              <a:rPr lang="en-US" sz="4500">
                <a:latin typeface="Source Sans Pro"/>
                <a:ea typeface="Source Sans Pro"/>
                <a:cs typeface="Source Sans Pro"/>
                <a:sym typeface="Source Sans Pro"/>
              </a:rPr>
              <a:t>How to not loose state?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1" name="Shape 7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36225" y="8910752"/>
            <a:ext cx="2186099" cy="3294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2" name="Shape 7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52675" y="8910752"/>
            <a:ext cx="2186099" cy="3294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Shape 7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99325" y="8910752"/>
            <a:ext cx="2186099" cy="3294547"/>
          </a:xfrm>
          <a:prstGeom prst="rect">
            <a:avLst/>
          </a:prstGeom>
          <a:noFill/>
          <a:ln>
            <a:noFill/>
          </a:ln>
        </p:spPr>
      </p:pic>
      <p:sp>
        <p:nvSpPr>
          <p:cNvPr id="734" name="Shape 734"/>
          <p:cNvSpPr/>
          <p:nvPr/>
        </p:nvSpPr>
        <p:spPr>
          <a:xfrm>
            <a:off x="8598725" y="9164975"/>
            <a:ext cx="15435900" cy="4215600"/>
          </a:xfrm>
          <a:prstGeom prst="rect">
            <a:avLst/>
          </a:prstGeom>
          <a:noFill/>
          <a:ln w="28575" cap="flat" cmpd="sng">
            <a:solidFill>
              <a:srgbClr val="66666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5" name="Shape 735"/>
          <p:cNvSpPr txBox="1">
            <a:spLocks noGrp="1"/>
          </p:cNvSpPr>
          <p:nvPr>
            <p:ph type="title"/>
          </p:nvPr>
        </p:nvSpPr>
        <p:spPr>
          <a:xfrm>
            <a:off x="1150229" y="956845"/>
            <a:ext cx="22128600" cy="1206900"/>
          </a:xfrm>
          <a:prstGeom prst="rect">
            <a:avLst/>
          </a:prstGeom>
          <a:noFill/>
          <a:ln>
            <a:noFill/>
          </a:ln>
        </p:spPr>
        <p:txBody>
          <a:bodyPr lIns="0" tIns="91425" rIns="0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Source Sans Pro SemiBold"/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Failure Recovery - Changelog</a:t>
            </a:r>
          </a:p>
        </p:txBody>
      </p:sp>
      <p:grpSp>
        <p:nvGrpSpPr>
          <p:cNvPr id="736" name="Shape 736"/>
          <p:cNvGrpSpPr/>
          <p:nvPr/>
        </p:nvGrpSpPr>
        <p:grpSpPr>
          <a:xfrm>
            <a:off x="1448525" y="3787236"/>
            <a:ext cx="4081800" cy="3439260"/>
            <a:chOff x="762725" y="5235425"/>
            <a:chExt cx="4081800" cy="3824800"/>
          </a:xfrm>
        </p:grpSpPr>
        <p:sp>
          <p:nvSpPr>
            <p:cNvPr id="737" name="Shape 737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8" name="Shape 738"/>
            <p:cNvSpPr txBox="1"/>
            <p:nvPr/>
          </p:nvSpPr>
          <p:spPr>
            <a:xfrm>
              <a:off x="928375" y="5235425"/>
              <a:ext cx="36702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Kafka stream</a:t>
              </a:r>
            </a:p>
          </p:txBody>
        </p:sp>
        <p:sp>
          <p:nvSpPr>
            <p:cNvPr id="739" name="Shape 739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42" name="Shape 742"/>
          <p:cNvGrpSpPr/>
          <p:nvPr/>
        </p:nvGrpSpPr>
        <p:grpSpPr>
          <a:xfrm>
            <a:off x="18032825" y="3808174"/>
            <a:ext cx="6252900" cy="3439271"/>
            <a:chOff x="-424350" y="5235412"/>
            <a:chExt cx="6252899" cy="3824812"/>
          </a:xfrm>
        </p:grpSpPr>
        <p:sp>
          <p:nvSpPr>
            <p:cNvPr id="743" name="Shape 743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4" name="Shape 744"/>
            <p:cNvSpPr txBox="1"/>
            <p:nvPr/>
          </p:nvSpPr>
          <p:spPr>
            <a:xfrm>
              <a:off x="-424350" y="5235412"/>
              <a:ext cx="6252899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 Per Member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Kafka stream</a:t>
              </a:r>
            </a:p>
          </p:txBody>
        </p:sp>
        <p:sp>
          <p:nvSpPr>
            <p:cNvPr id="745" name="Shape 745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47" name="Shape 747"/>
          <p:cNvSpPr/>
          <p:nvPr/>
        </p:nvSpPr>
        <p:spPr>
          <a:xfrm>
            <a:off x="5389225" y="6057375"/>
            <a:ext cx="2186100" cy="53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8" name="Shape 748"/>
          <p:cNvSpPr/>
          <p:nvPr/>
        </p:nvSpPr>
        <p:spPr>
          <a:xfrm>
            <a:off x="17028575" y="6057375"/>
            <a:ext cx="2186100" cy="53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9" name="Shape 749"/>
          <p:cNvSpPr/>
          <p:nvPr/>
        </p:nvSpPr>
        <p:spPr>
          <a:xfrm>
            <a:off x="7613000" y="3607275"/>
            <a:ext cx="9458700" cy="4619400"/>
          </a:xfrm>
          <a:prstGeom prst="roundRect">
            <a:avLst>
              <a:gd name="adj" fmla="val 16667"/>
            </a:avLst>
          </a:prstGeom>
          <a:solidFill>
            <a:srgbClr val="BCE2EA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Samza Application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0" name="Shape 750"/>
          <p:cNvSpPr/>
          <p:nvPr/>
        </p:nvSpPr>
        <p:spPr>
          <a:xfrm>
            <a:off x="8430400" y="4861650"/>
            <a:ext cx="3443400" cy="697800"/>
          </a:xfrm>
          <a:prstGeom prst="rect">
            <a:avLst/>
          </a:prstGeom>
          <a:solidFill>
            <a:srgbClr val="FFF2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1</a:t>
            </a:r>
          </a:p>
        </p:txBody>
      </p:sp>
      <p:sp>
        <p:nvSpPr>
          <p:cNvPr id="751" name="Shape 751"/>
          <p:cNvSpPr/>
          <p:nvPr/>
        </p:nvSpPr>
        <p:spPr>
          <a:xfrm>
            <a:off x="8430400" y="5825723"/>
            <a:ext cx="3443400" cy="697800"/>
          </a:xfrm>
          <a:prstGeom prst="rect">
            <a:avLst/>
          </a:prstGeom>
          <a:solidFill>
            <a:srgbClr val="F4CC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2</a:t>
            </a:r>
          </a:p>
        </p:txBody>
      </p:sp>
      <p:sp>
        <p:nvSpPr>
          <p:cNvPr id="752" name="Shape 752"/>
          <p:cNvSpPr/>
          <p:nvPr/>
        </p:nvSpPr>
        <p:spPr>
          <a:xfrm>
            <a:off x="8430400" y="7201072"/>
            <a:ext cx="3443400" cy="697800"/>
          </a:xfrm>
          <a:prstGeom prst="rect">
            <a:avLst/>
          </a:prstGeom>
          <a:solidFill>
            <a:srgbClr val="D9EAD3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Task </a:t>
            </a:r>
            <a:r>
              <a:rPr lang="en-US" sz="45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</a:p>
        </p:txBody>
      </p:sp>
      <p:sp>
        <p:nvSpPr>
          <p:cNvPr id="753" name="Shape 753"/>
          <p:cNvSpPr/>
          <p:nvPr/>
        </p:nvSpPr>
        <p:spPr>
          <a:xfrm>
            <a:off x="12786199" y="4641550"/>
            <a:ext cx="3235383" cy="90535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500">
                <a:solidFill>
                  <a:srgbClr val="FFFFFF"/>
                </a:solidFill>
              </a:rPr>
              <a:t>DB partition 1</a:t>
            </a:r>
          </a:p>
        </p:txBody>
      </p:sp>
      <p:sp>
        <p:nvSpPr>
          <p:cNvPr id="754" name="Shape 754"/>
          <p:cNvSpPr/>
          <p:nvPr/>
        </p:nvSpPr>
        <p:spPr>
          <a:xfrm>
            <a:off x="12822541" y="5683747"/>
            <a:ext cx="3235383" cy="90535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500">
                <a:solidFill>
                  <a:srgbClr val="FFFFFF"/>
                </a:solidFill>
              </a:rPr>
              <a:t>DB partition 2</a:t>
            </a:r>
          </a:p>
        </p:txBody>
      </p:sp>
      <p:sp>
        <p:nvSpPr>
          <p:cNvPr id="755" name="Shape 755"/>
          <p:cNvSpPr/>
          <p:nvPr/>
        </p:nvSpPr>
        <p:spPr>
          <a:xfrm>
            <a:off x="12822541" y="7106945"/>
            <a:ext cx="3235383" cy="90535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500">
                <a:solidFill>
                  <a:srgbClr val="FFFFFF"/>
                </a:solidFill>
              </a:rPr>
              <a:t>DB partition </a:t>
            </a:r>
            <a:r>
              <a:rPr lang="en-US" sz="3500" i="1">
                <a:solidFill>
                  <a:srgbClr val="FFFFFF"/>
                </a:solidFill>
              </a:rPr>
              <a:t>k</a:t>
            </a:r>
          </a:p>
        </p:txBody>
      </p:sp>
      <p:cxnSp>
        <p:nvCxnSpPr>
          <p:cNvPr id="756" name="Shape 756"/>
          <p:cNvCxnSpPr/>
          <p:nvPr/>
        </p:nvCxnSpPr>
        <p:spPr>
          <a:xfrm>
            <a:off x="11580200" y="52047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757" name="Shape 757"/>
          <p:cNvCxnSpPr/>
          <p:nvPr/>
        </p:nvCxnSpPr>
        <p:spPr>
          <a:xfrm>
            <a:off x="11580200" y="61953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758" name="Shape 758"/>
          <p:cNvCxnSpPr/>
          <p:nvPr/>
        </p:nvCxnSpPr>
        <p:spPr>
          <a:xfrm>
            <a:off x="11580200" y="75669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sp>
        <p:nvSpPr>
          <p:cNvPr id="759" name="Shape 759"/>
          <p:cNvSpPr txBox="1"/>
          <p:nvPr/>
        </p:nvSpPr>
        <p:spPr>
          <a:xfrm>
            <a:off x="16471775" y="10614175"/>
            <a:ext cx="1415700" cy="120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7000" b="1"/>
              <a:t>...</a:t>
            </a:r>
          </a:p>
        </p:txBody>
      </p:sp>
      <p:sp>
        <p:nvSpPr>
          <p:cNvPr id="760" name="Shape 760"/>
          <p:cNvSpPr txBox="1"/>
          <p:nvPr/>
        </p:nvSpPr>
        <p:spPr>
          <a:xfrm>
            <a:off x="13789250" y="12396825"/>
            <a:ext cx="2186100" cy="53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3000" b="1"/>
              <a:t>partition </a:t>
            </a:r>
            <a:r>
              <a:rPr lang="en-US" sz="3000" b="1" i="1"/>
              <a:t>k</a:t>
            </a:r>
          </a:p>
        </p:txBody>
      </p:sp>
      <p:sp>
        <p:nvSpPr>
          <p:cNvPr id="761" name="Shape 761"/>
          <p:cNvSpPr txBox="1"/>
          <p:nvPr/>
        </p:nvSpPr>
        <p:spPr>
          <a:xfrm>
            <a:off x="18437450" y="12396825"/>
            <a:ext cx="2186100" cy="53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/>
              <a:t>partition 2</a:t>
            </a:r>
          </a:p>
        </p:txBody>
      </p:sp>
      <p:sp>
        <p:nvSpPr>
          <p:cNvPr id="762" name="Shape 762"/>
          <p:cNvSpPr txBox="1"/>
          <p:nvPr/>
        </p:nvSpPr>
        <p:spPr>
          <a:xfrm>
            <a:off x="21409250" y="12396825"/>
            <a:ext cx="2186100" cy="53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/>
              <a:t>partition 1</a:t>
            </a:r>
          </a:p>
        </p:txBody>
      </p:sp>
      <p:sp>
        <p:nvSpPr>
          <p:cNvPr id="763" name="Shape 763"/>
          <p:cNvSpPr txBox="1"/>
          <p:nvPr/>
        </p:nvSpPr>
        <p:spPr>
          <a:xfrm>
            <a:off x="9385175" y="6118375"/>
            <a:ext cx="1415700" cy="120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6000" b="1"/>
              <a:t>...</a:t>
            </a:r>
          </a:p>
        </p:txBody>
      </p:sp>
      <p:sp>
        <p:nvSpPr>
          <p:cNvPr id="764" name="Shape 764"/>
          <p:cNvSpPr txBox="1"/>
          <p:nvPr/>
        </p:nvSpPr>
        <p:spPr>
          <a:xfrm>
            <a:off x="8922400" y="9645950"/>
            <a:ext cx="4081800" cy="198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5000" b="1">
                <a:solidFill>
                  <a:srgbClr val="008000"/>
                </a:solidFill>
              </a:rPr>
              <a:t>Changelog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e.g., Kafka log compacted topic</a:t>
            </a:r>
          </a:p>
        </p:txBody>
      </p:sp>
      <p:grpSp>
        <p:nvGrpSpPr>
          <p:cNvPr id="765" name="Shape 765"/>
          <p:cNvGrpSpPr/>
          <p:nvPr/>
        </p:nvGrpSpPr>
        <p:grpSpPr>
          <a:xfrm>
            <a:off x="14581473" y="4986282"/>
            <a:ext cx="7878974" cy="5137692"/>
            <a:chOff x="14581473" y="4986282"/>
            <a:chExt cx="7878974" cy="5137692"/>
          </a:xfrm>
        </p:grpSpPr>
        <p:sp>
          <p:nvSpPr>
            <p:cNvPr id="766" name="Shape 766"/>
            <p:cNvSpPr/>
            <p:nvPr/>
          </p:nvSpPr>
          <p:spPr>
            <a:xfrm rot="7434088">
              <a:off x="14139752" y="8626577"/>
              <a:ext cx="2773741" cy="413532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38761D"/>
            </a:solidFill>
            <a:ln w="9525" cap="flat" cmpd="sng">
              <a:solidFill>
                <a:srgbClr val="274E1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7" name="Shape 767"/>
            <p:cNvSpPr/>
            <p:nvPr/>
          </p:nvSpPr>
          <p:spPr>
            <a:xfrm rot="2968792">
              <a:off x="15354329" y="7914239"/>
              <a:ext cx="4915692" cy="413871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38761D"/>
            </a:solidFill>
            <a:ln w="9525" cap="flat" cmpd="sng">
              <a:solidFill>
                <a:srgbClr val="274E1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68" name="Shape 768"/>
            <p:cNvSpPr/>
            <p:nvPr/>
          </p:nvSpPr>
          <p:spPr>
            <a:xfrm rot="2154086">
              <a:off x="15364507" y="7206613"/>
              <a:ext cx="7706780" cy="413338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38761D"/>
            </a:solidFill>
            <a:ln w="9525" cap="flat" cmpd="sng">
              <a:solidFill>
                <a:srgbClr val="274E1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69" name="Shape 769"/>
          <p:cNvSpPr txBox="1"/>
          <p:nvPr/>
        </p:nvSpPr>
        <p:spPr>
          <a:xfrm>
            <a:off x="838200" y="8509224"/>
            <a:ext cx="7235400" cy="48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482600" rtl="0">
              <a:spcBef>
                <a:spcPts val="0"/>
              </a:spcBef>
              <a:buSzPct val="100000"/>
              <a:buFont typeface="Calibri"/>
              <a:buChar char="●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State changes saved to a durable change log </a:t>
            </a:r>
          </a:p>
          <a:p>
            <a:pPr marL="457200" lvl="0" indent="-482600" rtl="0">
              <a:spcBef>
                <a:spcPts val="0"/>
              </a:spcBef>
              <a:buSzPct val="100000"/>
              <a:buFont typeface="Calibri"/>
              <a:buChar char="●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Periodically, at a checkpoint, offsets are flushed along with the state.</a:t>
            </a:r>
          </a:p>
          <a:p>
            <a:pPr marL="457200" lvl="0" indent="-482600" rtl="0">
              <a:spcBef>
                <a:spcPts val="0"/>
              </a:spcBef>
              <a:buSzPct val="100000"/>
              <a:buFont typeface="Calibri"/>
              <a:buChar char="●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Recovery from previous checkpoint upon failures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5" name="Shape 7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36225" y="8910752"/>
            <a:ext cx="2186099" cy="3294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76" name="Shape 7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52675" y="8910752"/>
            <a:ext cx="2186099" cy="3294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77" name="Shape 7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99325" y="8910752"/>
            <a:ext cx="2186099" cy="3294547"/>
          </a:xfrm>
          <a:prstGeom prst="rect">
            <a:avLst/>
          </a:prstGeom>
          <a:noFill/>
          <a:ln>
            <a:noFill/>
          </a:ln>
        </p:spPr>
      </p:pic>
      <p:sp>
        <p:nvSpPr>
          <p:cNvPr id="778" name="Shape 778"/>
          <p:cNvSpPr/>
          <p:nvPr/>
        </p:nvSpPr>
        <p:spPr>
          <a:xfrm>
            <a:off x="8598725" y="9164975"/>
            <a:ext cx="15435900" cy="4215600"/>
          </a:xfrm>
          <a:prstGeom prst="rect">
            <a:avLst/>
          </a:prstGeom>
          <a:noFill/>
          <a:ln w="28575" cap="flat" cmpd="sng">
            <a:solidFill>
              <a:srgbClr val="66666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779" name="Shape 779"/>
          <p:cNvSpPr txBox="1">
            <a:spLocks noGrp="1"/>
          </p:cNvSpPr>
          <p:nvPr>
            <p:ph type="title"/>
          </p:nvPr>
        </p:nvSpPr>
        <p:spPr>
          <a:xfrm>
            <a:off x="1150229" y="956845"/>
            <a:ext cx="22128600" cy="1206900"/>
          </a:xfrm>
          <a:prstGeom prst="rect">
            <a:avLst/>
          </a:prstGeom>
          <a:noFill/>
          <a:ln>
            <a:noFill/>
          </a:ln>
        </p:spPr>
        <p:txBody>
          <a:bodyPr lIns="0" tIns="91425" rIns="0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Source Sans Pro SemiBold"/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Failure Recovery - </a:t>
            </a:r>
            <a:r>
              <a:rPr lang="en-US" sz="9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Changelog</a:t>
            </a:r>
          </a:p>
        </p:txBody>
      </p:sp>
      <p:grpSp>
        <p:nvGrpSpPr>
          <p:cNvPr id="780" name="Shape 780"/>
          <p:cNvGrpSpPr/>
          <p:nvPr/>
        </p:nvGrpSpPr>
        <p:grpSpPr>
          <a:xfrm>
            <a:off x="1448525" y="3787236"/>
            <a:ext cx="4081800" cy="3439260"/>
            <a:chOff x="762725" y="5235425"/>
            <a:chExt cx="4081800" cy="3824800"/>
          </a:xfrm>
        </p:grpSpPr>
        <p:sp>
          <p:nvSpPr>
            <p:cNvPr id="781" name="Shape 781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2" name="Shape 782"/>
            <p:cNvSpPr txBox="1"/>
            <p:nvPr/>
          </p:nvSpPr>
          <p:spPr>
            <a:xfrm>
              <a:off x="928375" y="5235425"/>
              <a:ext cx="36702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Kafka stream</a:t>
              </a:r>
            </a:p>
          </p:txBody>
        </p:sp>
        <p:sp>
          <p:nvSpPr>
            <p:cNvPr id="783" name="Shape 783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4" name="Shape 784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85" name="Shape 785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786" name="Shape 786"/>
          <p:cNvGrpSpPr/>
          <p:nvPr/>
        </p:nvGrpSpPr>
        <p:grpSpPr>
          <a:xfrm>
            <a:off x="18032825" y="3808174"/>
            <a:ext cx="6252900" cy="3439271"/>
            <a:chOff x="-424350" y="5235412"/>
            <a:chExt cx="6252899" cy="3824812"/>
          </a:xfrm>
        </p:grpSpPr>
        <p:sp>
          <p:nvSpPr>
            <p:cNvPr id="787" name="Shape 787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8" name="Shape 788"/>
            <p:cNvSpPr txBox="1"/>
            <p:nvPr/>
          </p:nvSpPr>
          <p:spPr>
            <a:xfrm>
              <a:off x="-424350" y="5235412"/>
              <a:ext cx="6252899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 Per Member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Kafka stream</a:t>
              </a:r>
            </a:p>
          </p:txBody>
        </p:sp>
        <p:sp>
          <p:nvSpPr>
            <p:cNvPr id="789" name="Shape 789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90" name="Shape 790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91" name="Shape 791"/>
          <p:cNvSpPr/>
          <p:nvPr/>
        </p:nvSpPr>
        <p:spPr>
          <a:xfrm>
            <a:off x="5389225" y="6057375"/>
            <a:ext cx="2186100" cy="53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2" name="Shape 792"/>
          <p:cNvSpPr/>
          <p:nvPr/>
        </p:nvSpPr>
        <p:spPr>
          <a:xfrm>
            <a:off x="17028575" y="6057375"/>
            <a:ext cx="2186100" cy="53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3" name="Shape 793"/>
          <p:cNvSpPr/>
          <p:nvPr/>
        </p:nvSpPr>
        <p:spPr>
          <a:xfrm>
            <a:off x="7613000" y="3607275"/>
            <a:ext cx="9458700" cy="4619400"/>
          </a:xfrm>
          <a:prstGeom prst="roundRect">
            <a:avLst>
              <a:gd name="adj" fmla="val 16667"/>
            </a:avLst>
          </a:prstGeom>
          <a:solidFill>
            <a:srgbClr val="BCE2EA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Samza Application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4" name="Shape 794"/>
          <p:cNvSpPr/>
          <p:nvPr/>
        </p:nvSpPr>
        <p:spPr>
          <a:xfrm>
            <a:off x="8430400" y="4861650"/>
            <a:ext cx="3443400" cy="697800"/>
          </a:xfrm>
          <a:prstGeom prst="rect">
            <a:avLst/>
          </a:prstGeom>
          <a:solidFill>
            <a:srgbClr val="FFF2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1</a:t>
            </a:r>
          </a:p>
        </p:txBody>
      </p:sp>
      <p:sp>
        <p:nvSpPr>
          <p:cNvPr id="795" name="Shape 795"/>
          <p:cNvSpPr/>
          <p:nvPr/>
        </p:nvSpPr>
        <p:spPr>
          <a:xfrm>
            <a:off x="8430400" y="5825723"/>
            <a:ext cx="3443400" cy="697800"/>
          </a:xfrm>
          <a:prstGeom prst="rect">
            <a:avLst/>
          </a:prstGeom>
          <a:solidFill>
            <a:srgbClr val="F4CC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2</a:t>
            </a:r>
          </a:p>
        </p:txBody>
      </p:sp>
      <p:sp>
        <p:nvSpPr>
          <p:cNvPr id="796" name="Shape 796"/>
          <p:cNvSpPr/>
          <p:nvPr/>
        </p:nvSpPr>
        <p:spPr>
          <a:xfrm>
            <a:off x="8430400" y="7201072"/>
            <a:ext cx="3443400" cy="697800"/>
          </a:xfrm>
          <a:prstGeom prst="rect">
            <a:avLst/>
          </a:prstGeom>
          <a:solidFill>
            <a:srgbClr val="D9EAD3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Task </a:t>
            </a:r>
            <a:r>
              <a:rPr lang="en-US" sz="45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</a:p>
        </p:txBody>
      </p:sp>
      <p:sp>
        <p:nvSpPr>
          <p:cNvPr id="797" name="Shape 797"/>
          <p:cNvSpPr/>
          <p:nvPr/>
        </p:nvSpPr>
        <p:spPr>
          <a:xfrm>
            <a:off x="12786199" y="4641550"/>
            <a:ext cx="3235383" cy="90535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500">
                <a:solidFill>
                  <a:srgbClr val="FFFFFF"/>
                </a:solidFill>
              </a:rPr>
              <a:t>DB partition 1</a:t>
            </a:r>
          </a:p>
        </p:txBody>
      </p:sp>
      <p:sp>
        <p:nvSpPr>
          <p:cNvPr id="798" name="Shape 798"/>
          <p:cNvSpPr/>
          <p:nvPr/>
        </p:nvSpPr>
        <p:spPr>
          <a:xfrm>
            <a:off x="12822541" y="5683747"/>
            <a:ext cx="3235383" cy="90535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500">
                <a:solidFill>
                  <a:srgbClr val="FFFFFF"/>
                </a:solidFill>
              </a:rPr>
              <a:t>DB partition 2</a:t>
            </a:r>
          </a:p>
        </p:txBody>
      </p:sp>
      <p:sp>
        <p:nvSpPr>
          <p:cNvPr id="799" name="Shape 799"/>
          <p:cNvSpPr/>
          <p:nvPr/>
        </p:nvSpPr>
        <p:spPr>
          <a:xfrm>
            <a:off x="12822541" y="7106945"/>
            <a:ext cx="3235383" cy="90535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500">
                <a:solidFill>
                  <a:srgbClr val="FFFFFF"/>
                </a:solidFill>
              </a:rPr>
              <a:t>DB partition </a:t>
            </a:r>
            <a:r>
              <a:rPr lang="en-US" sz="3500" i="1">
                <a:solidFill>
                  <a:srgbClr val="FFFFFF"/>
                </a:solidFill>
              </a:rPr>
              <a:t>k</a:t>
            </a:r>
          </a:p>
        </p:txBody>
      </p:sp>
      <p:cxnSp>
        <p:nvCxnSpPr>
          <p:cNvPr id="800" name="Shape 800"/>
          <p:cNvCxnSpPr/>
          <p:nvPr/>
        </p:nvCxnSpPr>
        <p:spPr>
          <a:xfrm>
            <a:off x="11580200" y="52047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801" name="Shape 801"/>
          <p:cNvCxnSpPr/>
          <p:nvPr/>
        </p:nvCxnSpPr>
        <p:spPr>
          <a:xfrm>
            <a:off x="11580200" y="61953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802" name="Shape 802"/>
          <p:cNvCxnSpPr/>
          <p:nvPr/>
        </p:nvCxnSpPr>
        <p:spPr>
          <a:xfrm>
            <a:off x="11580200" y="75669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sp>
        <p:nvSpPr>
          <p:cNvPr id="803" name="Shape 803"/>
          <p:cNvSpPr txBox="1"/>
          <p:nvPr/>
        </p:nvSpPr>
        <p:spPr>
          <a:xfrm>
            <a:off x="16471775" y="10614175"/>
            <a:ext cx="1415700" cy="120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7000" b="1"/>
              <a:t>...</a:t>
            </a:r>
          </a:p>
        </p:txBody>
      </p:sp>
      <p:sp>
        <p:nvSpPr>
          <p:cNvPr id="804" name="Shape 804"/>
          <p:cNvSpPr txBox="1"/>
          <p:nvPr/>
        </p:nvSpPr>
        <p:spPr>
          <a:xfrm>
            <a:off x="13789250" y="12396825"/>
            <a:ext cx="2186100" cy="53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/>
              <a:t>partition </a:t>
            </a:r>
            <a:r>
              <a:rPr lang="en-US" sz="3000" b="1" i="1"/>
              <a:t>k</a:t>
            </a:r>
          </a:p>
        </p:txBody>
      </p:sp>
      <p:sp>
        <p:nvSpPr>
          <p:cNvPr id="805" name="Shape 805"/>
          <p:cNvSpPr txBox="1"/>
          <p:nvPr/>
        </p:nvSpPr>
        <p:spPr>
          <a:xfrm>
            <a:off x="18437450" y="12396825"/>
            <a:ext cx="2186100" cy="53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/>
              <a:t>partition 2</a:t>
            </a:r>
          </a:p>
        </p:txBody>
      </p:sp>
      <p:sp>
        <p:nvSpPr>
          <p:cNvPr id="806" name="Shape 806"/>
          <p:cNvSpPr txBox="1"/>
          <p:nvPr/>
        </p:nvSpPr>
        <p:spPr>
          <a:xfrm>
            <a:off x="21409250" y="12396825"/>
            <a:ext cx="2186100" cy="53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/>
              <a:t>partition 1</a:t>
            </a:r>
          </a:p>
        </p:txBody>
      </p:sp>
      <p:sp>
        <p:nvSpPr>
          <p:cNvPr id="807" name="Shape 807"/>
          <p:cNvSpPr txBox="1"/>
          <p:nvPr/>
        </p:nvSpPr>
        <p:spPr>
          <a:xfrm>
            <a:off x="9385175" y="6118375"/>
            <a:ext cx="1415700" cy="120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6000" b="1"/>
              <a:t>...</a:t>
            </a:r>
          </a:p>
        </p:txBody>
      </p:sp>
      <p:sp>
        <p:nvSpPr>
          <p:cNvPr id="808" name="Shape 808"/>
          <p:cNvSpPr/>
          <p:nvPr/>
        </p:nvSpPr>
        <p:spPr>
          <a:xfrm rot="7434088">
            <a:off x="14139752" y="8626577"/>
            <a:ext cx="2773741" cy="41353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8761D"/>
          </a:solidFill>
          <a:ln w="9525" cap="flat" cmpd="sng">
            <a:solidFill>
              <a:srgbClr val="274E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09" name="Shape 809"/>
          <p:cNvSpPr/>
          <p:nvPr/>
        </p:nvSpPr>
        <p:spPr>
          <a:xfrm rot="2968792">
            <a:off x="15354329" y="7914239"/>
            <a:ext cx="4915692" cy="4138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8761D"/>
          </a:solidFill>
          <a:ln w="9525" cap="flat" cmpd="sng">
            <a:solidFill>
              <a:srgbClr val="274E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0" name="Shape 810"/>
          <p:cNvSpPr/>
          <p:nvPr/>
        </p:nvSpPr>
        <p:spPr>
          <a:xfrm rot="2154086">
            <a:off x="15364507" y="7206613"/>
            <a:ext cx="7706780" cy="41333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8761D"/>
          </a:solidFill>
          <a:ln w="9525" cap="flat" cmpd="sng">
            <a:solidFill>
              <a:srgbClr val="274E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1" name="Shape 811"/>
          <p:cNvSpPr/>
          <p:nvPr/>
        </p:nvSpPr>
        <p:spPr>
          <a:xfrm>
            <a:off x="16157675" y="4842525"/>
            <a:ext cx="2043900" cy="503400"/>
          </a:xfrm>
          <a:prstGeom prst="rect">
            <a:avLst/>
          </a:prstGeom>
          <a:solidFill>
            <a:srgbClr val="A61C00"/>
          </a:solidFill>
          <a:ln w="9525" cap="flat" cmpd="sng">
            <a:solidFill>
              <a:srgbClr val="98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</a:rPr>
              <a:t>X=10</a:t>
            </a:r>
          </a:p>
        </p:txBody>
      </p:sp>
      <p:sp>
        <p:nvSpPr>
          <p:cNvPr id="812" name="Shape 812"/>
          <p:cNvSpPr/>
          <p:nvPr/>
        </p:nvSpPr>
        <p:spPr>
          <a:xfrm>
            <a:off x="10199400" y="4537425"/>
            <a:ext cx="2043900" cy="503400"/>
          </a:xfrm>
          <a:prstGeom prst="rect">
            <a:avLst/>
          </a:prstGeom>
          <a:solidFill>
            <a:srgbClr val="A61C00"/>
          </a:solidFill>
          <a:ln w="9525" cap="flat" cmpd="sng">
            <a:solidFill>
              <a:srgbClr val="98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</a:rPr>
              <a:t>X=10</a:t>
            </a:r>
          </a:p>
        </p:txBody>
      </p:sp>
      <p:sp>
        <p:nvSpPr>
          <p:cNvPr id="813" name="Shape 813"/>
          <p:cNvSpPr/>
          <p:nvPr/>
        </p:nvSpPr>
        <p:spPr>
          <a:xfrm>
            <a:off x="21428480" y="10044572"/>
            <a:ext cx="2043900" cy="503400"/>
          </a:xfrm>
          <a:prstGeom prst="rect">
            <a:avLst/>
          </a:prstGeom>
          <a:solidFill>
            <a:srgbClr val="A61C00"/>
          </a:solidFill>
          <a:ln w="9525" cap="flat" cmpd="sng">
            <a:solidFill>
              <a:srgbClr val="98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</a:rPr>
              <a:t>X=10</a:t>
            </a:r>
          </a:p>
        </p:txBody>
      </p:sp>
      <p:sp>
        <p:nvSpPr>
          <p:cNvPr id="814" name="Shape 814"/>
          <p:cNvSpPr txBox="1"/>
          <p:nvPr/>
        </p:nvSpPr>
        <p:spPr>
          <a:xfrm>
            <a:off x="8922400" y="9645950"/>
            <a:ext cx="4081800" cy="198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5000" b="1">
                <a:solidFill>
                  <a:srgbClr val="008000"/>
                </a:solidFill>
              </a:rPr>
              <a:t>Changelog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e.g., Kafka log compacted topic</a:t>
            </a:r>
          </a:p>
        </p:txBody>
      </p:sp>
      <p:sp>
        <p:nvSpPr>
          <p:cNvPr id="815" name="Shape 815"/>
          <p:cNvSpPr txBox="1"/>
          <p:nvPr/>
        </p:nvSpPr>
        <p:spPr>
          <a:xfrm>
            <a:off x="838200" y="8509224"/>
            <a:ext cx="7235400" cy="48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482600" rtl="0">
              <a:spcBef>
                <a:spcPts val="0"/>
              </a:spcBef>
              <a:buSzPct val="100000"/>
              <a:buFont typeface="Calibri"/>
              <a:buChar char="●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State changes saved to a durable change log </a:t>
            </a:r>
          </a:p>
          <a:p>
            <a:pPr marL="457200" lvl="0" indent="-482600" rtl="0">
              <a:spcBef>
                <a:spcPts val="0"/>
              </a:spcBef>
              <a:buSzPct val="100000"/>
              <a:buFont typeface="Calibri"/>
              <a:buChar char="●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Periodically, at a checkpoint, offsets are flushed along with the state.</a:t>
            </a:r>
          </a:p>
          <a:p>
            <a:pPr marL="457200" lvl="0" indent="-482600" rtl="0">
              <a:spcBef>
                <a:spcPts val="0"/>
              </a:spcBef>
              <a:buSzPct val="100000"/>
              <a:buFont typeface="Calibri"/>
              <a:buChar char="●"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Recovery from previous checkpoint upon failures</a:t>
            </a:r>
          </a:p>
        </p:txBody>
      </p:sp>
      <p:cxnSp>
        <p:nvCxnSpPr>
          <p:cNvPr id="816" name="Shape 816"/>
          <p:cNvCxnSpPr/>
          <p:nvPr/>
        </p:nvCxnSpPr>
        <p:spPr>
          <a:xfrm rot="10800000">
            <a:off x="3710025" y="7205450"/>
            <a:ext cx="0" cy="764100"/>
          </a:xfrm>
          <a:prstGeom prst="straightConnector1">
            <a:avLst/>
          </a:prstGeom>
          <a:noFill/>
          <a:ln w="38100" cap="flat" cmpd="sng">
            <a:solidFill>
              <a:srgbClr val="98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17" name="Shape 817"/>
          <p:cNvSpPr txBox="1"/>
          <p:nvPr/>
        </p:nvSpPr>
        <p:spPr>
          <a:xfrm>
            <a:off x="3790425" y="7371125"/>
            <a:ext cx="2043900" cy="33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500" b="1">
                <a:solidFill>
                  <a:srgbClr val="980000"/>
                </a:solidFill>
              </a:rPr>
              <a:t>Offset</a:t>
            </a:r>
          </a:p>
          <a:p>
            <a:pPr lvl="0">
              <a:spcBef>
                <a:spcPts val="0"/>
              </a:spcBef>
              <a:buNone/>
            </a:pPr>
            <a:r>
              <a:rPr lang="en-US" sz="3500" b="1">
                <a:solidFill>
                  <a:srgbClr val="980000"/>
                </a:solidFill>
              </a:rPr>
              <a:t>1005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3" name="Shape 8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4625" y="9291752"/>
            <a:ext cx="2186099" cy="3294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24" name="Shape 8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36225" y="8910752"/>
            <a:ext cx="2186099" cy="3294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25" name="Shape 8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52675" y="8910752"/>
            <a:ext cx="2186099" cy="3294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26" name="Shape 8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99325" y="8910752"/>
            <a:ext cx="2186099" cy="3294547"/>
          </a:xfrm>
          <a:prstGeom prst="rect">
            <a:avLst/>
          </a:prstGeom>
          <a:noFill/>
          <a:ln>
            <a:noFill/>
          </a:ln>
        </p:spPr>
      </p:pic>
      <p:sp>
        <p:nvSpPr>
          <p:cNvPr id="827" name="Shape 827"/>
          <p:cNvSpPr txBox="1">
            <a:spLocks noGrp="1"/>
          </p:cNvSpPr>
          <p:nvPr>
            <p:ph type="title"/>
          </p:nvPr>
        </p:nvSpPr>
        <p:spPr>
          <a:xfrm>
            <a:off x="1150229" y="956845"/>
            <a:ext cx="22128600" cy="1206900"/>
          </a:xfrm>
          <a:prstGeom prst="rect">
            <a:avLst/>
          </a:prstGeom>
          <a:noFill/>
          <a:ln>
            <a:noFill/>
          </a:ln>
        </p:spPr>
        <p:txBody>
          <a:bodyPr lIns="0" tIns="91425" rIns="0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Source Sans Pro SemiBold"/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Failure Recovery - </a:t>
            </a:r>
            <a:r>
              <a:rPr lang="en-US" sz="9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Incremental Checkpoint</a:t>
            </a:r>
          </a:p>
        </p:txBody>
      </p:sp>
      <p:grpSp>
        <p:nvGrpSpPr>
          <p:cNvPr id="828" name="Shape 828"/>
          <p:cNvGrpSpPr/>
          <p:nvPr/>
        </p:nvGrpSpPr>
        <p:grpSpPr>
          <a:xfrm>
            <a:off x="1448525" y="3787236"/>
            <a:ext cx="4081800" cy="3439260"/>
            <a:chOff x="762725" y="5235425"/>
            <a:chExt cx="4081800" cy="3824800"/>
          </a:xfrm>
        </p:grpSpPr>
        <p:sp>
          <p:nvSpPr>
            <p:cNvPr id="829" name="Shape 829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0" name="Shape 830"/>
            <p:cNvSpPr txBox="1"/>
            <p:nvPr/>
          </p:nvSpPr>
          <p:spPr>
            <a:xfrm>
              <a:off x="928375" y="5235425"/>
              <a:ext cx="36702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Kafka stream</a:t>
              </a:r>
            </a:p>
          </p:txBody>
        </p:sp>
        <p:sp>
          <p:nvSpPr>
            <p:cNvPr id="831" name="Shape 831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2" name="Shape 832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3" name="Shape 833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834" name="Shape 834"/>
          <p:cNvGrpSpPr/>
          <p:nvPr/>
        </p:nvGrpSpPr>
        <p:grpSpPr>
          <a:xfrm>
            <a:off x="18032825" y="3808174"/>
            <a:ext cx="6252900" cy="3439271"/>
            <a:chOff x="-424350" y="5235412"/>
            <a:chExt cx="6252899" cy="3824812"/>
          </a:xfrm>
        </p:grpSpPr>
        <p:sp>
          <p:nvSpPr>
            <p:cNvPr id="835" name="Shape 835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6" name="Shape 836"/>
            <p:cNvSpPr txBox="1"/>
            <p:nvPr/>
          </p:nvSpPr>
          <p:spPr>
            <a:xfrm>
              <a:off x="-424350" y="5235412"/>
              <a:ext cx="6252899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 Per Member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Kafka stream</a:t>
              </a:r>
            </a:p>
          </p:txBody>
        </p:sp>
        <p:sp>
          <p:nvSpPr>
            <p:cNvPr id="837" name="Shape 837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38" name="Shape 838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839" name="Shape 839"/>
          <p:cNvSpPr/>
          <p:nvPr/>
        </p:nvSpPr>
        <p:spPr>
          <a:xfrm>
            <a:off x="5389225" y="6057375"/>
            <a:ext cx="2186100" cy="53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0" name="Shape 840"/>
          <p:cNvSpPr/>
          <p:nvPr/>
        </p:nvSpPr>
        <p:spPr>
          <a:xfrm>
            <a:off x="17028575" y="6057375"/>
            <a:ext cx="2186100" cy="533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1" name="Shape 841"/>
          <p:cNvSpPr/>
          <p:nvPr/>
        </p:nvSpPr>
        <p:spPr>
          <a:xfrm>
            <a:off x="7613000" y="3607275"/>
            <a:ext cx="9458700" cy="4619400"/>
          </a:xfrm>
          <a:prstGeom prst="roundRect">
            <a:avLst>
              <a:gd name="adj" fmla="val 16667"/>
            </a:avLst>
          </a:prstGeom>
          <a:solidFill>
            <a:srgbClr val="BCE2EA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Samza Application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2" name="Shape 842"/>
          <p:cNvSpPr/>
          <p:nvPr/>
        </p:nvSpPr>
        <p:spPr>
          <a:xfrm>
            <a:off x="8430400" y="4861650"/>
            <a:ext cx="3443400" cy="697800"/>
          </a:xfrm>
          <a:prstGeom prst="rect">
            <a:avLst/>
          </a:prstGeom>
          <a:solidFill>
            <a:srgbClr val="FFF2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1</a:t>
            </a:r>
          </a:p>
        </p:txBody>
      </p:sp>
      <p:sp>
        <p:nvSpPr>
          <p:cNvPr id="843" name="Shape 843"/>
          <p:cNvSpPr/>
          <p:nvPr/>
        </p:nvSpPr>
        <p:spPr>
          <a:xfrm>
            <a:off x="8430400" y="5825723"/>
            <a:ext cx="3443400" cy="697800"/>
          </a:xfrm>
          <a:prstGeom prst="rect">
            <a:avLst/>
          </a:prstGeom>
          <a:solidFill>
            <a:srgbClr val="F4CC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2</a:t>
            </a:r>
          </a:p>
        </p:txBody>
      </p:sp>
      <p:sp>
        <p:nvSpPr>
          <p:cNvPr id="844" name="Shape 844"/>
          <p:cNvSpPr/>
          <p:nvPr/>
        </p:nvSpPr>
        <p:spPr>
          <a:xfrm>
            <a:off x="8430400" y="7201072"/>
            <a:ext cx="3443400" cy="697800"/>
          </a:xfrm>
          <a:prstGeom prst="rect">
            <a:avLst/>
          </a:prstGeom>
          <a:solidFill>
            <a:srgbClr val="D9EAD3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Task </a:t>
            </a:r>
            <a:r>
              <a:rPr lang="en-US" sz="45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</a:t>
            </a:r>
          </a:p>
        </p:txBody>
      </p:sp>
      <p:sp>
        <p:nvSpPr>
          <p:cNvPr id="845" name="Shape 845"/>
          <p:cNvSpPr/>
          <p:nvPr/>
        </p:nvSpPr>
        <p:spPr>
          <a:xfrm>
            <a:off x="12786199" y="4641550"/>
            <a:ext cx="3235383" cy="90535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500">
                <a:solidFill>
                  <a:srgbClr val="FFFFFF"/>
                </a:solidFill>
              </a:rPr>
              <a:t>DB partition 1</a:t>
            </a:r>
          </a:p>
        </p:txBody>
      </p:sp>
      <p:sp>
        <p:nvSpPr>
          <p:cNvPr id="846" name="Shape 846"/>
          <p:cNvSpPr/>
          <p:nvPr/>
        </p:nvSpPr>
        <p:spPr>
          <a:xfrm>
            <a:off x="12822541" y="5683747"/>
            <a:ext cx="3235383" cy="90535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500">
                <a:solidFill>
                  <a:srgbClr val="FFFFFF"/>
                </a:solidFill>
              </a:rPr>
              <a:t>DB partition 2</a:t>
            </a:r>
          </a:p>
        </p:txBody>
      </p:sp>
      <p:sp>
        <p:nvSpPr>
          <p:cNvPr id="847" name="Shape 847"/>
          <p:cNvSpPr/>
          <p:nvPr/>
        </p:nvSpPr>
        <p:spPr>
          <a:xfrm>
            <a:off x="12822541" y="7106945"/>
            <a:ext cx="3235383" cy="905354"/>
          </a:xfrm>
          <a:prstGeom prst="flowChartMagneticDisk">
            <a:avLst/>
          </a:prstGeom>
          <a:solidFill>
            <a:srgbClr val="660E7A"/>
          </a:solidFill>
          <a:ln w="38100" cap="flat" cmpd="sng">
            <a:solidFill>
              <a:srgbClr val="4C113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500">
                <a:solidFill>
                  <a:srgbClr val="FFFFFF"/>
                </a:solidFill>
              </a:rPr>
              <a:t>DB partition </a:t>
            </a:r>
            <a:r>
              <a:rPr lang="en-US" sz="3500" i="1">
                <a:solidFill>
                  <a:srgbClr val="FFFFFF"/>
                </a:solidFill>
              </a:rPr>
              <a:t>k</a:t>
            </a:r>
          </a:p>
        </p:txBody>
      </p:sp>
      <p:cxnSp>
        <p:nvCxnSpPr>
          <p:cNvPr id="848" name="Shape 848"/>
          <p:cNvCxnSpPr/>
          <p:nvPr/>
        </p:nvCxnSpPr>
        <p:spPr>
          <a:xfrm>
            <a:off x="11580200" y="52047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849" name="Shape 849"/>
          <p:cNvCxnSpPr/>
          <p:nvPr/>
        </p:nvCxnSpPr>
        <p:spPr>
          <a:xfrm>
            <a:off x="11580200" y="61953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cxnSp>
        <p:nvCxnSpPr>
          <p:cNvPr id="850" name="Shape 850"/>
          <p:cNvCxnSpPr/>
          <p:nvPr/>
        </p:nvCxnSpPr>
        <p:spPr>
          <a:xfrm>
            <a:off x="11580200" y="7566900"/>
            <a:ext cx="1415700" cy="11700"/>
          </a:xfrm>
          <a:prstGeom prst="straightConnector1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stealth" w="lg" len="lg"/>
            <a:tailEnd type="stealth" w="lg" len="lg"/>
          </a:ln>
        </p:spPr>
      </p:cxnSp>
      <p:sp>
        <p:nvSpPr>
          <p:cNvPr id="851" name="Shape 851"/>
          <p:cNvSpPr txBox="1"/>
          <p:nvPr/>
        </p:nvSpPr>
        <p:spPr>
          <a:xfrm>
            <a:off x="16471775" y="10614175"/>
            <a:ext cx="1415700" cy="120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7000" b="1"/>
              <a:t>...</a:t>
            </a:r>
          </a:p>
        </p:txBody>
      </p:sp>
      <p:sp>
        <p:nvSpPr>
          <p:cNvPr id="852" name="Shape 852"/>
          <p:cNvSpPr txBox="1"/>
          <p:nvPr/>
        </p:nvSpPr>
        <p:spPr>
          <a:xfrm>
            <a:off x="13789250" y="12396825"/>
            <a:ext cx="2186100" cy="53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/>
              <a:t>partition </a:t>
            </a:r>
            <a:r>
              <a:rPr lang="en-US" sz="3000" b="1" i="1"/>
              <a:t>k</a:t>
            </a:r>
          </a:p>
        </p:txBody>
      </p:sp>
      <p:sp>
        <p:nvSpPr>
          <p:cNvPr id="853" name="Shape 853"/>
          <p:cNvSpPr txBox="1"/>
          <p:nvPr/>
        </p:nvSpPr>
        <p:spPr>
          <a:xfrm>
            <a:off x="18437450" y="12396825"/>
            <a:ext cx="2186100" cy="53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/>
              <a:t>partition 2</a:t>
            </a:r>
          </a:p>
        </p:txBody>
      </p:sp>
      <p:sp>
        <p:nvSpPr>
          <p:cNvPr id="854" name="Shape 854"/>
          <p:cNvSpPr txBox="1"/>
          <p:nvPr/>
        </p:nvSpPr>
        <p:spPr>
          <a:xfrm>
            <a:off x="21409250" y="12396825"/>
            <a:ext cx="2186100" cy="53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/>
              <a:t>partition 1</a:t>
            </a:r>
          </a:p>
        </p:txBody>
      </p:sp>
      <p:sp>
        <p:nvSpPr>
          <p:cNvPr id="855" name="Shape 855"/>
          <p:cNvSpPr txBox="1"/>
          <p:nvPr/>
        </p:nvSpPr>
        <p:spPr>
          <a:xfrm>
            <a:off x="9385175" y="6118375"/>
            <a:ext cx="1415700" cy="120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6000" b="1"/>
              <a:t>...</a:t>
            </a:r>
          </a:p>
        </p:txBody>
      </p:sp>
      <p:sp>
        <p:nvSpPr>
          <p:cNvPr id="856" name="Shape 856"/>
          <p:cNvSpPr/>
          <p:nvPr/>
        </p:nvSpPr>
        <p:spPr>
          <a:xfrm rot="7434088">
            <a:off x="14139752" y="8626577"/>
            <a:ext cx="2773741" cy="41353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8761D"/>
          </a:solidFill>
          <a:ln w="9525" cap="flat" cmpd="sng">
            <a:solidFill>
              <a:srgbClr val="274E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7" name="Shape 857"/>
          <p:cNvSpPr/>
          <p:nvPr/>
        </p:nvSpPr>
        <p:spPr>
          <a:xfrm rot="2968792">
            <a:off x="15354329" y="7914239"/>
            <a:ext cx="4915692" cy="41387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8761D"/>
          </a:solidFill>
          <a:ln w="9525" cap="flat" cmpd="sng">
            <a:solidFill>
              <a:srgbClr val="274E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8" name="Shape 858"/>
          <p:cNvSpPr/>
          <p:nvPr/>
        </p:nvSpPr>
        <p:spPr>
          <a:xfrm rot="2154086">
            <a:off x="15364507" y="7206613"/>
            <a:ext cx="7706780" cy="41333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8761D"/>
          </a:solidFill>
          <a:ln w="9525" cap="flat" cmpd="sng">
            <a:solidFill>
              <a:srgbClr val="274E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9" name="Shape 859"/>
          <p:cNvSpPr/>
          <p:nvPr/>
        </p:nvSpPr>
        <p:spPr>
          <a:xfrm>
            <a:off x="16157675" y="4842525"/>
            <a:ext cx="2043900" cy="503400"/>
          </a:xfrm>
          <a:prstGeom prst="rect">
            <a:avLst/>
          </a:prstGeom>
          <a:solidFill>
            <a:srgbClr val="A61C00"/>
          </a:solidFill>
          <a:ln w="9525" cap="flat" cmpd="sng">
            <a:solidFill>
              <a:srgbClr val="98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</a:rPr>
              <a:t>X=10</a:t>
            </a:r>
          </a:p>
        </p:txBody>
      </p:sp>
      <p:sp>
        <p:nvSpPr>
          <p:cNvPr id="860" name="Shape 860"/>
          <p:cNvSpPr/>
          <p:nvPr/>
        </p:nvSpPr>
        <p:spPr>
          <a:xfrm>
            <a:off x="10199400" y="4537425"/>
            <a:ext cx="2043900" cy="503400"/>
          </a:xfrm>
          <a:prstGeom prst="rect">
            <a:avLst/>
          </a:prstGeom>
          <a:solidFill>
            <a:srgbClr val="A61C00"/>
          </a:solidFill>
          <a:ln w="9525" cap="flat" cmpd="sng">
            <a:solidFill>
              <a:srgbClr val="98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</a:rPr>
              <a:t>X=10</a:t>
            </a:r>
          </a:p>
        </p:txBody>
      </p:sp>
      <p:sp>
        <p:nvSpPr>
          <p:cNvPr id="861" name="Shape 861"/>
          <p:cNvSpPr/>
          <p:nvPr/>
        </p:nvSpPr>
        <p:spPr>
          <a:xfrm>
            <a:off x="21428480" y="10044572"/>
            <a:ext cx="2043900" cy="503400"/>
          </a:xfrm>
          <a:prstGeom prst="rect">
            <a:avLst/>
          </a:prstGeom>
          <a:solidFill>
            <a:srgbClr val="A61C00"/>
          </a:solidFill>
          <a:ln w="9525" cap="flat" cmpd="sng">
            <a:solidFill>
              <a:srgbClr val="98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000" b="1">
                <a:solidFill>
                  <a:srgbClr val="FFFFFF"/>
                </a:solidFill>
              </a:rPr>
              <a:t>X=10</a:t>
            </a:r>
          </a:p>
        </p:txBody>
      </p:sp>
      <p:sp>
        <p:nvSpPr>
          <p:cNvPr id="862" name="Shape 862"/>
          <p:cNvSpPr/>
          <p:nvPr/>
        </p:nvSpPr>
        <p:spPr>
          <a:xfrm>
            <a:off x="8598725" y="9164975"/>
            <a:ext cx="15435900" cy="4215600"/>
          </a:xfrm>
          <a:prstGeom prst="rect">
            <a:avLst/>
          </a:prstGeom>
          <a:noFill/>
          <a:ln w="28575" cap="flat" cmpd="sng">
            <a:solidFill>
              <a:srgbClr val="66666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863" name="Shape 863"/>
          <p:cNvSpPr txBox="1"/>
          <p:nvPr/>
        </p:nvSpPr>
        <p:spPr>
          <a:xfrm>
            <a:off x="8922400" y="9645950"/>
            <a:ext cx="4081800" cy="198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5000" b="1">
                <a:solidFill>
                  <a:srgbClr val="008000"/>
                </a:solidFill>
              </a:rPr>
              <a:t>Changelog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e.g., Kafka log compacted topic</a:t>
            </a:r>
          </a:p>
        </p:txBody>
      </p:sp>
      <p:sp>
        <p:nvSpPr>
          <p:cNvPr id="864" name="Shape 864"/>
          <p:cNvSpPr/>
          <p:nvPr/>
        </p:nvSpPr>
        <p:spPr>
          <a:xfrm>
            <a:off x="805351" y="9164975"/>
            <a:ext cx="7295700" cy="4215600"/>
          </a:xfrm>
          <a:prstGeom prst="rect">
            <a:avLst/>
          </a:prstGeom>
          <a:noFill/>
          <a:ln w="28575" cap="flat" cmpd="sng">
            <a:solidFill>
              <a:srgbClr val="66666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865" name="Shape 865"/>
          <p:cNvSpPr txBox="1"/>
          <p:nvPr/>
        </p:nvSpPr>
        <p:spPr>
          <a:xfrm>
            <a:off x="805350" y="9645950"/>
            <a:ext cx="3853500" cy="198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5000" b="1">
                <a:solidFill>
                  <a:srgbClr val="008000"/>
                </a:solidFill>
              </a:rPr>
              <a:t>Offsets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e.g., Kafka log compacted topic</a:t>
            </a:r>
          </a:p>
        </p:txBody>
      </p:sp>
      <p:cxnSp>
        <p:nvCxnSpPr>
          <p:cNvPr id="866" name="Shape 866"/>
          <p:cNvCxnSpPr/>
          <p:nvPr/>
        </p:nvCxnSpPr>
        <p:spPr>
          <a:xfrm rot="10800000">
            <a:off x="3710025" y="7205450"/>
            <a:ext cx="0" cy="764100"/>
          </a:xfrm>
          <a:prstGeom prst="straightConnector1">
            <a:avLst/>
          </a:prstGeom>
          <a:noFill/>
          <a:ln w="38100" cap="flat" cmpd="sng">
            <a:solidFill>
              <a:srgbClr val="98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67" name="Shape 867"/>
          <p:cNvSpPr txBox="1"/>
          <p:nvPr/>
        </p:nvSpPr>
        <p:spPr>
          <a:xfrm>
            <a:off x="3790425" y="7371125"/>
            <a:ext cx="2043900" cy="33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500" b="1">
                <a:solidFill>
                  <a:srgbClr val="980000"/>
                </a:solidFill>
              </a:rPr>
              <a:t>Offset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3500" b="1">
                <a:solidFill>
                  <a:srgbClr val="980000"/>
                </a:solidFill>
              </a:rPr>
              <a:t>1005</a:t>
            </a:r>
          </a:p>
        </p:txBody>
      </p:sp>
      <p:sp>
        <p:nvSpPr>
          <p:cNvPr id="868" name="Shape 868"/>
          <p:cNvSpPr txBox="1"/>
          <p:nvPr/>
        </p:nvSpPr>
        <p:spPr>
          <a:xfrm>
            <a:off x="4857225" y="9809525"/>
            <a:ext cx="2043900" cy="33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3500" b="1">
                <a:solidFill>
                  <a:srgbClr val="980000"/>
                </a:solidFill>
              </a:rPr>
              <a:t>Offset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3500" b="1">
                <a:solidFill>
                  <a:srgbClr val="980000"/>
                </a:solidFill>
              </a:rPr>
              <a:t>1005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Shape 874"/>
          <p:cNvSpPr txBox="1">
            <a:spLocks noGrp="1"/>
          </p:cNvSpPr>
          <p:nvPr>
            <p:ph type="title"/>
          </p:nvPr>
        </p:nvSpPr>
        <p:spPr>
          <a:xfrm>
            <a:off x="1150229" y="804445"/>
            <a:ext cx="22128600" cy="1206900"/>
          </a:xfrm>
          <a:prstGeom prst="rect">
            <a:avLst/>
          </a:prstGeom>
          <a:noFill/>
          <a:ln>
            <a:noFill/>
          </a:ln>
        </p:spPr>
        <p:txBody>
          <a:bodyPr lIns="0" tIns="91425" rIns="0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Source Sans Pro SemiBold"/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Comparing Checkpointing</a:t>
            </a:r>
            <a:r>
              <a:rPr lang="en-US" sz="11000" i="0" u="none" strike="noStrike" cap="none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Options</a:t>
            </a:r>
          </a:p>
        </p:txBody>
      </p:sp>
      <p:sp>
        <p:nvSpPr>
          <p:cNvPr id="875" name="Shape 875"/>
          <p:cNvSpPr txBox="1"/>
          <p:nvPr/>
        </p:nvSpPr>
        <p:spPr>
          <a:xfrm>
            <a:off x="1184533" y="2883808"/>
            <a:ext cx="22037100" cy="8376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20642" marR="0" lvl="0" indent="-66344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5900" b="0" i="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Full state checkpointing</a:t>
            </a:r>
          </a:p>
          <a:p>
            <a:pPr marL="2492288" marR="0" lvl="1" indent="-663488" algn="l" rtl="0">
              <a:lnSpc>
                <a:spcPct val="115000"/>
              </a:lnSpc>
              <a:spcBef>
                <a:spcPts val="8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4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Simply does not scale for non-trivial application state</a:t>
            </a:r>
          </a:p>
          <a:p>
            <a:pPr marL="2492288" marR="0" lvl="1" indent="-663488" algn="l" rtl="0">
              <a:lnSpc>
                <a:spcPct val="115000"/>
              </a:lnSpc>
              <a:spcBef>
                <a:spcPts val="8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4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… but makes it easier to achieve “repeatable results” when recovering from failure</a:t>
            </a:r>
          </a:p>
          <a:p>
            <a:pPr marL="1120642" marR="0" lvl="0" indent="-663442" algn="l" rtl="0">
              <a:lnSpc>
                <a:spcPct val="115000"/>
              </a:lnSpc>
              <a:spcBef>
                <a:spcPts val="11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5900" b="0" i="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Incremental state checkpointing</a:t>
            </a:r>
          </a:p>
          <a:p>
            <a:pPr marL="2492288" marR="0" lvl="1" indent="-663488" algn="l" rtl="0">
              <a:lnSpc>
                <a:spcPct val="115000"/>
              </a:lnSpc>
              <a:spcBef>
                <a:spcPts val="8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4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Scales to any type of application state (e.g. som</a:t>
            </a:r>
            <a:r>
              <a:rPr lang="en-US" sz="4400">
                <a:latin typeface="Source Sans Pro"/>
                <a:ea typeface="Source Sans Pro"/>
                <a:cs typeface="Source Sans Pro"/>
                <a:sym typeface="Source Sans Pro"/>
              </a:rPr>
              <a:t>e apps have ~2TB of app state in prod @LinkedIn)</a:t>
            </a:r>
          </a:p>
          <a:p>
            <a:pPr marL="2492288" marR="0" lvl="1" indent="-663488" algn="l" rtl="0">
              <a:lnSpc>
                <a:spcPct val="115000"/>
              </a:lnSpc>
              <a:spcBef>
                <a:spcPts val="88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US" sz="4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Achieving repeatable results requires additional techniques (e.g. </a:t>
            </a:r>
            <a:r>
              <a:rPr lang="en-US" sz="4400">
                <a:latin typeface="Source Sans Pro"/>
                <a:ea typeface="Source Sans Pro"/>
                <a:cs typeface="Source Sans Pro"/>
                <a:sym typeface="Source Sans Pro"/>
              </a:rPr>
              <a:t>mechanisms for</a:t>
            </a:r>
            <a:r>
              <a:rPr lang="en-US" sz="4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de-dup</a:t>
            </a:r>
            <a:r>
              <a:rPr lang="en-US" sz="4400">
                <a:latin typeface="Source Sans Pro"/>
                <a:ea typeface="Source Sans Pro"/>
                <a:cs typeface="Source Sans Pro"/>
                <a:sym typeface="Source Sans Pro"/>
              </a:rPr>
              <a:t>licating data</a:t>
            </a:r>
            <a:r>
              <a:rPr lang="en-US" sz="44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 txBox="1">
            <a:spLocks noGrp="1"/>
          </p:cNvSpPr>
          <p:nvPr>
            <p:ph type="title"/>
          </p:nvPr>
        </p:nvSpPr>
        <p:spPr>
          <a:xfrm>
            <a:off x="1219358" y="549278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9900"/>
              <a:t>Stream (data in motion)</a:t>
            </a:r>
            <a:r>
              <a:rPr lang="en-US" sz="9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9900"/>
              <a:t>Processing</a:t>
            </a:r>
            <a:r>
              <a:rPr lang="en-US" sz="9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pic>
        <p:nvPicPr>
          <p:cNvPr id="389" name="Shape 389" descr="Screen Shot 2015-02-10 at 1.32.47 P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0300" y="2413825"/>
            <a:ext cx="5898600" cy="584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Shape 39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979200" y="2413812"/>
            <a:ext cx="6861000" cy="58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Shape 391"/>
          <p:cNvSpPr txBox="1"/>
          <p:nvPr/>
        </p:nvSpPr>
        <p:spPr>
          <a:xfrm>
            <a:off x="1881623" y="8440227"/>
            <a:ext cx="20805300" cy="47487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850900" marR="0" lvl="0" indent="-850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Click Stream Processing,  Interactive User Feeds </a:t>
            </a:r>
          </a:p>
          <a:p>
            <a:pPr marL="850900" marR="0" lvl="0" indent="-850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Security, Fraud Detection</a:t>
            </a:r>
          </a:p>
          <a:p>
            <a:pPr marL="850900" marR="0" lvl="0" indent="-850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Application Monitoring</a:t>
            </a:r>
          </a:p>
          <a:p>
            <a:pPr marL="850900" marR="0" lvl="0" indent="-850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Internet of Things</a:t>
            </a:r>
          </a:p>
          <a:p>
            <a:pPr marL="850900" marR="0" lvl="0" indent="-850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Ads, Gaming, Trading etc.</a:t>
            </a:r>
          </a:p>
        </p:txBody>
      </p:sp>
      <p:pic>
        <p:nvPicPr>
          <p:cNvPr id="392" name="Shape 392" descr="Brace-300x300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335012" y="2413812"/>
            <a:ext cx="5898600" cy="58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Shape 393"/>
          <p:cNvSpPr txBox="1"/>
          <p:nvPr/>
        </p:nvSpPr>
        <p:spPr>
          <a:xfrm>
            <a:off x="10903825" y="7620875"/>
            <a:ext cx="3104100" cy="37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4000" b="1">
                <a:solidFill>
                  <a:srgbClr val="FFFFFF"/>
                </a:solidFill>
              </a:rPr>
              <a:t>Security</a:t>
            </a:r>
          </a:p>
        </p:txBody>
      </p:sp>
      <p:sp>
        <p:nvSpPr>
          <p:cNvPr id="394" name="Shape 394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</p:spPr>
        <p:txBody>
          <a:bodyPr lIns="227850" tIns="113900" rIns="227850" bIns="1139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" name="Shape 880"/>
          <p:cNvGrpSpPr/>
          <p:nvPr/>
        </p:nvGrpSpPr>
        <p:grpSpPr>
          <a:xfrm>
            <a:off x="16197162" y="5757717"/>
            <a:ext cx="625678" cy="1432612"/>
            <a:chOff x="5666157" y="2100392"/>
            <a:chExt cx="234600" cy="537223"/>
          </a:xfrm>
        </p:grpSpPr>
        <p:sp>
          <p:nvSpPr>
            <p:cNvPr id="881" name="Shape 881"/>
            <p:cNvSpPr/>
            <p:nvPr/>
          </p:nvSpPr>
          <p:spPr>
            <a:xfrm>
              <a:off x="5666157" y="2100392"/>
              <a:ext cx="234600" cy="175800"/>
            </a:xfrm>
            <a:prstGeom prst="rect">
              <a:avLst/>
            </a:prstGeom>
            <a:noFill/>
            <a:ln w="9525" cap="flat" cmpd="sng">
              <a:solidFill>
                <a:srgbClr val="637F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43825" tIns="121875" rIns="243825" bIns="1218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4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2" name="Shape 882"/>
            <p:cNvSpPr/>
            <p:nvPr/>
          </p:nvSpPr>
          <p:spPr>
            <a:xfrm>
              <a:off x="5666157" y="2278181"/>
              <a:ext cx="234600" cy="175800"/>
            </a:xfrm>
            <a:prstGeom prst="rect">
              <a:avLst/>
            </a:prstGeom>
            <a:noFill/>
            <a:ln w="9525" cap="flat" cmpd="sng">
              <a:solidFill>
                <a:srgbClr val="637F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43825" tIns="121875" rIns="243825" bIns="1218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4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3" name="Shape 883"/>
            <p:cNvSpPr/>
            <p:nvPr/>
          </p:nvSpPr>
          <p:spPr>
            <a:xfrm>
              <a:off x="5666157" y="2461816"/>
              <a:ext cx="234600" cy="175800"/>
            </a:xfrm>
            <a:prstGeom prst="rect">
              <a:avLst/>
            </a:prstGeom>
            <a:noFill/>
            <a:ln w="9525" cap="flat" cmpd="sng">
              <a:solidFill>
                <a:srgbClr val="637F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43825" tIns="121875" rIns="243825" bIns="1218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4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4" name="Shape 884"/>
          <p:cNvSpPr/>
          <p:nvPr/>
        </p:nvSpPr>
        <p:spPr>
          <a:xfrm>
            <a:off x="15877551" y="3785400"/>
            <a:ext cx="8076600" cy="37335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ap="flat" cmpd="sng">
            <a:solidFill>
              <a:srgbClr val="A61C0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 sz="4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5" name="Shape 885"/>
          <p:cNvSpPr/>
          <p:nvPr/>
        </p:nvSpPr>
        <p:spPr>
          <a:xfrm>
            <a:off x="734550" y="6706800"/>
            <a:ext cx="14304000" cy="3008100"/>
          </a:xfrm>
          <a:prstGeom prst="roundRect">
            <a:avLst>
              <a:gd name="adj" fmla="val 16667"/>
            </a:avLst>
          </a:prstGeom>
          <a:solidFill>
            <a:srgbClr val="BCE2EA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4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6" name="Shape 886"/>
          <p:cNvSpPr/>
          <p:nvPr/>
        </p:nvSpPr>
        <p:spPr>
          <a:xfrm>
            <a:off x="734775" y="3262550"/>
            <a:ext cx="14304000" cy="2589600"/>
          </a:xfrm>
          <a:prstGeom prst="roundRect">
            <a:avLst>
              <a:gd name="adj" fmla="val 16667"/>
            </a:avLst>
          </a:prstGeom>
          <a:solidFill>
            <a:srgbClr val="EFEFEF"/>
          </a:solidFill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 sz="4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7" name="Shape 887"/>
          <p:cNvSpPr/>
          <p:nvPr/>
        </p:nvSpPr>
        <p:spPr>
          <a:xfrm>
            <a:off x="4465575" y="7131900"/>
            <a:ext cx="4828800" cy="15960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00008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 sz="4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8" name="Shape 888"/>
          <p:cNvSpPr/>
          <p:nvPr/>
        </p:nvSpPr>
        <p:spPr>
          <a:xfrm>
            <a:off x="9609550" y="7167125"/>
            <a:ext cx="2347800" cy="15600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00008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 sz="4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89" name="Shape 889"/>
          <p:cNvGrpSpPr/>
          <p:nvPr/>
        </p:nvGrpSpPr>
        <p:grpSpPr>
          <a:xfrm>
            <a:off x="4761229" y="7315716"/>
            <a:ext cx="1876234" cy="1281616"/>
            <a:chOff x="2061308" y="3339150"/>
            <a:chExt cx="703500" cy="480600"/>
          </a:xfrm>
        </p:grpSpPr>
        <p:sp>
          <p:nvSpPr>
            <p:cNvPr id="890" name="Shape 890"/>
            <p:cNvSpPr/>
            <p:nvPr/>
          </p:nvSpPr>
          <p:spPr>
            <a:xfrm>
              <a:off x="2061308" y="3339150"/>
              <a:ext cx="703500" cy="480600"/>
            </a:xfrm>
            <a:prstGeom prst="rect">
              <a:avLst/>
            </a:prstGeom>
            <a:solidFill>
              <a:srgbClr val="EFEFE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43825" tIns="121875" rIns="243825" bIns="1218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lang="en-US" sz="29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Task-</a:t>
              </a:r>
              <a:r>
                <a:rPr lang="en-US" sz="2900" b="1">
                  <a:latin typeface="Calibri"/>
                  <a:ea typeface="Calibri"/>
                  <a:cs typeface="Calibri"/>
                  <a:sym typeface="Calibri"/>
                </a:rPr>
                <a:t>1</a:t>
              </a:r>
            </a:p>
          </p:txBody>
        </p:sp>
        <p:sp>
          <p:nvSpPr>
            <p:cNvPr id="891" name="Shape 891"/>
            <p:cNvSpPr/>
            <p:nvPr/>
          </p:nvSpPr>
          <p:spPr>
            <a:xfrm>
              <a:off x="2563447" y="3581023"/>
              <a:ext cx="181714" cy="189919"/>
            </a:xfrm>
            <a:prstGeom prst="flowChartMagneticDisk">
              <a:avLst/>
            </a:prstGeom>
            <a:solidFill>
              <a:srgbClr val="660E7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43825" tIns="121875" rIns="243825" bIns="1218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4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2" name="Shape 892"/>
          <p:cNvGrpSpPr/>
          <p:nvPr/>
        </p:nvGrpSpPr>
        <p:grpSpPr>
          <a:xfrm>
            <a:off x="7200543" y="7315716"/>
            <a:ext cx="1876234" cy="1281616"/>
            <a:chOff x="2061308" y="3339150"/>
            <a:chExt cx="703500" cy="480600"/>
          </a:xfrm>
        </p:grpSpPr>
        <p:sp>
          <p:nvSpPr>
            <p:cNvPr id="893" name="Shape 893"/>
            <p:cNvSpPr/>
            <p:nvPr/>
          </p:nvSpPr>
          <p:spPr>
            <a:xfrm>
              <a:off x="2061308" y="3339150"/>
              <a:ext cx="703500" cy="480600"/>
            </a:xfrm>
            <a:prstGeom prst="rect">
              <a:avLst/>
            </a:prstGeom>
            <a:solidFill>
              <a:srgbClr val="EFEFE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43825" tIns="121875" rIns="243825" bIns="1218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lang="en-US" sz="29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Task-</a:t>
              </a:r>
              <a:r>
                <a:rPr lang="en-US" sz="2900" b="1">
                  <a:latin typeface="Calibri"/>
                  <a:ea typeface="Calibri"/>
                  <a:cs typeface="Calibri"/>
                  <a:sym typeface="Calibri"/>
                </a:rPr>
                <a:t>4</a:t>
              </a:r>
            </a:p>
          </p:txBody>
        </p:sp>
        <p:sp>
          <p:nvSpPr>
            <p:cNvPr id="894" name="Shape 894"/>
            <p:cNvSpPr/>
            <p:nvPr/>
          </p:nvSpPr>
          <p:spPr>
            <a:xfrm>
              <a:off x="2563447" y="3581023"/>
              <a:ext cx="181714" cy="189919"/>
            </a:xfrm>
            <a:prstGeom prst="flowChartMagneticDisk">
              <a:avLst/>
            </a:prstGeom>
            <a:solidFill>
              <a:srgbClr val="660E7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43825" tIns="121875" rIns="243825" bIns="1218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4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95" name="Shape 895"/>
          <p:cNvGrpSpPr/>
          <p:nvPr/>
        </p:nvGrpSpPr>
        <p:grpSpPr>
          <a:xfrm>
            <a:off x="9843514" y="7310404"/>
            <a:ext cx="1876234" cy="1281616"/>
            <a:chOff x="2061308" y="3339150"/>
            <a:chExt cx="703500" cy="480600"/>
          </a:xfrm>
        </p:grpSpPr>
        <p:sp>
          <p:nvSpPr>
            <p:cNvPr id="896" name="Shape 896"/>
            <p:cNvSpPr/>
            <p:nvPr/>
          </p:nvSpPr>
          <p:spPr>
            <a:xfrm>
              <a:off x="2061308" y="3339150"/>
              <a:ext cx="703500" cy="480600"/>
            </a:xfrm>
            <a:prstGeom prst="rect">
              <a:avLst/>
            </a:prstGeom>
            <a:solidFill>
              <a:srgbClr val="EFEFE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43825" tIns="121875" rIns="243825" bIns="1218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lang="en-US" sz="29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Task-2</a:t>
              </a:r>
            </a:p>
          </p:txBody>
        </p:sp>
        <p:sp>
          <p:nvSpPr>
            <p:cNvPr id="897" name="Shape 897"/>
            <p:cNvSpPr/>
            <p:nvPr/>
          </p:nvSpPr>
          <p:spPr>
            <a:xfrm>
              <a:off x="2563447" y="3581023"/>
              <a:ext cx="181714" cy="189919"/>
            </a:xfrm>
            <a:prstGeom prst="flowChartMagneticDisk">
              <a:avLst/>
            </a:prstGeom>
            <a:solidFill>
              <a:srgbClr val="660E7A"/>
            </a:solidFill>
            <a:ln w="9525" cap="flat" cmpd="sng">
              <a:solidFill>
                <a:srgbClr val="4F612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43825" tIns="121875" rIns="243825" bIns="1218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4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98" name="Shape 898"/>
          <p:cNvSpPr/>
          <p:nvPr/>
        </p:nvSpPr>
        <p:spPr>
          <a:xfrm>
            <a:off x="12235708" y="7180402"/>
            <a:ext cx="2209200" cy="1560000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000080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None/>
            </a:pPr>
            <a:endParaRPr sz="4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99" name="Shape 899"/>
          <p:cNvGrpSpPr/>
          <p:nvPr/>
        </p:nvGrpSpPr>
        <p:grpSpPr>
          <a:xfrm>
            <a:off x="12411345" y="7310404"/>
            <a:ext cx="1876234" cy="1281616"/>
            <a:chOff x="2061308" y="3339150"/>
            <a:chExt cx="703500" cy="480600"/>
          </a:xfrm>
        </p:grpSpPr>
        <p:sp>
          <p:nvSpPr>
            <p:cNvPr id="900" name="Shape 900"/>
            <p:cNvSpPr/>
            <p:nvPr/>
          </p:nvSpPr>
          <p:spPr>
            <a:xfrm>
              <a:off x="2061308" y="3339150"/>
              <a:ext cx="703500" cy="480600"/>
            </a:xfrm>
            <a:prstGeom prst="rect">
              <a:avLst/>
            </a:prstGeom>
            <a:solidFill>
              <a:srgbClr val="EFEFE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43825" tIns="121875" rIns="243825" bIns="1218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r>
                <a:rPr lang="en-US" sz="29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Task-3</a:t>
              </a:r>
            </a:p>
          </p:txBody>
        </p:sp>
        <p:sp>
          <p:nvSpPr>
            <p:cNvPr id="901" name="Shape 901"/>
            <p:cNvSpPr/>
            <p:nvPr/>
          </p:nvSpPr>
          <p:spPr>
            <a:xfrm>
              <a:off x="2563447" y="3581023"/>
              <a:ext cx="181714" cy="189919"/>
            </a:xfrm>
            <a:prstGeom prst="flowChartMagneticDisk">
              <a:avLst/>
            </a:prstGeom>
            <a:solidFill>
              <a:srgbClr val="9BBB59"/>
            </a:solidFill>
            <a:ln w="9525" cap="flat" cmpd="sng">
              <a:solidFill>
                <a:srgbClr val="4F612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43825" tIns="121875" rIns="243825" bIns="1218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4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02" name="Shape 902"/>
          <p:cNvSpPr txBox="1"/>
          <p:nvPr/>
        </p:nvSpPr>
        <p:spPr>
          <a:xfrm>
            <a:off x="16025349" y="3818600"/>
            <a:ext cx="9447300" cy="1596000"/>
          </a:xfrm>
          <a:prstGeom prst="rect">
            <a:avLst/>
          </a:prstGeom>
          <a:noFill/>
          <a:ln>
            <a:noFill/>
          </a:ln>
        </p:spPr>
        <p:txBody>
          <a:bodyPr lIns="243825" tIns="121875" rIns="243825" bIns="1218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5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Durable 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45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Task-Container-Host Mapping</a:t>
            </a:r>
            <a:r>
              <a:rPr lang="en-US" sz="37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903" name="Shape 903"/>
          <p:cNvSpPr txBox="1"/>
          <p:nvPr/>
        </p:nvSpPr>
        <p:spPr>
          <a:xfrm>
            <a:off x="16011777" y="5605250"/>
            <a:ext cx="6157200" cy="574500"/>
          </a:xfrm>
          <a:prstGeom prst="rect">
            <a:avLst/>
          </a:prstGeom>
          <a:noFill/>
          <a:ln>
            <a:noFill/>
          </a:ln>
        </p:spPr>
        <p:txBody>
          <a:bodyPr lIns="243825" tIns="121875" rIns="243825" bIns="1218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Task 1, Task 4</a:t>
            </a:r>
            <a:r>
              <a:rPr lang="en-US" sz="4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-&gt; Host-</a:t>
            </a: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A</a:t>
            </a:r>
          </a:p>
        </p:txBody>
      </p:sp>
      <p:sp>
        <p:nvSpPr>
          <p:cNvPr id="904" name="Shape 904"/>
          <p:cNvSpPr txBox="1"/>
          <p:nvPr/>
        </p:nvSpPr>
        <p:spPr>
          <a:xfrm>
            <a:off x="16082756" y="6129519"/>
            <a:ext cx="6218400" cy="574499"/>
          </a:xfrm>
          <a:prstGeom prst="rect">
            <a:avLst/>
          </a:prstGeom>
          <a:noFill/>
          <a:ln>
            <a:noFill/>
          </a:ln>
        </p:spPr>
        <p:txBody>
          <a:bodyPr lIns="243825" tIns="121875" rIns="243825" bIns="1218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Task 2</a:t>
            </a:r>
            <a:r>
              <a:rPr lang="en-US" sz="4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-&gt; Host-B</a:t>
            </a:r>
          </a:p>
        </p:txBody>
      </p:sp>
      <p:sp>
        <p:nvSpPr>
          <p:cNvPr id="905" name="Shape 905"/>
          <p:cNvSpPr txBox="1"/>
          <p:nvPr/>
        </p:nvSpPr>
        <p:spPr>
          <a:xfrm>
            <a:off x="16103179" y="6612121"/>
            <a:ext cx="6288600" cy="574500"/>
          </a:xfrm>
          <a:prstGeom prst="rect">
            <a:avLst/>
          </a:prstGeom>
          <a:noFill/>
          <a:ln>
            <a:noFill/>
          </a:ln>
        </p:spPr>
        <p:txBody>
          <a:bodyPr lIns="243825" tIns="121875" rIns="243825" bIns="1218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Task 3 </a:t>
            </a:r>
            <a:r>
              <a:rPr lang="en-US" sz="4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-&gt;  Host-C</a:t>
            </a:r>
          </a:p>
        </p:txBody>
      </p:sp>
      <p:sp>
        <p:nvSpPr>
          <p:cNvPr id="906" name="Shape 906"/>
          <p:cNvSpPr txBox="1"/>
          <p:nvPr/>
        </p:nvSpPr>
        <p:spPr>
          <a:xfrm>
            <a:off x="990700" y="7617800"/>
            <a:ext cx="3075900" cy="12069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700" b="1" i="0" u="none" strike="noStrike" cap="none">
                <a:solidFill>
                  <a:srgbClr val="000000"/>
                </a:solidFill>
              </a:rPr>
              <a:t>Samza Job</a:t>
            </a:r>
          </a:p>
        </p:txBody>
      </p:sp>
      <p:sp>
        <p:nvSpPr>
          <p:cNvPr id="907" name="Shape 907"/>
          <p:cNvSpPr txBox="1"/>
          <p:nvPr/>
        </p:nvSpPr>
        <p:spPr>
          <a:xfrm>
            <a:off x="1214125" y="3818600"/>
            <a:ext cx="2852400" cy="15600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700" b="1" i="0" u="none" strike="noStrike" cap="none">
                <a:solidFill>
                  <a:srgbClr val="000000"/>
                </a:solidFill>
              </a:rPr>
              <a:t>Input Stream</a:t>
            </a:r>
          </a:p>
        </p:txBody>
      </p:sp>
      <p:sp>
        <p:nvSpPr>
          <p:cNvPr id="908" name="Shape 908"/>
          <p:cNvSpPr/>
          <p:nvPr/>
        </p:nvSpPr>
        <p:spPr>
          <a:xfrm>
            <a:off x="734475" y="10336800"/>
            <a:ext cx="14304000" cy="25896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28575" cap="flat" cmpd="sng">
            <a:solidFill>
              <a:srgbClr val="66666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/>
          </a:p>
        </p:txBody>
      </p:sp>
      <p:sp>
        <p:nvSpPr>
          <p:cNvPr id="909" name="Shape 909"/>
          <p:cNvSpPr txBox="1"/>
          <p:nvPr/>
        </p:nvSpPr>
        <p:spPr>
          <a:xfrm>
            <a:off x="841875" y="11120929"/>
            <a:ext cx="3928500" cy="1633500"/>
          </a:xfrm>
          <a:prstGeom prst="rect">
            <a:avLst/>
          </a:prstGeom>
          <a:noFill/>
          <a:ln>
            <a:noFill/>
          </a:ln>
        </p:spPr>
        <p:txBody>
          <a:bodyPr lIns="243825" tIns="243825" rIns="243825" bIns="2438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700" b="1" i="0" u="none" strike="noStrike" cap="none">
                <a:solidFill>
                  <a:srgbClr val="008000"/>
                </a:solidFill>
              </a:rPr>
              <a:t>Change-log </a:t>
            </a:r>
          </a:p>
        </p:txBody>
      </p:sp>
      <p:sp>
        <p:nvSpPr>
          <p:cNvPr id="910" name="Shape 910"/>
          <p:cNvSpPr txBox="1">
            <a:spLocks noGrp="1"/>
          </p:cNvSpPr>
          <p:nvPr>
            <p:ph type="title"/>
          </p:nvPr>
        </p:nvSpPr>
        <p:spPr>
          <a:xfrm>
            <a:off x="1150229" y="956845"/>
            <a:ext cx="22128600" cy="1206900"/>
          </a:xfrm>
          <a:prstGeom prst="rect">
            <a:avLst/>
          </a:prstGeom>
          <a:noFill/>
          <a:ln>
            <a:noFill/>
          </a:ln>
        </p:spPr>
        <p:txBody>
          <a:bodyPr lIns="0" tIns="91425" rIns="0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Source Sans Pro SemiBold"/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Fast Restarts with Local State</a:t>
            </a:r>
          </a:p>
        </p:txBody>
      </p:sp>
      <p:pic>
        <p:nvPicPr>
          <p:cNvPr id="911" name="Shape 9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3725" y="3338750"/>
            <a:ext cx="1431274" cy="246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2" name="Shape 9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22125" y="3338750"/>
            <a:ext cx="1431274" cy="246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3" name="Shape 9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79832" y="3338750"/>
            <a:ext cx="1431274" cy="246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4" name="Shape 9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03724" y="3338750"/>
            <a:ext cx="1431274" cy="2463775"/>
          </a:xfrm>
          <a:prstGeom prst="rect">
            <a:avLst/>
          </a:prstGeom>
          <a:noFill/>
          <a:ln>
            <a:noFill/>
          </a:ln>
        </p:spPr>
      </p:pic>
      <p:sp>
        <p:nvSpPr>
          <p:cNvPr id="915" name="Shape 915"/>
          <p:cNvSpPr/>
          <p:nvPr/>
        </p:nvSpPr>
        <p:spPr>
          <a:xfrm>
            <a:off x="5011575" y="5415650"/>
            <a:ext cx="1327200" cy="345600"/>
          </a:xfrm>
          <a:prstGeom prst="rect">
            <a:avLst/>
          </a:prstGeom>
          <a:solidFill>
            <a:srgbClr val="E69138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sp>
        <p:nvSpPr>
          <p:cNvPr id="916" name="Shape 916"/>
          <p:cNvSpPr/>
          <p:nvPr/>
        </p:nvSpPr>
        <p:spPr>
          <a:xfrm>
            <a:off x="5011575" y="5007435"/>
            <a:ext cx="1327200" cy="345600"/>
          </a:xfrm>
          <a:prstGeom prst="rect">
            <a:avLst/>
          </a:prstGeom>
          <a:solidFill>
            <a:srgbClr val="E69138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sp>
        <p:nvSpPr>
          <p:cNvPr id="917" name="Shape 917"/>
          <p:cNvSpPr/>
          <p:nvPr/>
        </p:nvSpPr>
        <p:spPr>
          <a:xfrm>
            <a:off x="7449975" y="5412928"/>
            <a:ext cx="1327200" cy="345600"/>
          </a:xfrm>
          <a:prstGeom prst="rect">
            <a:avLst/>
          </a:prstGeom>
          <a:solidFill>
            <a:srgbClr val="E69138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sp>
        <p:nvSpPr>
          <p:cNvPr id="918" name="Shape 918"/>
          <p:cNvSpPr/>
          <p:nvPr/>
        </p:nvSpPr>
        <p:spPr>
          <a:xfrm>
            <a:off x="10104960" y="5412928"/>
            <a:ext cx="1327200" cy="345600"/>
          </a:xfrm>
          <a:prstGeom prst="rect">
            <a:avLst/>
          </a:prstGeom>
          <a:solidFill>
            <a:srgbClr val="E69138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sp>
        <p:nvSpPr>
          <p:cNvPr id="919" name="Shape 919"/>
          <p:cNvSpPr/>
          <p:nvPr/>
        </p:nvSpPr>
        <p:spPr>
          <a:xfrm>
            <a:off x="10107387" y="5009867"/>
            <a:ext cx="1327200" cy="345600"/>
          </a:xfrm>
          <a:prstGeom prst="rect">
            <a:avLst/>
          </a:prstGeom>
          <a:solidFill>
            <a:srgbClr val="E69138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sp>
        <p:nvSpPr>
          <p:cNvPr id="920" name="Shape 920"/>
          <p:cNvSpPr/>
          <p:nvPr/>
        </p:nvSpPr>
        <p:spPr>
          <a:xfrm>
            <a:off x="12628853" y="5412928"/>
            <a:ext cx="1327200" cy="345600"/>
          </a:xfrm>
          <a:prstGeom prst="rect">
            <a:avLst/>
          </a:prstGeom>
          <a:solidFill>
            <a:srgbClr val="E69138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sp>
        <p:nvSpPr>
          <p:cNvPr id="921" name="Shape 921"/>
          <p:cNvSpPr/>
          <p:nvPr/>
        </p:nvSpPr>
        <p:spPr>
          <a:xfrm>
            <a:off x="12631280" y="5009867"/>
            <a:ext cx="1327200" cy="345600"/>
          </a:xfrm>
          <a:prstGeom prst="rect">
            <a:avLst/>
          </a:prstGeom>
          <a:solidFill>
            <a:srgbClr val="E69138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sp>
        <p:nvSpPr>
          <p:cNvPr id="922" name="Shape 922"/>
          <p:cNvSpPr/>
          <p:nvPr/>
        </p:nvSpPr>
        <p:spPr>
          <a:xfrm>
            <a:off x="12634001" y="4604375"/>
            <a:ext cx="1327199" cy="345600"/>
          </a:xfrm>
          <a:prstGeom prst="rect">
            <a:avLst/>
          </a:prstGeom>
          <a:solidFill>
            <a:srgbClr val="E69138"/>
          </a:solidFill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sp>
        <p:nvSpPr>
          <p:cNvPr id="923" name="Shape 923"/>
          <p:cNvSpPr/>
          <p:nvPr/>
        </p:nvSpPr>
        <p:spPr>
          <a:xfrm>
            <a:off x="13746305" y="7955407"/>
            <a:ext cx="484633" cy="506459"/>
          </a:xfrm>
          <a:prstGeom prst="flowChartMagneticDisk">
            <a:avLst/>
          </a:prstGeom>
          <a:solidFill>
            <a:srgbClr val="660E7A"/>
          </a:solidFill>
          <a:ln w="9525" cap="flat" cmpd="sng">
            <a:solidFill>
              <a:srgbClr val="4F612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4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4" name="Shape 9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3725" y="10349150"/>
            <a:ext cx="1431274" cy="246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5" name="Shape 9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22125" y="10349150"/>
            <a:ext cx="1431274" cy="246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6" name="Shape 9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12925" y="10349150"/>
            <a:ext cx="1431274" cy="246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7" name="Shape 9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03724" y="10349150"/>
            <a:ext cx="1431274" cy="2463775"/>
          </a:xfrm>
          <a:prstGeom prst="rect">
            <a:avLst/>
          </a:prstGeom>
          <a:noFill/>
          <a:ln>
            <a:noFill/>
          </a:ln>
        </p:spPr>
      </p:pic>
      <p:sp>
        <p:nvSpPr>
          <p:cNvPr id="928" name="Shape 928"/>
          <p:cNvSpPr/>
          <p:nvPr/>
        </p:nvSpPr>
        <p:spPr>
          <a:xfrm>
            <a:off x="5011575" y="12423328"/>
            <a:ext cx="1327200" cy="345600"/>
          </a:xfrm>
          <a:prstGeom prst="rect">
            <a:avLst/>
          </a:prstGeom>
          <a:solidFill>
            <a:srgbClr val="008000"/>
          </a:solidFill>
          <a:ln w="952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sp>
        <p:nvSpPr>
          <p:cNvPr id="929" name="Shape 929"/>
          <p:cNvSpPr/>
          <p:nvPr/>
        </p:nvSpPr>
        <p:spPr>
          <a:xfrm>
            <a:off x="7449975" y="12423328"/>
            <a:ext cx="1327200" cy="345600"/>
          </a:xfrm>
          <a:prstGeom prst="rect">
            <a:avLst/>
          </a:prstGeom>
          <a:solidFill>
            <a:srgbClr val="008000"/>
          </a:solidFill>
          <a:ln w="952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sp>
        <p:nvSpPr>
          <p:cNvPr id="930" name="Shape 930"/>
          <p:cNvSpPr/>
          <p:nvPr/>
        </p:nvSpPr>
        <p:spPr>
          <a:xfrm>
            <a:off x="7444700" y="12026021"/>
            <a:ext cx="1327200" cy="345600"/>
          </a:xfrm>
          <a:prstGeom prst="rect">
            <a:avLst/>
          </a:prstGeom>
          <a:solidFill>
            <a:srgbClr val="008000"/>
          </a:solidFill>
          <a:ln w="952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sp>
        <p:nvSpPr>
          <p:cNvPr id="931" name="Shape 931"/>
          <p:cNvSpPr/>
          <p:nvPr/>
        </p:nvSpPr>
        <p:spPr>
          <a:xfrm>
            <a:off x="10026850" y="12423328"/>
            <a:ext cx="1327200" cy="345600"/>
          </a:xfrm>
          <a:prstGeom prst="rect">
            <a:avLst/>
          </a:prstGeom>
          <a:solidFill>
            <a:srgbClr val="008000"/>
          </a:solidFill>
          <a:ln w="952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sp>
        <p:nvSpPr>
          <p:cNvPr id="932" name="Shape 932"/>
          <p:cNvSpPr/>
          <p:nvPr/>
        </p:nvSpPr>
        <p:spPr>
          <a:xfrm>
            <a:off x="12633907" y="12423328"/>
            <a:ext cx="1327200" cy="345600"/>
          </a:xfrm>
          <a:prstGeom prst="rect">
            <a:avLst/>
          </a:prstGeom>
          <a:solidFill>
            <a:srgbClr val="008000"/>
          </a:solidFill>
          <a:ln w="952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3000" b="1">
              <a:solidFill>
                <a:srgbClr val="FFFFFF"/>
              </a:solidFill>
            </a:endParaRPr>
          </a:p>
        </p:txBody>
      </p:sp>
      <p:cxnSp>
        <p:nvCxnSpPr>
          <p:cNvPr id="933" name="Shape 933"/>
          <p:cNvCxnSpPr>
            <a:stCxn id="915" idx="2"/>
            <a:endCxn id="890" idx="0"/>
          </p:cNvCxnSpPr>
          <p:nvPr/>
        </p:nvCxnSpPr>
        <p:spPr>
          <a:xfrm>
            <a:off x="5675175" y="5761250"/>
            <a:ext cx="24300" cy="1554600"/>
          </a:xfrm>
          <a:prstGeom prst="straightConnector1">
            <a:avLst/>
          </a:prstGeom>
          <a:noFill/>
          <a:ln w="76200" cap="flat" cmpd="sng">
            <a:solidFill>
              <a:srgbClr val="666666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934" name="Shape 934"/>
          <p:cNvCxnSpPr>
            <a:stCxn id="917" idx="2"/>
            <a:endCxn id="893" idx="0"/>
          </p:cNvCxnSpPr>
          <p:nvPr/>
        </p:nvCxnSpPr>
        <p:spPr>
          <a:xfrm>
            <a:off x="8113575" y="5758528"/>
            <a:ext cx="25200" cy="1557299"/>
          </a:xfrm>
          <a:prstGeom prst="straightConnector1">
            <a:avLst/>
          </a:prstGeom>
          <a:noFill/>
          <a:ln w="76200" cap="flat" cmpd="sng">
            <a:solidFill>
              <a:srgbClr val="666666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935" name="Shape 935"/>
          <p:cNvCxnSpPr>
            <a:stCxn id="918" idx="2"/>
            <a:endCxn id="896" idx="0"/>
          </p:cNvCxnSpPr>
          <p:nvPr/>
        </p:nvCxnSpPr>
        <p:spPr>
          <a:xfrm>
            <a:off x="10768560" y="5758528"/>
            <a:ext cx="13200" cy="1551899"/>
          </a:xfrm>
          <a:prstGeom prst="straightConnector1">
            <a:avLst/>
          </a:prstGeom>
          <a:noFill/>
          <a:ln w="76200" cap="flat" cmpd="sng">
            <a:solidFill>
              <a:srgbClr val="666666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936" name="Shape 936"/>
          <p:cNvCxnSpPr>
            <a:stCxn id="920" idx="2"/>
            <a:endCxn id="900" idx="0"/>
          </p:cNvCxnSpPr>
          <p:nvPr/>
        </p:nvCxnSpPr>
        <p:spPr>
          <a:xfrm>
            <a:off x="13292453" y="5758528"/>
            <a:ext cx="57000" cy="1551899"/>
          </a:xfrm>
          <a:prstGeom prst="straightConnector1">
            <a:avLst/>
          </a:prstGeom>
          <a:noFill/>
          <a:ln w="76200" cap="flat" cmpd="sng">
            <a:solidFill>
              <a:srgbClr val="666666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937" name="Shape 937"/>
          <p:cNvCxnSpPr/>
          <p:nvPr/>
        </p:nvCxnSpPr>
        <p:spPr>
          <a:xfrm>
            <a:off x="5584375" y="8645975"/>
            <a:ext cx="39000" cy="2098800"/>
          </a:xfrm>
          <a:prstGeom prst="straightConnector1">
            <a:avLst/>
          </a:prstGeom>
          <a:noFill/>
          <a:ln w="76200" cap="flat" cmpd="sng">
            <a:solidFill>
              <a:srgbClr val="666666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938" name="Shape 938"/>
          <p:cNvCxnSpPr/>
          <p:nvPr/>
        </p:nvCxnSpPr>
        <p:spPr>
          <a:xfrm>
            <a:off x="8175175" y="8645975"/>
            <a:ext cx="39000" cy="2098800"/>
          </a:xfrm>
          <a:prstGeom prst="straightConnector1">
            <a:avLst/>
          </a:prstGeom>
          <a:noFill/>
          <a:ln w="76200" cap="flat" cmpd="sng">
            <a:solidFill>
              <a:srgbClr val="666666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939" name="Shape 939"/>
          <p:cNvCxnSpPr/>
          <p:nvPr/>
        </p:nvCxnSpPr>
        <p:spPr>
          <a:xfrm>
            <a:off x="10712750" y="8637525"/>
            <a:ext cx="39000" cy="2098800"/>
          </a:xfrm>
          <a:prstGeom prst="straightConnector1">
            <a:avLst/>
          </a:prstGeom>
          <a:noFill/>
          <a:ln w="76200" cap="flat" cmpd="sng">
            <a:solidFill>
              <a:srgbClr val="666666"/>
            </a:solidFill>
            <a:prstDash val="solid"/>
            <a:round/>
            <a:headEnd type="none" w="lg" len="lg"/>
            <a:tailEnd type="stealth" w="lg" len="lg"/>
          </a:ln>
        </p:spPr>
      </p:cxnSp>
      <p:cxnSp>
        <p:nvCxnSpPr>
          <p:cNvPr id="940" name="Shape 940"/>
          <p:cNvCxnSpPr/>
          <p:nvPr/>
        </p:nvCxnSpPr>
        <p:spPr>
          <a:xfrm>
            <a:off x="13303550" y="8713725"/>
            <a:ext cx="39000" cy="2098800"/>
          </a:xfrm>
          <a:prstGeom prst="straightConnector1">
            <a:avLst/>
          </a:prstGeom>
          <a:noFill/>
          <a:ln w="76200" cap="flat" cmpd="sng">
            <a:solidFill>
              <a:srgbClr val="666666"/>
            </a:solidFill>
            <a:prstDash val="solid"/>
            <a:round/>
            <a:headEnd type="none" w="lg" len="lg"/>
            <a:tailEnd type="stealth" w="lg" len="lg"/>
          </a:ln>
        </p:spPr>
      </p:cxnSp>
      <p:sp>
        <p:nvSpPr>
          <p:cNvPr id="941" name="Shape 941"/>
          <p:cNvSpPr txBox="1"/>
          <p:nvPr/>
        </p:nvSpPr>
        <p:spPr>
          <a:xfrm>
            <a:off x="9688275" y="8864875"/>
            <a:ext cx="2202600" cy="700800"/>
          </a:xfrm>
          <a:prstGeom prst="rect">
            <a:avLst/>
          </a:prstGeom>
          <a:solidFill>
            <a:srgbClr val="EAD1DC"/>
          </a:solidFill>
          <a:ln w="28575" cap="flat" cmpd="sng">
            <a:solidFill>
              <a:srgbClr val="00008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45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Host-</a:t>
            </a:r>
            <a:r>
              <a:rPr lang="en-US" sz="4500" b="1">
                <a:latin typeface="Calibri"/>
                <a:ea typeface="Calibri"/>
                <a:cs typeface="Calibri"/>
                <a:sym typeface="Calibri"/>
              </a:rPr>
              <a:t>B</a:t>
            </a:r>
          </a:p>
        </p:txBody>
      </p:sp>
      <p:sp>
        <p:nvSpPr>
          <p:cNvPr id="942" name="Shape 942"/>
          <p:cNvSpPr txBox="1"/>
          <p:nvPr/>
        </p:nvSpPr>
        <p:spPr>
          <a:xfrm>
            <a:off x="12306299" y="8889375"/>
            <a:ext cx="2077199" cy="700800"/>
          </a:xfrm>
          <a:prstGeom prst="rect">
            <a:avLst/>
          </a:prstGeom>
          <a:solidFill>
            <a:srgbClr val="EAD1DC"/>
          </a:solidFill>
          <a:ln w="28575" cap="flat" cmpd="sng">
            <a:solidFill>
              <a:srgbClr val="00008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45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Host-</a:t>
            </a:r>
            <a:r>
              <a:rPr lang="en-US" sz="4500" b="1">
                <a:latin typeface="Calibri"/>
                <a:ea typeface="Calibri"/>
                <a:cs typeface="Calibri"/>
                <a:sym typeface="Calibri"/>
              </a:rPr>
              <a:t>C</a:t>
            </a:r>
          </a:p>
        </p:txBody>
      </p:sp>
      <p:sp>
        <p:nvSpPr>
          <p:cNvPr id="943" name="Shape 943"/>
          <p:cNvSpPr txBox="1"/>
          <p:nvPr/>
        </p:nvSpPr>
        <p:spPr>
          <a:xfrm>
            <a:off x="5725875" y="8864882"/>
            <a:ext cx="2347800" cy="700800"/>
          </a:xfrm>
          <a:prstGeom prst="rect">
            <a:avLst/>
          </a:prstGeom>
          <a:solidFill>
            <a:srgbClr val="EAD1DC"/>
          </a:solidFill>
          <a:ln w="28575" cap="flat" cmpd="sng">
            <a:solidFill>
              <a:srgbClr val="00008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libri"/>
              <a:buNone/>
            </a:pPr>
            <a:r>
              <a:rPr lang="en-US" sz="45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Host-</a:t>
            </a:r>
            <a:r>
              <a:rPr lang="en-US" sz="4500" b="1">
                <a:latin typeface="Calibri"/>
                <a:ea typeface="Calibri"/>
                <a:cs typeface="Calibri"/>
                <a:sym typeface="Calibri"/>
              </a:rPr>
              <a:t>A</a:t>
            </a:r>
          </a:p>
        </p:txBody>
      </p:sp>
      <p:sp>
        <p:nvSpPr>
          <p:cNvPr id="944" name="Shape 944"/>
          <p:cNvSpPr/>
          <p:nvPr/>
        </p:nvSpPr>
        <p:spPr>
          <a:xfrm rot="-2184100">
            <a:off x="14454164" y="6327342"/>
            <a:ext cx="1850221" cy="139750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38100" cap="flat" cmpd="sng">
            <a:solidFill>
              <a:srgbClr val="98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45" name="Shape 945"/>
          <p:cNvSpPr/>
          <p:nvPr/>
        </p:nvSpPr>
        <p:spPr>
          <a:xfrm>
            <a:off x="16114300" y="9140550"/>
            <a:ext cx="7573500" cy="4307700"/>
          </a:xfrm>
          <a:prstGeom prst="wedgeRectCallout">
            <a:avLst>
              <a:gd name="adj1" fmla="val -60276"/>
              <a:gd name="adj2" fmla="val -43609"/>
            </a:avLst>
          </a:prstGeom>
          <a:solidFill>
            <a:srgbClr val="F4CCCC"/>
          </a:solidFill>
          <a:ln w="38100" cap="flat" cmpd="sng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799" dist="38100" dir="5400000" algn="t" rotWithShape="0">
              <a:srgbClr val="000000">
                <a:alpha val="14900"/>
              </a:srgbClr>
            </a:outerShdw>
          </a:effectLst>
        </p:spPr>
        <p:txBody>
          <a:bodyPr lIns="182875" tIns="182875" rIns="182875" bIns="18287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7500"/>
              <a:buFont typeface="Arial"/>
              <a:buNone/>
            </a:pPr>
            <a:r>
              <a:rPr lang="en-US" sz="4000" b="1">
                <a:solidFill>
                  <a:srgbClr val="FF0000"/>
                </a:solidFill>
              </a:rPr>
              <a:t>Host Affinity in YARN </a:t>
            </a:r>
            <a:r>
              <a:rPr lang="en-US" sz="4000">
                <a:solidFill>
                  <a:srgbClr val="FF0000"/>
                </a:solidFill>
              </a:rPr>
              <a:t>: </a:t>
            </a:r>
          </a:p>
          <a:p>
            <a:pPr marL="457200" lvl="0" indent="-482600" rtl="0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US" sz="4000">
                <a:solidFill>
                  <a:schemeClr val="dk1"/>
                </a:solidFill>
              </a:rPr>
              <a:t>Try to place task on same host after upgrade</a:t>
            </a:r>
          </a:p>
          <a:p>
            <a:pPr marL="457200" lvl="0" indent="-482600" rtl="0">
              <a:spcBef>
                <a:spcPts val="0"/>
              </a:spcBef>
              <a:buClr>
                <a:schemeClr val="dk1"/>
              </a:buClr>
              <a:buSzPct val="100000"/>
              <a:buChar char="-"/>
            </a:pPr>
            <a:r>
              <a:rPr lang="en-US" sz="4000">
                <a:solidFill>
                  <a:schemeClr val="dk1"/>
                </a:solidFill>
              </a:rPr>
              <a:t>Minimize state rebuilding Overhead</a:t>
            </a:r>
          </a:p>
          <a:p>
            <a:pPr marR="0" lvl="0" algn="l" rtl="0">
              <a:spcBef>
                <a:spcPts val="0"/>
              </a:spcBef>
              <a:buNone/>
            </a:pPr>
            <a:endParaRPr sz="45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0" name="Shape 950"/>
          <p:cNvGrpSpPr/>
          <p:nvPr/>
        </p:nvGrpSpPr>
        <p:grpSpPr>
          <a:xfrm>
            <a:off x="1521173" y="4604616"/>
            <a:ext cx="10368901" cy="6610082"/>
            <a:chOff x="1521173" y="4604616"/>
            <a:chExt cx="10368901" cy="6610082"/>
          </a:xfrm>
        </p:grpSpPr>
        <p:sp>
          <p:nvSpPr>
            <p:cNvPr id="951" name="Shape 951"/>
            <p:cNvSpPr/>
            <p:nvPr/>
          </p:nvSpPr>
          <p:spPr>
            <a:xfrm>
              <a:off x="1521173" y="4609898"/>
              <a:ext cx="10368900" cy="6604800"/>
            </a:xfrm>
            <a:prstGeom prst="rect">
              <a:avLst/>
            </a:prstGeom>
            <a:gradFill>
              <a:gsLst>
                <a:gs pos="0">
                  <a:srgbClr val="BFBFBF">
                    <a:alpha val="24705"/>
                  </a:srgbClr>
                </a:gs>
                <a:gs pos="100000">
                  <a:srgbClr val="BFBFB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lIns="19050" tIns="19050" rIns="19050" bIns="19050" anchor="ctr" anchorCtr="0">
              <a:noAutofit/>
            </a:bodyPr>
            <a:lstStyle/>
            <a:p>
              <a:pPr marL="0" marR="0" lvl="0" indent="0" algn="ctr" rtl="0">
                <a:lnSpc>
                  <a:spcPct val="110000"/>
                </a:lnSpc>
                <a:spcBef>
                  <a:spcPts val="0"/>
                </a:spcBef>
                <a:buNone/>
              </a:pPr>
              <a:endParaRPr sz="15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cxnSp>
          <p:nvCxnSpPr>
            <p:cNvPr id="952" name="Shape 952"/>
            <p:cNvCxnSpPr/>
            <p:nvPr/>
          </p:nvCxnSpPr>
          <p:spPr>
            <a:xfrm>
              <a:off x="1521175" y="4604616"/>
              <a:ext cx="10368900" cy="0"/>
            </a:xfrm>
            <a:prstGeom prst="straightConnector1">
              <a:avLst/>
            </a:prstGeom>
            <a:noFill/>
            <a:ln w="12700" cap="flat" cmpd="sng">
              <a:solidFill>
                <a:schemeClr val="dk2"/>
              </a:solidFill>
              <a:prstDash val="solid"/>
              <a:miter lim="8000"/>
              <a:headEnd type="none" w="med" len="med"/>
              <a:tailEnd type="none" w="med" len="med"/>
            </a:ln>
          </p:spPr>
        </p:cxnSp>
      </p:grpSp>
      <p:grpSp>
        <p:nvGrpSpPr>
          <p:cNvPr id="953" name="Shape 953"/>
          <p:cNvGrpSpPr/>
          <p:nvPr/>
        </p:nvGrpSpPr>
        <p:grpSpPr>
          <a:xfrm>
            <a:off x="12518860" y="4604616"/>
            <a:ext cx="10368914" cy="6610082"/>
            <a:chOff x="12518860" y="4604616"/>
            <a:chExt cx="10368914" cy="6610082"/>
          </a:xfrm>
        </p:grpSpPr>
        <p:sp>
          <p:nvSpPr>
            <p:cNvPr id="954" name="Shape 954"/>
            <p:cNvSpPr/>
            <p:nvPr/>
          </p:nvSpPr>
          <p:spPr>
            <a:xfrm>
              <a:off x="12518860" y="4609898"/>
              <a:ext cx="10368900" cy="6604800"/>
            </a:xfrm>
            <a:prstGeom prst="rect">
              <a:avLst/>
            </a:prstGeom>
            <a:gradFill>
              <a:gsLst>
                <a:gs pos="0">
                  <a:srgbClr val="BFBFBF">
                    <a:alpha val="24705"/>
                  </a:srgbClr>
                </a:gs>
                <a:gs pos="100000">
                  <a:srgbClr val="BFBFB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lIns="19050" tIns="19050" rIns="19050" bIns="19050" anchor="ctr" anchorCtr="0">
              <a:noAutofit/>
            </a:bodyPr>
            <a:lstStyle/>
            <a:p>
              <a:pPr marL="0" marR="0" lvl="0" indent="0" algn="ctr" rtl="0">
                <a:lnSpc>
                  <a:spcPct val="110000"/>
                </a:lnSpc>
                <a:spcBef>
                  <a:spcPts val="0"/>
                </a:spcBef>
                <a:buNone/>
              </a:pPr>
              <a:endParaRPr sz="15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cxnSp>
          <p:nvCxnSpPr>
            <p:cNvPr id="955" name="Shape 955"/>
            <p:cNvCxnSpPr/>
            <p:nvPr/>
          </p:nvCxnSpPr>
          <p:spPr>
            <a:xfrm>
              <a:off x="12518875" y="4604616"/>
              <a:ext cx="10368899" cy="0"/>
            </a:xfrm>
            <a:prstGeom prst="straightConnector1">
              <a:avLst/>
            </a:prstGeom>
            <a:noFill/>
            <a:ln w="12700" cap="flat" cmpd="sng">
              <a:solidFill>
                <a:schemeClr val="dk2"/>
              </a:solidFill>
              <a:prstDash val="solid"/>
              <a:miter lim="8000"/>
              <a:headEnd type="none" w="med" len="med"/>
              <a:tailEnd type="none" w="med" len="med"/>
            </a:ln>
          </p:spPr>
        </p:cxnSp>
      </p:grpSp>
      <p:sp>
        <p:nvSpPr>
          <p:cNvPr id="956" name="Shape 956"/>
          <p:cNvSpPr txBox="1">
            <a:spLocks noGrp="1"/>
          </p:cNvSpPr>
          <p:nvPr>
            <p:ph type="title"/>
          </p:nvPr>
        </p:nvSpPr>
        <p:spPr>
          <a:xfrm>
            <a:off x="1150229" y="804445"/>
            <a:ext cx="22128600" cy="1206900"/>
          </a:xfrm>
          <a:prstGeom prst="rect">
            <a:avLst/>
          </a:prstGeom>
          <a:noFill/>
          <a:ln>
            <a:noFill/>
          </a:ln>
        </p:spPr>
        <p:txBody>
          <a:bodyPr lIns="0" tIns="91425" rIns="0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Source Sans Pro SemiBold"/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Local State Summary</a:t>
            </a:r>
          </a:p>
        </p:txBody>
      </p:sp>
      <p:sp>
        <p:nvSpPr>
          <p:cNvPr id="957" name="Shape 957"/>
          <p:cNvSpPr/>
          <p:nvPr/>
        </p:nvSpPr>
        <p:spPr>
          <a:xfrm>
            <a:off x="1828800" y="5013896"/>
            <a:ext cx="9783600" cy="525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457200" marR="0" lvl="0" indent="-482600" algn="l" rtl="0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4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100X better performance</a:t>
            </a:r>
          </a:p>
          <a:p>
            <a:pPr marL="457200" marR="0" lvl="0" indent="-482600" algn="l" rtl="0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4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 issues with accidental DoS on remote DB</a:t>
            </a:r>
          </a:p>
          <a:p>
            <a:pPr marL="457200" marR="0" lvl="0" indent="-482600" algn="l" rtl="0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4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 need to over provision the remote DB</a:t>
            </a:r>
          </a:p>
          <a:p>
            <a:pPr marL="457200" marR="0" lvl="0" indent="-457200" algn="l" rtl="0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40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58" name="Shape 958"/>
          <p:cNvSpPr/>
          <p:nvPr/>
        </p:nvSpPr>
        <p:spPr>
          <a:xfrm>
            <a:off x="1521174" y="3336098"/>
            <a:ext cx="10368900" cy="9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7000" b="1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Pros</a:t>
            </a:r>
          </a:p>
        </p:txBody>
      </p:sp>
      <p:sp>
        <p:nvSpPr>
          <p:cNvPr id="959" name="Shape 959"/>
          <p:cNvSpPr/>
          <p:nvPr/>
        </p:nvSpPr>
        <p:spPr>
          <a:xfrm>
            <a:off x="12518861" y="3336098"/>
            <a:ext cx="10368899" cy="9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7000" b="1">
                <a:solidFill>
                  <a:schemeClr val="dk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Cons</a:t>
            </a:r>
          </a:p>
        </p:txBody>
      </p:sp>
      <p:sp>
        <p:nvSpPr>
          <p:cNvPr id="960" name="Shape 960"/>
          <p:cNvSpPr/>
          <p:nvPr/>
        </p:nvSpPr>
        <p:spPr>
          <a:xfrm>
            <a:off x="12848707" y="5013896"/>
            <a:ext cx="9678899" cy="5253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457200" marR="0" lvl="0" indent="-482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4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Does </a:t>
            </a:r>
            <a:r>
              <a:rPr lang="en-US" sz="4000" b="1">
                <a:solidFill>
                  <a:srgbClr val="FF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NOT</a:t>
            </a:r>
            <a:r>
              <a:rPr lang="en-US" sz="40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-US" sz="40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work when</a:t>
            </a:r>
            <a:r>
              <a:rPr lang="en-US" sz="40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adjunct data is large and not co-partitionable in input stream</a:t>
            </a:r>
          </a:p>
          <a:p>
            <a:pPr marL="457200" marR="0" lvl="1" indent="-482600" algn="l" rtl="0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Auto-scaling </a:t>
            </a:r>
            <a:r>
              <a:rPr lang="en-US" sz="4000">
                <a:latin typeface="Source Sans Pro"/>
                <a:ea typeface="Source Sans Pro"/>
                <a:cs typeface="Source Sans Pro"/>
                <a:sym typeface="Source Sans Pro"/>
              </a:rPr>
              <a:t>becomes harder</a:t>
            </a:r>
          </a:p>
          <a:p>
            <a:pPr marL="457200" marR="0" lvl="1" indent="-482600" algn="l" rtl="0">
              <a:spcBef>
                <a:spcPts val="3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4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Repartitioning the Input </a:t>
            </a:r>
            <a:r>
              <a:rPr lang="en-US" sz="4000">
                <a:latin typeface="Source Sans Pro"/>
                <a:ea typeface="Source Sans Pro"/>
                <a:cs typeface="Source Sans Pro"/>
                <a:sym typeface="Source Sans Pro"/>
              </a:rPr>
              <a:t>stream</a:t>
            </a:r>
            <a:r>
              <a:rPr lang="en-US" sz="4000" b="0" i="0" u="none" strike="noStrike" cap="non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can mess up local state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Shape 966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</p:spPr>
        <p:txBody>
          <a:bodyPr lIns="223500" tIns="223500" rIns="223500" bIns="2235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Samza’s Goals</a:t>
            </a:r>
          </a:p>
        </p:txBody>
      </p:sp>
      <p:cxnSp>
        <p:nvCxnSpPr>
          <p:cNvPr id="967" name="Shape 967"/>
          <p:cNvCxnSpPr/>
          <p:nvPr/>
        </p:nvCxnSpPr>
        <p:spPr>
          <a:xfrm>
            <a:off x="12068144" y="3329855"/>
            <a:ext cx="0" cy="989130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968" name="Shape 968"/>
          <p:cNvSpPr/>
          <p:nvPr/>
        </p:nvSpPr>
        <p:spPr>
          <a:xfrm>
            <a:off x="982225" y="8053049"/>
            <a:ext cx="10847700" cy="4640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 dirty="0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Efficient </a:t>
            </a:r>
            <a:r>
              <a:rPr lang="en-US" sz="5900" b="1" dirty="0" err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Stateful</a:t>
            </a:r>
            <a:r>
              <a:rPr lang="en-US" sz="5900" b="1" dirty="0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 Processing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 dirty="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Local state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Incremental </a:t>
            </a:r>
            <a:r>
              <a:rPr lang="en-US" sz="4800" dirty="0" err="1">
                <a:latin typeface="Calibri"/>
                <a:ea typeface="Calibri"/>
                <a:cs typeface="Calibri"/>
                <a:sym typeface="Calibri"/>
              </a:rPr>
              <a:t>checkpointing</a:t>
            </a:r>
            <a:endParaRPr lang="en-US" sz="48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3-Tier caching</a:t>
            </a:r>
          </a:p>
        </p:txBody>
      </p:sp>
      <p:cxnSp>
        <p:nvCxnSpPr>
          <p:cNvPr id="969" name="Shape 969"/>
          <p:cNvCxnSpPr/>
          <p:nvPr/>
        </p:nvCxnSpPr>
        <p:spPr>
          <a:xfrm>
            <a:off x="1108597" y="7949351"/>
            <a:ext cx="22170000" cy="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970" name="Shape 970"/>
          <p:cNvSpPr/>
          <p:nvPr/>
        </p:nvSpPr>
        <p:spPr>
          <a:xfrm>
            <a:off x="12548675" y="3101250"/>
            <a:ext cx="10626300" cy="4640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Fast Recovery &amp; Restart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Parallel recovery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Host Affinity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Compaction</a:t>
            </a:r>
          </a:p>
        </p:txBody>
      </p:sp>
      <p:sp>
        <p:nvSpPr>
          <p:cNvPr id="971" name="Shape 971"/>
          <p:cNvSpPr/>
          <p:nvPr/>
        </p:nvSpPr>
        <p:spPr>
          <a:xfrm>
            <a:off x="968525" y="2987674"/>
            <a:ext cx="10847700" cy="4715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Scalability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Input partitioning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Parallel and independent tasks</a:t>
            </a:r>
          </a:p>
          <a:p>
            <a:pPr marR="0" lvl="0" algn="l" rtl="0">
              <a:spcBef>
                <a:spcPts val="0"/>
              </a:spcBef>
              <a:buNone/>
            </a:pPr>
            <a:endParaRPr sz="4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2" name="Shape 972"/>
          <p:cNvSpPr/>
          <p:nvPr/>
        </p:nvSpPr>
        <p:spPr>
          <a:xfrm>
            <a:off x="12624875" y="8359050"/>
            <a:ext cx="10626300" cy="532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Unified Data Processing API 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3200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Stream and Batch</a:t>
            </a:r>
          </a:p>
          <a:p>
            <a:pPr marL="914400" lvl="0" indent="-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Stream Processing as a library and Stream Processing as a Service (SPaaS)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5900" b="1">
              <a:solidFill>
                <a:srgbClr val="C5020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3" name="Shape 973"/>
          <p:cNvSpPr/>
          <p:nvPr/>
        </p:nvSpPr>
        <p:spPr>
          <a:xfrm>
            <a:off x="12359450" y="3101250"/>
            <a:ext cx="10626300" cy="4534500"/>
          </a:xfrm>
          <a:prstGeom prst="rect">
            <a:avLst/>
          </a:prstGeom>
          <a:solidFill>
            <a:srgbClr val="FFFFFF">
              <a:alpha val="8667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74" name="Shape 974"/>
          <p:cNvSpPr/>
          <p:nvPr/>
        </p:nvSpPr>
        <p:spPr>
          <a:xfrm>
            <a:off x="725300" y="8412875"/>
            <a:ext cx="10626300" cy="4534500"/>
          </a:xfrm>
          <a:prstGeom prst="rect">
            <a:avLst/>
          </a:prstGeom>
          <a:solidFill>
            <a:srgbClr val="FFFFFF">
              <a:alpha val="8667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75" name="Shape 975"/>
          <p:cNvSpPr/>
          <p:nvPr/>
        </p:nvSpPr>
        <p:spPr>
          <a:xfrm>
            <a:off x="739925" y="2770425"/>
            <a:ext cx="10847700" cy="4715400"/>
          </a:xfrm>
          <a:prstGeom prst="rect">
            <a:avLst/>
          </a:prstGeom>
          <a:solidFill>
            <a:srgbClr val="FFFFFF">
              <a:alpha val="8667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76" name="Shape 976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Shape 981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lvl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1000">
                <a:solidFill>
                  <a:srgbClr val="000080"/>
                </a:solidFill>
              </a:rPr>
              <a:t>Stream Application in Batch</a:t>
            </a:r>
          </a:p>
        </p:txBody>
      </p:sp>
      <p:sp>
        <p:nvSpPr>
          <p:cNvPr id="982" name="Shape 982"/>
          <p:cNvSpPr txBox="1">
            <a:spLocks noGrp="1"/>
          </p:cNvSpPr>
          <p:nvPr>
            <p:ph type="body" idx="1"/>
          </p:nvPr>
        </p:nvSpPr>
        <p:spPr>
          <a:xfrm>
            <a:off x="1219350" y="2895600"/>
            <a:ext cx="21948600" cy="25329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1"/>
              <a:t>Application logic:   </a:t>
            </a:r>
            <a:r>
              <a:rPr lang="en-US" sz="4800" i="1"/>
              <a:t>Count number of ‘Page Views’ for each member in a 5 minute  </a:t>
            </a: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i="1"/>
              <a:t>   	                                 window and send the counts to ‘Page View Per Member’</a:t>
            </a:r>
          </a:p>
        </p:txBody>
      </p:sp>
      <p:sp>
        <p:nvSpPr>
          <p:cNvPr id="983" name="Shape 983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 lang="en-US"/>
          </a:p>
        </p:txBody>
      </p:sp>
      <p:grpSp>
        <p:nvGrpSpPr>
          <p:cNvPr id="984" name="Shape 984"/>
          <p:cNvGrpSpPr/>
          <p:nvPr/>
        </p:nvGrpSpPr>
        <p:grpSpPr>
          <a:xfrm>
            <a:off x="610325" y="4701995"/>
            <a:ext cx="4081800" cy="3486687"/>
            <a:chOff x="762725" y="5235425"/>
            <a:chExt cx="4081800" cy="3824800"/>
          </a:xfrm>
        </p:grpSpPr>
        <p:sp>
          <p:nvSpPr>
            <p:cNvPr id="985" name="Shape 985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6" name="Shape 986"/>
            <p:cNvSpPr txBox="1"/>
            <p:nvPr/>
          </p:nvSpPr>
          <p:spPr>
            <a:xfrm>
              <a:off x="928375" y="5235425"/>
              <a:ext cx="36702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 stream</a:t>
              </a:r>
            </a:p>
          </p:txBody>
        </p:sp>
        <p:sp>
          <p:nvSpPr>
            <p:cNvPr id="987" name="Shape 987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8" name="Shape 988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89" name="Shape 989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990" name="Shape 990"/>
          <p:cNvGrpSpPr/>
          <p:nvPr/>
        </p:nvGrpSpPr>
        <p:grpSpPr>
          <a:xfrm>
            <a:off x="17988800" y="4701995"/>
            <a:ext cx="6396600" cy="3486687"/>
            <a:chOff x="-680200" y="5235425"/>
            <a:chExt cx="6396600" cy="3824800"/>
          </a:xfrm>
        </p:grpSpPr>
        <p:sp>
          <p:nvSpPr>
            <p:cNvPr id="991" name="Shape 991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2" name="Shape 992"/>
            <p:cNvSpPr txBox="1"/>
            <p:nvPr/>
          </p:nvSpPr>
          <p:spPr>
            <a:xfrm>
              <a:off x="-680200" y="5235425"/>
              <a:ext cx="63966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 per Member</a:t>
              </a:r>
            </a:p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out stream</a:t>
              </a:r>
            </a:p>
          </p:txBody>
        </p:sp>
        <p:sp>
          <p:nvSpPr>
            <p:cNvPr id="993" name="Shape 993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4" name="Shape 994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95" name="Shape 995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996" name="Shape 996"/>
          <p:cNvSpPr/>
          <p:nvPr/>
        </p:nvSpPr>
        <p:spPr>
          <a:xfrm>
            <a:off x="20668375" y="6360258"/>
            <a:ext cx="419400" cy="1682399"/>
          </a:xfrm>
          <a:prstGeom prst="rect">
            <a:avLst/>
          </a:prstGeom>
          <a:solidFill>
            <a:srgbClr val="FF99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997" name="Shape 997"/>
          <p:cNvGrpSpPr/>
          <p:nvPr/>
        </p:nvGrpSpPr>
        <p:grpSpPr>
          <a:xfrm>
            <a:off x="5175200" y="6040913"/>
            <a:ext cx="3056400" cy="2389941"/>
            <a:chOff x="12871400" y="9752200"/>
            <a:chExt cx="3056400" cy="2621700"/>
          </a:xfrm>
        </p:grpSpPr>
        <p:sp>
          <p:nvSpPr>
            <p:cNvPr id="998" name="Shape 998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999" name="Shape 999"/>
            <p:cNvSpPr txBox="1"/>
            <p:nvPr/>
          </p:nvSpPr>
          <p:spPr>
            <a:xfrm>
              <a:off x="12871400" y="105281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Repartition</a:t>
              </a:r>
            </a:p>
            <a:p>
              <a:pPr lvl="0" algn="ctr" rtl="0">
                <a:spcBef>
                  <a:spcPts val="0"/>
                </a:spcBef>
                <a:buNone/>
              </a:pPr>
              <a:r>
                <a:rPr lang="en-US" sz="3000" i="1"/>
                <a:t>by member id</a:t>
              </a:r>
            </a:p>
          </p:txBody>
        </p:sp>
      </p:grpSp>
      <p:grpSp>
        <p:nvGrpSpPr>
          <p:cNvPr id="1000" name="Shape 1000"/>
          <p:cNvGrpSpPr/>
          <p:nvPr/>
        </p:nvGrpSpPr>
        <p:grpSpPr>
          <a:xfrm>
            <a:off x="8777572" y="6040913"/>
            <a:ext cx="3056400" cy="2389941"/>
            <a:chOff x="12871400" y="9752200"/>
            <a:chExt cx="3056400" cy="2621700"/>
          </a:xfrm>
        </p:grpSpPr>
        <p:sp>
          <p:nvSpPr>
            <p:cNvPr id="1001" name="Shape 1001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1002" name="Shape 1002"/>
            <p:cNvSpPr txBox="1"/>
            <p:nvPr/>
          </p:nvSpPr>
          <p:spPr>
            <a:xfrm>
              <a:off x="12871400" y="106805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Window</a:t>
              </a:r>
            </a:p>
            <a:p>
              <a:pPr lvl="0" algn="ctr" rtl="0">
                <a:spcBef>
                  <a:spcPts val="0"/>
                </a:spcBef>
                <a:buNone/>
              </a:pPr>
              <a:endParaRPr sz="3000" i="1"/>
            </a:p>
          </p:txBody>
        </p:sp>
      </p:grpSp>
      <p:grpSp>
        <p:nvGrpSpPr>
          <p:cNvPr id="1003" name="Shape 1003"/>
          <p:cNvGrpSpPr/>
          <p:nvPr/>
        </p:nvGrpSpPr>
        <p:grpSpPr>
          <a:xfrm>
            <a:off x="12282772" y="6040913"/>
            <a:ext cx="3056400" cy="2389941"/>
            <a:chOff x="12871400" y="9752200"/>
            <a:chExt cx="3056400" cy="2621700"/>
          </a:xfrm>
        </p:grpSpPr>
        <p:sp>
          <p:nvSpPr>
            <p:cNvPr id="1004" name="Shape 1004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1005" name="Shape 1005"/>
            <p:cNvSpPr txBox="1"/>
            <p:nvPr/>
          </p:nvSpPr>
          <p:spPr>
            <a:xfrm>
              <a:off x="12871400" y="106805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Map</a:t>
              </a:r>
            </a:p>
          </p:txBody>
        </p:sp>
      </p:grpSp>
      <p:grpSp>
        <p:nvGrpSpPr>
          <p:cNvPr id="1006" name="Shape 1006"/>
          <p:cNvGrpSpPr/>
          <p:nvPr/>
        </p:nvGrpSpPr>
        <p:grpSpPr>
          <a:xfrm>
            <a:off x="15787972" y="6040913"/>
            <a:ext cx="3056400" cy="2389941"/>
            <a:chOff x="12871400" y="9752200"/>
            <a:chExt cx="3056400" cy="2621700"/>
          </a:xfrm>
        </p:grpSpPr>
        <p:sp>
          <p:nvSpPr>
            <p:cNvPr id="1007" name="Shape 1007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1008" name="Shape 1008"/>
            <p:cNvSpPr txBox="1"/>
            <p:nvPr/>
          </p:nvSpPr>
          <p:spPr>
            <a:xfrm>
              <a:off x="12871400" y="106805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SendTo</a:t>
              </a:r>
            </a:p>
          </p:txBody>
        </p:sp>
      </p:grpSp>
      <p:sp>
        <p:nvSpPr>
          <p:cNvPr id="1009" name="Shape 1009"/>
          <p:cNvSpPr/>
          <p:nvPr/>
        </p:nvSpPr>
        <p:spPr>
          <a:xfrm>
            <a:off x="4364375" y="6868660"/>
            <a:ext cx="999000" cy="665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0" name="Shape 1010"/>
          <p:cNvSpPr/>
          <p:nvPr/>
        </p:nvSpPr>
        <p:spPr>
          <a:xfrm>
            <a:off x="8082100" y="6868660"/>
            <a:ext cx="999000" cy="665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1" name="Shape 1011"/>
          <p:cNvSpPr/>
          <p:nvPr/>
        </p:nvSpPr>
        <p:spPr>
          <a:xfrm>
            <a:off x="11638922" y="6903119"/>
            <a:ext cx="999000" cy="665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2" name="Shape 1012"/>
          <p:cNvSpPr/>
          <p:nvPr/>
        </p:nvSpPr>
        <p:spPr>
          <a:xfrm>
            <a:off x="15150997" y="6868660"/>
            <a:ext cx="999000" cy="665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3" name="Shape 1013"/>
          <p:cNvSpPr/>
          <p:nvPr/>
        </p:nvSpPr>
        <p:spPr>
          <a:xfrm>
            <a:off x="18739272" y="6868660"/>
            <a:ext cx="999000" cy="665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14" name="Shape 1014"/>
          <p:cNvSpPr/>
          <p:nvPr/>
        </p:nvSpPr>
        <p:spPr>
          <a:xfrm>
            <a:off x="988500" y="9773175"/>
            <a:ext cx="16683900" cy="33822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28575" cap="flat" cmpd="sng">
            <a:solidFill>
              <a:srgbClr val="00008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3500" tIns="223500" rIns="223500" bIns="223500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4500" b="1"/>
              <a:t>HDFS</a:t>
            </a:r>
          </a:p>
        </p:txBody>
      </p:sp>
      <p:sp>
        <p:nvSpPr>
          <p:cNvPr id="1015" name="Shape 1015"/>
          <p:cNvSpPr/>
          <p:nvPr/>
        </p:nvSpPr>
        <p:spPr>
          <a:xfrm>
            <a:off x="1234300" y="11062325"/>
            <a:ext cx="16280400" cy="1845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3500" tIns="223500" rIns="223500" bIns="2235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4000" b="1"/>
              <a:t>PageView:</a:t>
            </a:r>
            <a:r>
              <a:rPr lang="en-US" sz="4000" i="1">
                <a:solidFill>
                  <a:srgbClr val="1155CC"/>
                </a:solidFill>
              </a:rPr>
              <a:t> hdfs://mydbsnapshot/PageViewFiles/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4000" b="1"/>
              <a:t>PageViewPerMember:</a:t>
            </a:r>
            <a:r>
              <a:rPr lang="en-US" sz="4000" i="1">
                <a:solidFill>
                  <a:srgbClr val="1155CC"/>
                </a:solidFill>
              </a:rPr>
              <a:t> hdfs://myoutputdb/PageViewPerMemberFiles</a:t>
            </a:r>
          </a:p>
        </p:txBody>
      </p:sp>
      <p:cxnSp>
        <p:nvCxnSpPr>
          <p:cNvPr id="1016" name="Shape 1016"/>
          <p:cNvCxnSpPr/>
          <p:nvPr/>
        </p:nvCxnSpPr>
        <p:spPr>
          <a:xfrm>
            <a:off x="1069600" y="8200325"/>
            <a:ext cx="1908600" cy="3082800"/>
          </a:xfrm>
          <a:prstGeom prst="straightConnector1">
            <a:avLst/>
          </a:prstGeom>
          <a:noFill/>
          <a:ln w="76200" cap="flat" cmpd="sng">
            <a:solidFill>
              <a:srgbClr val="CC0000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17" name="Shape 1017"/>
          <p:cNvCxnSpPr/>
          <p:nvPr/>
        </p:nvCxnSpPr>
        <p:spPr>
          <a:xfrm flipH="1">
            <a:off x="17327600" y="8200325"/>
            <a:ext cx="3082800" cy="4110600"/>
          </a:xfrm>
          <a:prstGeom prst="straightConnector1">
            <a:avLst/>
          </a:prstGeom>
          <a:noFill/>
          <a:ln w="76200" cap="flat" cmpd="sng">
            <a:solidFill>
              <a:srgbClr val="CC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018" name="Shape 1018"/>
          <p:cNvSpPr/>
          <p:nvPr/>
        </p:nvSpPr>
        <p:spPr>
          <a:xfrm>
            <a:off x="18844375" y="10989575"/>
            <a:ext cx="5064000" cy="2286000"/>
          </a:xfrm>
          <a:prstGeom prst="rect">
            <a:avLst/>
          </a:prstGeom>
          <a:solidFill>
            <a:srgbClr val="F4CCCC"/>
          </a:solidFill>
          <a:ln w="3810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4000" b="1"/>
              <a:t>Zero code changes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Shape 1023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lvl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1000">
                <a:solidFill>
                  <a:srgbClr val="000080"/>
                </a:solidFill>
              </a:rPr>
              <a:t>Stream Processing as a Library</a:t>
            </a:r>
          </a:p>
        </p:txBody>
      </p:sp>
      <p:sp>
        <p:nvSpPr>
          <p:cNvPr id="1024" name="Shape 1024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 lang="en-US"/>
          </a:p>
        </p:txBody>
      </p:sp>
      <p:grpSp>
        <p:nvGrpSpPr>
          <p:cNvPr id="1025" name="Shape 1025"/>
          <p:cNvGrpSpPr/>
          <p:nvPr/>
        </p:nvGrpSpPr>
        <p:grpSpPr>
          <a:xfrm>
            <a:off x="610325" y="2568617"/>
            <a:ext cx="4081800" cy="2734805"/>
            <a:chOff x="762725" y="5932588"/>
            <a:chExt cx="4081800" cy="3127636"/>
          </a:xfrm>
        </p:grpSpPr>
        <p:sp>
          <p:nvSpPr>
            <p:cNvPr id="1026" name="Shape 1026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7" name="Shape 1027"/>
            <p:cNvSpPr txBox="1"/>
            <p:nvPr/>
          </p:nvSpPr>
          <p:spPr>
            <a:xfrm>
              <a:off x="928375" y="5932588"/>
              <a:ext cx="36702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</a:t>
              </a:r>
            </a:p>
          </p:txBody>
        </p:sp>
        <p:sp>
          <p:nvSpPr>
            <p:cNvPr id="1028" name="Shape 1028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29" name="Shape 1029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0" name="Shape 1030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031" name="Shape 1031"/>
          <p:cNvGrpSpPr/>
          <p:nvPr/>
        </p:nvGrpSpPr>
        <p:grpSpPr>
          <a:xfrm>
            <a:off x="17988800" y="2568617"/>
            <a:ext cx="6396600" cy="2734805"/>
            <a:chOff x="-680200" y="5932588"/>
            <a:chExt cx="6396600" cy="3127636"/>
          </a:xfrm>
        </p:grpSpPr>
        <p:sp>
          <p:nvSpPr>
            <p:cNvPr id="1032" name="Shape 1032"/>
            <p:cNvSpPr/>
            <p:nvPr/>
          </p:nvSpPr>
          <p:spPr>
            <a:xfrm rot="5400000">
              <a:off x="1733975" y="5949675"/>
              <a:ext cx="2139300" cy="4081800"/>
            </a:xfrm>
            <a:prstGeom prst="can">
              <a:avLst>
                <a:gd name="adj" fmla="val 25000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223500" tIns="111725" rIns="223500" bIns="1117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3" name="Shape 1033"/>
            <p:cNvSpPr txBox="1"/>
            <p:nvPr/>
          </p:nvSpPr>
          <p:spPr>
            <a:xfrm>
              <a:off x="-680200" y="5932588"/>
              <a:ext cx="6396600" cy="1567500"/>
            </a:xfrm>
            <a:prstGeom prst="rect">
              <a:avLst/>
            </a:prstGeom>
            <a:noFill/>
            <a:ln>
              <a:noFill/>
            </a:ln>
          </p:spPr>
          <p:txBody>
            <a:bodyPr lIns="223500" tIns="111725" rIns="223500" bIns="11172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-US" sz="44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Page View per Member</a:t>
              </a:r>
            </a:p>
          </p:txBody>
        </p:sp>
        <p:sp>
          <p:nvSpPr>
            <p:cNvPr id="1034" name="Shape 1034"/>
            <p:cNvSpPr/>
            <p:nvPr/>
          </p:nvSpPr>
          <p:spPr>
            <a:xfrm>
              <a:off x="35995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5" name="Shape 1035"/>
            <p:cNvSpPr/>
            <p:nvPr/>
          </p:nvSpPr>
          <p:spPr>
            <a:xfrm>
              <a:off x="30661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036" name="Shape 1036"/>
            <p:cNvSpPr/>
            <p:nvPr/>
          </p:nvSpPr>
          <p:spPr>
            <a:xfrm>
              <a:off x="2532775" y="7054450"/>
              <a:ext cx="419400" cy="1845600"/>
            </a:xfrm>
            <a:prstGeom prst="rect">
              <a:avLst/>
            </a:prstGeom>
            <a:solidFill>
              <a:srgbClr val="FF99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3000" dir="5400000" rotWithShape="0">
                <a:srgbClr val="000000">
                  <a:alpha val="3490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037" name="Shape 1037"/>
          <p:cNvSpPr/>
          <p:nvPr/>
        </p:nvSpPr>
        <p:spPr>
          <a:xfrm>
            <a:off x="20668375" y="3549317"/>
            <a:ext cx="419400" cy="1613700"/>
          </a:xfrm>
          <a:prstGeom prst="rect">
            <a:avLst/>
          </a:prstGeom>
          <a:solidFill>
            <a:srgbClr val="FF99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038" name="Shape 1038"/>
          <p:cNvGrpSpPr/>
          <p:nvPr/>
        </p:nvGrpSpPr>
        <p:grpSpPr>
          <a:xfrm>
            <a:off x="5175200" y="3243424"/>
            <a:ext cx="3056400" cy="2292414"/>
            <a:chOff x="12871400" y="9752200"/>
            <a:chExt cx="3056400" cy="2621700"/>
          </a:xfrm>
        </p:grpSpPr>
        <p:sp>
          <p:nvSpPr>
            <p:cNvPr id="1039" name="Shape 1039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1040" name="Shape 1040"/>
            <p:cNvSpPr txBox="1"/>
            <p:nvPr/>
          </p:nvSpPr>
          <p:spPr>
            <a:xfrm>
              <a:off x="12871400" y="105281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Repartition</a:t>
              </a:r>
            </a:p>
            <a:p>
              <a:pPr lvl="0" algn="ctr" rtl="0">
                <a:spcBef>
                  <a:spcPts val="0"/>
                </a:spcBef>
                <a:buNone/>
              </a:pPr>
              <a:r>
                <a:rPr lang="en-US" sz="3000" i="1"/>
                <a:t>by member id</a:t>
              </a:r>
            </a:p>
          </p:txBody>
        </p:sp>
      </p:grpSp>
      <p:grpSp>
        <p:nvGrpSpPr>
          <p:cNvPr id="1041" name="Shape 1041"/>
          <p:cNvGrpSpPr/>
          <p:nvPr/>
        </p:nvGrpSpPr>
        <p:grpSpPr>
          <a:xfrm>
            <a:off x="8777572" y="3243424"/>
            <a:ext cx="3056400" cy="2292414"/>
            <a:chOff x="12871400" y="9752200"/>
            <a:chExt cx="3056400" cy="2621700"/>
          </a:xfrm>
        </p:grpSpPr>
        <p:sp>
          <p:nvSpPr>
            <p:cNvPr id="1042" name="Shape 1042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1043" name="Shape 1043"/>
            <p:cNvSpPr txBox="1"/>
            <p:nvPr/>
          </p:nvSpPr>
          <p:spPr>
            <a:xfrm>
              <a:off x="12871400" y="106805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Window</a:t>
              </a:r>
            </a:p>
            <a:p>
              <a:pPr lvl="0" algn="ctr" rtl="0">
                <a:spcBef>
                  <a:spcPts val="0"/>
                </a:spcBef>
                <a:buNone/>
              </a:pPr>
              <a:endParaRPr sz="3000" i="1"/>
            </a:p>
          </p:txBody>
        </p:sp>
      </p:grpSp>
      <p:grpSp>
        <p:nvGrpSpPr>
          <p:cNvPr id="1044" name="Shape 1044"/>
          <p:cNvGrpSpPr/>
          <p:nvPr/>
        </p:nvGrpSpPr>
        <p:grpSpPr>
          <a:xfrm>
            <a:off x="12282772" y="3243424"/>
            <a:ext cx="3056400" cy="2292414"/>
            <a:chOff x="12871400" y="9752200"/>
            <a:chExt cx="3056400" cy="2621700"/>
          </a:xfrm>
        </p:grpSpPr>
        <p:sp>
          <p:nvSpPr>
            <p:cNvPr id="1045" name="Shape 1045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1046" name="Shape 1046"/>
            <p:cNvSpPr txBox="1"/>
            <p:nvPr/>
          </p:nvSpPr>
          <p:spPr>
            <a:xfrm>
              <a:off x="12871400" y="106805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Map</a:t>
              </a:r>
            </a:p>
          </p:txBody>
        </p:sp>
      </p:grpSp>
      <p:grpSp>
        <p:nvGrpSpPr>
          <p:cNvPr id="1047" name="Shape 1047"/>
          <p:cNvGrpSpPr/>
          <p:nvPr/>
        </p:nvGrpSpPr>
        <p:grpSpPr>
          <a:xfrm>
            <a:off x="15787972" y="3243424"/>
            <a:ext cx="3056400" cy="2292414"/>
            <a:chOff x="12871400" y="9752200"/>
            <a:chExt cx="3056400" cy="2621700"/>
          </a:xfrm>
        </p:grpSpPr>
        <p:sp>
          <p:nvSpPr>
            <p:cNvPr id="1048" name="Shape 1048"/>
            <p:cNvSpPr/>
            <p:nvPr/>
          </p:nvSpPr>
          <p:spPr>
            <a:xfrm>
              <a:off x="13023900" y="9752200"/>
              <a:ext cx="2831400" cy="2621700"/>
            </a:xfrm>
            <a:prstGeom prst="ellipse">
              <a:avLst/>
            </a:prstGeom>
            <a:solidFill>
              <a:srgbClr val="33B8FF">
                <a:alpha val="63849"/>
              </a:srgbClr>
            </a:solidFill>
            <a:ln w="38100" cap="flat" cmpd="sng">
              <a:solidFill>
                <a:srgbClr val="1155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endParaRPr sz="4000" b="1"/>
            </a:p>
          </p:txBody>
        </p:sp>
        <p:sp>
          <p:nvSpPr>
            <p:cNvPr id="1049" name="Shape 1049"/>
            <p:cNvSpPr txBox="1"/>
            <p:nvPr/>
          </p:nvSpPr>
          <p:spPr>
            <a:xfrm>
              <a:off x="12871400" y="10680575"/>
              <a:ext cx="3056400" cy="10935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3800" b="1"/>
                <a:t>SendTo</a:t>
              </a:r>
            </a:p>
          </p:txBody>
        </p:sp>
      </p:grpSp>
      <p:sp>
        <p:nvSpPr>
          <p:cNvPr id="1050" name="Shape 1050"/>
          <p:cNvSpPr/>
          <p:nvPr/>
        </p:nvSpPr>
        <p:spPr>
          <a:xfrm>
            <a:off x="4364375" y="4036950"/>
            <a:ext cx="999000" cy="638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1" name="Shape 1051"/>
          <p:cNvSpPr/>
          <p:nvPr/>
        </p:nvSpPr>
        <p:spPr>
          <a:xfrm>
            <a:off x="8082100" y="4036950"/>
            <a:ext cx="999000" cy="638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2" name="Shape 1052"/>
          <p:cNvSpPr/>
          <p:nvPr/>
        </p:nvSpPr>
        <p:spPr>
          <a:xfrm>
            <a:off x="11638922" y="4070001"/>
            <a:ext cx="999000" cy="638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3" name="Shape 1053"/>
          <p:cNvSpPr/>
          <p:nvPr/>
        </p:nvSpPr>
        <p:spPr>
          <a:xfrm>
            <a:off x="15150997" y="4036950"/>
            <a:ext cx="999000" cy="638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4" name="Shape 1054"/>
          <p:cNvSpPr/>
          <p:nvPr/>
        </p:nvSpPr>
        <p:spPr>
          <a:xfrm>
            <a:off x="18739272" y="4036950"/>
            <a:ext cx="999000" cy="638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55" name="Shape 1055"/>
          <p:cNvSpPr txBox="1">
            <a:spLocks noGrp="1"/>
          </p:cNvSpPr>
          <p:nvPr>
            <p:ph type="body" idx="1"/>
          </p:nvPr>
        </p:nvSpPr>
        <p:spPr>
          <a:xfrm>
            <a:off x="14837975" y="5889600"/>
            <a:ext cx="9339000" cy="78864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900" b="1">
                <a:solidFill>
                  <a:srgbClr val="CC0000"/>
                </a:solidFill>
              </a:rPr>
              <a:t>Launch Stream Processor</a:t>
            </a:r>
          </a:p>
        </p:txBody>
      </p:sp>
      <p:sp>
        <p:nvSpPr>
          <p:cNvPr id="1056" name="Shape 1056"/>
          <p:cNvSpPr txBox="1"/>
          <p:nvPr/>
        </p:nvSpPr>
        <p:spPr>
          <a:xfrm>
            <a:off x="14837971" y="7152900"/>
            <a:ext cx="9513000" cy="62208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3500" tIns="223500" rIns="223500" bIns="223500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0000"/>
              <a:buFont typeface="Arial"/>
              <a:buNone/>
            </a:pPr>
            <a:r>
              <a:rPr lang="en-US" sz="3000" b="1">
                <a:solidFill>
                  <a:srgbClr val="000080"/>
                </a:solidFill>
                <a:highlight>
                  <a:srgbClr val="FFFFFF"/>
                </a:highlight>
              </a:rPr>
              <a:t>public static void </a:t>
            </a:r>
            <a:r>
              <a:rPr lang="en-US" sz="3000">
                <a:solidFill>
                  <a:schemeClr val="dk1"/>
                </a:solidFill>
                <a:highlight>
                  <a:srgbClr val="FFFFFF"/>
                </a:highlight>
              </a:rPr>
              <a:t>main(String[] args) {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00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highlight>
                  <a:srgbClr val="FFFFFF"/>
                </a:highlight>
              </a:rPr>
              <a:t>   CommandLine cmdLine = </a:t>
            </a:r>
            <a:r>
              <a:rPr lang="en-US" sz="3000" b="1">
                <a:solidFill>
                  <a:srgbClr val="000080"/>
                </a:solidFill>
                <a:highlight>
                  <a:srgbClr val="FFFFFF"/>
                </a:highlight>
              </a:rPr>
              <a:t>new </a:t>
            </a:r>
            <a:r>
              <a:rPr lang="en-US" sz="3000">
                <a:solidFill>
                  <a:schemeClr val="dk1"/>
                </a:solidFill>
                <a:highlight>
                  <a:srgbClr val="FFFFFF"/>
                </a:highlight>
              </a:rPr>
              <a:t>CommandLine();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00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highlight>
                  <a:srgbClr val="FFFFFF"/>
                </a:highlight>
              </a:rPr>
              <a:t>   OptionSet options = cmdLine.parser().parse(args);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00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highlight>
                  <a:srgbClr val="FFFFFF"/>
                </a:highlight>
              </a:rPr>
              <a:t>   Config config = cmdLine.loadConfig(options);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00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highlight>
                  <a:srgbClr val="FFFFFF"/>
                </a:highlight>
              </a:rPr>
              <a:t>   </a:t>
            </a:r>
            <a:r>
              <a:rPr lang="en-US" sz="3500" b="1">
                <a:solidFill>
                  <a:schemeClr val="dk1"/>
                </a:solidFill>
                <a:highlight>
                  <a:srgbClr val="FFFFFF"/>
                </a:highlight>
              </a:rPr>
              <a:t>LocalApplicationRunner runner = </a:t>
            </a:r>
            <a:r>
              <a:rPr lang="en-US" sz="3500" b="1">
                <a:solidFill>
                  <a:srgbClr val="000080"/>
                </a:solidFill>
                <a:highlight>
                  <a:srgbClr val="FFFFFF"/>
                </a:highlight>
              </a:rPr>
              <a:t>new  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7142"/>
              <a:buFont typeface="Arial"/>
              <a:buNone/>
            </a:pPr>
            <a:r>
              <a:rPr lang="en-US" sz="3500" b="1">
                <a:solidFill>
                  <a:srgbClr val="000080"/>
                </a:solidFill>
                <a:highlight>
                  <a:srgbClr val="FFFFFF"/>
                </a:highlight>
              </a:rPr>
              <a:t>               </a:t>
            </a:r>
            <a:r>
              <a:rPr lang="en-US" sz="3500" b="1">
                <a:solidFill>
                  <a:schemeClr val="dk1"/>
                </a:solidFill>
                <a:highlight>
                  <a:srgbClr val="FFFFFF"/>
                </a:highlight>
              </a:rPr>
              <a:t>LocalApplicationRunner(config);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7142"/>
              <a:buFont typeface="Arial"/>
              <a:buNone/>
            </a:pPr>
            <a:r>
              <a:rPr lang="en-US" sz="3500" b="1">
                <a:solidFill>
                  <a:schemeClr val="dk1"/>
                </a:solidFill>
                <a:highlight>
                  <a:srgbClr val="FFFFFF"/>
                </a:highlight>
              </a:rPr>
              <a:t>   PageViewCountApplication app = </a:t>
            </a:r>
            <a:r>
              <a:rPr lang="en-US" sz="3500" b="1">
                <a:solidFill>
                  <a:srgbClr val="000080"/>
                </a:solidFill>
                <a:highlight>
                  <a:srgbClr val="FFFFFF"/>
                </a:highlight>
              </a:rPr>
              <a:t>new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7142"/>
              <a:buFont typeface="Arial"/>
              <a:buNone/>
            </a:pPr>
            <a:r>
              <a:rPr lang="en-US" sz="3500" b="1">
                <a:solidFill>
                  <a:srgbClr val="000080"/>
                </a:solidFill>
                <a:highlight>
                  <a:srgbClr val="FFFFFF"/>
                </a:highlight>
              </a:rPr>
              <a:t>               </a:t>
            </a:r>
            <a:r>
              <a:rPr lang="en-US" sz="3500" b="1">
                <a:solidFill>
                  <a:schemeClr val="dk1"/>
                </a:solidFill>
                <a:highlight>
                  <a:srgbClr val="FFFFFF"/>
                </a:highlight>
              </a:rPr>
              <a:t>PageViewCountApplication();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000" b="1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7142"/>
              <a:buFont typeface="Arial"/>
              <a:buNone/>
            </a:pPr>
            <a:r>
              <a:rPr lang="en-US" sz="3500" b="1">
                <a:solidFill>
                  <a:schemeClr val="dk1"/>
                </a:solidFill>
                <a:highlight>
                  <a:srgbClr val="FFFFFF"/>
                </a:highlight>
              </a:rPr>
              <a:t>   runner.run(app);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00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highlight>
                  <a:srgbClr val="FFFFFF"/>
                </a:highlight>
              </a:rPr>
              <a:t>   runner.waitForFinish();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900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highlight>
                  <a:srgbClr val="FFFFFF"/>
                </a:highlight>
              </a:rPr>
              <a:t> }</a:t>
            </a:r>
          </a:p>
          <a:p>
            <a:pPr lvl="0" rtl="0">
              <a:spcBef>
                <a:spcPts val="0"/>
              </a:spcBef>
              <a:buNone/>
            </a:pPr>
            <a:endParaRPr sz="3000"/>
          </a:p>
        </p:txBody>
      </p:sp>
      <p:sp>
        <p:nvSpPr>
          <p:cNvPr id="1057" name="Shape 1057"/>
          <p:cNvSpPr txBox="1"/>
          <p:nvPr/>
        </p:nvSpPr>
        <p:spPr>
          <a:xfrm>
            <a:off x="1219350" y="8204775"/>
            <a:ext cx="11993400" cy="22860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3500" tIns="111725" rIns="223500" bIns="1117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4000" i="1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job.coordinator.factory=org.apache.samza.zk.</a:t>
            </a:r>
          </a:p>
          <a:p>
            <a:pPr marL="4572000" marR="0" lvl="0" indent="457200" algn="l" rtl="0">
              <a:spcBef>
                <a:spcPts val="0"/>
              </a:spcBef>
              <a:buSzPct val="25000"/>
              <a:buNone/>
            </a:pPr>
            <a:r>
              <a:rPr lang="en-US" sz="4000" i="1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ZkJobCoordinatorFactory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4000" i="1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job.coordinator.zk.connect=my-zk.server:2191</a:t>
            </a:r>
          </a:p>
        </p:txBody>
      </p:sp>
      <p:sp>
        <p:nvSpPr>
          <p:cNvPr id="1058" name="Shape 1058"/>
          <p:cNvSpPr/>
          <p:nvPr/>
        </p:nvSpPr>
        <p:spPr>
          <a:xfrm>
            <a:off x="4671175" y="10989575"/>
            <a:ext cx="5064000" cy="2286000"/>
          </a:xfrm>
          <a:prstGeom prst="rect">
            <a:avLst/>
          </a:prstGeom>
          <a:solidFill>
            <a:srgbClr val="F4CCCC"/>
          </a:solidFill>
          <a:ln w="3810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4000" b="1"/>
              <a:t>Zero code changes</a:t>
            </a:r>
          </a:p>
        </p:txBody>
      </p:sp>
      <p:cxnSp>
        <p:nvCxnSpPr>
          <p:cNvPr id="1059" name="Shape 1059"/>
          <p:cNvCxnSpPr/>
          <p:nvPr/>
        </p:nvCxnSpPr>
        <p:spPr>
          <a:xfrm>
            <a:off x="11954350" y="5712137"/>
            <a:ext cx="0" cy="2444100"/>
          </a:xfrm>
          <a:prstGeom prst="straightConnector1">
            <a:avLst/>
          </a:prstGeom>
          <a:noFill/>
          <a:ln w="76200" cap="flat" cmpd="sng">
            <a:solidFill>
              <a:srgbClr val="CC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Shape 1065"/>
          <p:cNvSpPr txBox="1">
            <a:spLocks noGrp="1"/>
          </p:cNvSpPr>
          <p:nvPr>
            <p:ph type="title"/>
          </p:nvPr>
        </p:nvSpPr>
        <p:spPr>
          <a:xfrm>
            <a:off x="1219358" y="549274"/>
            <a:ext cx="21948600" cy="2286000"/>
          </a:xfrm>
          <a:prstGeom prst="rect">
            <a:avLst/>
          </a:prstGeom>
          <a:noFill/>
          <a:ln w="9525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3500" tIns="223500" rIns="223500" bIns="2235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1000">
                <a:solidFill>
                  <a:srgbClr val="000080"/>
                </a:solidFill>
              </a:rPr>
              <a:t>Stream Processing as a Library : Architecture</a:t>
            </a:r>
          </a:p>
        </p:txBody>
      </p:sp>
      <p:sp>
        <p:nvSpPr>
          <p:cNvPr id="1066" name="Shape 1066"/>
          <p:cNvSpPr txBox="1">
            <a:spLocks noGrp="1"/>
          </p:cNvSpPr>
          <p:nvPr>
            <p:ph type="body" idx="1"/>
          </p:nvPr>
        </p:nvSpPr>
        <p:spPr>
          <a:xfrm>
            <a:off x="1384950" y="3177605"/>
            <a:ext cx="21279000" cy="47709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>
            <a:noAutofit/>
          </a:bodyPr>
          <a:lstStyle/>
          <a:p>
            <a:pPr marL="1117600" marR="0" lvl="0" indent="-112395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900"/>
              <a:t>Pluggable Job Coordinator </a:t>
            </a:r>
          </a:p>
          <a:p>
            <a:pPr marL="1117600" marR="0" lvl="0" indent="-112395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11363"/>
              <a:buFont typeface="Arial"/>
              <a:buChar char="•"/>
            </a:pPr>
            <a:r>
              <a:rPr lang="en-US" sz="4400"/>
              <a:t>Multiple Coordinator implementations </a:t>
            </a:r>
          </a:p>
          <a:p>
            <a:pPr marL="2095500" marR="0" lvl="1" indent="-11303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400"/>
              <a:t>YARN based Coordination (non-library option)</a:t>
            </a:r>
          </a:p>
          <a:p>
            <a:pPr marL="2095500" marR="0" lvl="1" indent="-11303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400" b="1"/>
              <a:t>Zookeeper</a:t>
            </a:r>
            <a:r>
              <a:rPr lang="en-US" sz="4400"/>
              <a:t> based Coordination  </a:t>
            </a:r>
          </a:p>
          <a:p>
            <a:pPr marL="2095500" marR="0" lvl="1" indent="-11303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400"/>
              <a:t>Azure Storage based Coordination </a:t>
            </a:r>
          </a:p>
          <a:p>
            <a:pPr marL="711200" marR="0" lvl="0" indent="-2794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7" name="Shape 1067"/>
          <p:cNvSpPr txBox="1">
            <a:spLocks noGrp="1"/>
          </p:cNvSpPr>
          <p:nvPr>
            <p:ph type="sldNum" idx="12"/>
          </p:nvPr>
        </p:nvSpPr>
        <p:spPr>
          <a:xfrm>
            <a:off x="16927569" y="13232659"/>
            <a:ext cx="5690400" cy="730200"/>
          </a:xfrm>
          <a:prstGeom prst="rect">
            <a:avLst/>
          </a:prstGeom>
          <a:noFill/>
          <a:ln>
            <a:noFill/>
          </a:ln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2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lang="en-US" sz="29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8" name="Shape 1068"/>
          <p:cNvSpPr/>
          <p:nvPr/>
        </p:nvSpPr>
        <p:spPr>
          <a:xfrm>
            <a:off x="10796250" y="11790649"/>
            <a:ext cx="3633600" cy="1442099"/>
          </a:xfrm>
          <a:prstGeom prst="roundRect">
            <a:avLst>
              <a:gd name="adj" fmla="val 16667"/>
            </a:avLst>
          </a:prstGeom>
          <a:solidFill>
            <a:srgbClr val="F4CCCC"/>
          </a:solidFill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p:spPr>
        <p:txBody>
          <a:bodyPr lIns="223500" tIns="111725" rIns="223500" bIns="1117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Source Sans Pro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ZooKeeper</a:t>
            </a:r>
          </a:p>
        </p:txBody>
      </p:sp>
      <p:grpSp>
        <p:nvGrpSpPr>
          <p:cNvPr id="1069" name="Shape 1069"/>
          <p:cNvGrpSpPr/>
          <p:nvPr/>
        </p:nvGrpSpPr>
        <p:grpSpPr>
          <a:xfrm>
            <a:off x="859075" y="7988359"/>
            <a:ext cx="6884860" cy="2755277"/>
            <a:chOff x="483475" y="4462675"/>
            <a:chExt cx="2581500" cy="1059600"/>
          </a:xfrm>
        </p:grpSpPr>
        <p:sp>
          <p:nvSpPr>
            <p:cNvPr id="1070" name="Shape 1070"/>
            <p:cNvSpPr/>
            <p:nvPr/>
          </p:nvSpPr>
          <p:spPr>
            <a:xfrm>
              <a:off x="483475" y="4462675"/>
              <a:ext cx="2581500" cy="1059600"/>
            </a:xfrm>
            <a:prstGeom prst="roundRect">
              <a:avLst>
                <a:gd name="adj" fmla="val 16667"/>
              </a:avLst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23500" tIns="223500" rIns="223500" bIns="2235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3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StreamProcessor</a:t>
              </a:r>
            </a:p>
          </p:txBody>
        </p:sp>
        <p:sp>
          <p:nvSpPr>
            <p:cNvPr id="1071" name="Shape 1071"/>
            <p:cNvSpPr/>
            <p:nvPr/>
          </p:nvSpPr>
          <p:spPr>
            <a:xfrm>
              <a:off x="599050" y="4867225"/>
              <a:ext cx="1078800" cy="55860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23500" tIns="223500" rIns="223500" bIns="2235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3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Samza Container</a:t>
              </a:r>
            </a:p>
          </p:txBody>
        </p:sp>
        <p:sp>
          <p:nvSpPr>
            <p:cNvPr id="1072" name="Shape 1072"/>
            <p:cNvSpPr/>
            <p:nvPr/>
          </p:nvSpPr>
          <p:spPr>
            <a:xfrm>
              <a:off x="1754050" y="4867225"/>
              <a:ext cx="1231200" cy="55860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23500" tIns="223500" rIns="223500" bIns="2235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3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Job Coordinator</a:t>
              </a:r>
            </a:p>
          </p:txBody>
        </p:sp>
      </p:grpSp>
      <p:grpSp>
        <p:nvGrpSpPr>
          <p:cNvPr id="1073" name="Shape 1073"/>
          <p:cNvGrpSpPr/>
          <p:nvPr/>
        </p:nvGrpSpPr>
        <p:grpSpPr>
          <a:xfrm>
            <a:off x="8587809" y="8000190"/>
            <a:ext cx="6884860" cy="2755277"/>
            <a:chOff x="483475" y="4462675"/>
            <a:chExt cx="2581500" cy="1059600"/>
          </a:xfrm>
        </p:grpSpPr>
        <p:sp>
          <p:nvSpPr>
            <p:cNvPr id="1074" name="Shape 1074"/>
            <p:cNvSpPr/>
            <p:nvPr/>
          </p:nvSpPr>
          <p:spPr>
            <a:xfrm>
              <a:off x="483475" y="4462675"/>
              <a:ext cx="2581500" cy="1059600"/>
            </a:xfrm>
            <a:prstGeom prst="roundRect">
              <a:avLst>
                <a:gd name="adj" fmla="val 16667"/>
              </a:avLst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23500" tIns="223500" rIns="223500" bIns="2235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3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StreamProcessor</a:t>
              </a:r>
            </a:p>
          </p:txBody>
        </p:sp>
        <p:sp>
          <p:nvSpPr>
            <p:cNvPr id="1075" name="Shape 1075"/>
            <p:cNvSpPr/>
            <p:nvPr/>
          </p:nvSpPr>
          <p:spPr>
            <a:xfrm>
              <a:off x="599050" y="4867225"/>
              <a:ext cx="1078800" cy="558600"/>
            </a:xfrm>
            <a:prstGeom prst="roundRect">
              <a:avLst>
                <a:gd name="adj" fmla="val 16667"/>
              </a:avLst>
            </a:prstGeom>
            <a:solidFill>
              <a:srgbClr val="EFEFEF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23500" tIns="223500" rIns="223500" bIns="2235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3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Samza Container</a:t>
              </a:r>
            </a:p>
          </p:txBody>
        </p:sp>
        <p:sp>
          <p:nvSpPr>
            <p:cNvPr id="1076" name="Shape 1076"/>
            <p:cNvSpPr/>
            <p:nvPr/>
          </p:nvSpPr>
          <p:spPr>
            <a:xfrm>
              <a:off x="1754050" y="4867225"/>
              <a:ext cx="1231200" cy="55860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23500" tIns="223500" rIns="223500" bIns="2235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3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Job Coordinator</a:t>
              </a:r>
            </a:p>
          </p:txBody>
        </p:sp>
      </p:grpSp>
      <p:grpSp>
        <p:nvGrpSpPr>
          <p:cNvPr id="1077" name="Shape 1077"/>
          <p:cNvGrpSpPr/>
          <p:nvPr/>
        </p:nvGrpSpPr>
        <p:grpSpPr>
          <a:xfrm>
            <a:off x="16544040" y="7988359"/>
            <a:ext cx="6884860" cy="2755277"/>
            <a:chOff x="483475" y="4462675"/>
            <a:chExt cx="2581500" cy="1059600"/>
          </a:xfrm>
        </p:grpSpPr>
        <p:sp>
          <p:nvSpPr>
            <p:cNvPr id="1078" name="Shape 1078"/>
            <p:cNvSpPr/>
            <p:nvPr/>
          </p:nvSpPr>
          <p:spPr>
            <a:xfrm>
              <a:off x="483475" y="4462675"/>
              <a:ext cx="2581500" cy="1059600"/>
            </a:xfrm>
            <a:prstGeom prst="roundRect">
              <a:avLst>
                <a:gd name="adj" fmla="val 16667"/>
              </a:avLst>
            </a:prstGeom>
            <a:noFill/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23500" tIns="223500" rIns="223500" bIns="2235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3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StreamProcessor</a:t>
              </a:r>
            </a:p>
          </p:txBody>
        </p:sp>
        <p:sp>
          <p:nvSpPr>
            <p:cNvPr id="1079" name="Shape 1079"/>
            <p:cNvSpPr/>
            <p:nvPr/>
          </p:nvSpPr>
          <p:spPr>
            <a:xfrm>
              <a:off x="599050" y="4867225"/>
              <a:ext cx="1078800" cy="55860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23500" tIns="223500" rIns="223500" bIns="2235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3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Samza Container</a:t>
              </a:r>
            </a:p>
          </p:txBody>
        </p:sp>
        <p:sp>
          <p:nvSpPr>
            <p:cNvPr id="1080" name="Shape 1080"/>
            <p:cNvSpPr/>
            <p:nvPr/>
          </p:nvSpPr>
          <p:spPr>
            <a:xfrm>
              <a:off x="1754050" y="4867225"/>
              <a:ext cx="1231200" cy="558600"/>
            </a:xfrm>
            <a:prstGeom prst="roundRect">
              <a:avLst>
                <a:gd name="adj" fmla="val 16667"/>
              </a:avLst>
            </a:prstGeom>
            <a:solidFill>
              <a:srgbClr val="F2F2F2"/>
            </a:solidFill>
            <a:ln w="285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223500" tIns="223500" rIns="223500" bIns="2235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-US" sz="3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Job Coordinator</a:t>
              </a:r>
            </a:p>
          </p:txBody>
        </p:sp>
      </p:grpSp>
      <p:sp>
        <p:nvSpPr>
          <p:cNvPr id="1081" name="Shape 1081"/>
          <p:cNvSpPr txBox="1"/>
          <p:nvPr/>
        </p:nvSpPr>
        <p:spPr>
          <a:xfrm>
            <a:off x="15445709" y="10016938"/>
            <a:ext cx="1098600" cy="738600"/>
          </a:xfrm>
          <a:prstGeom prst="rect">
            <a:avLst/>
          </a:prstGeom>
          <a:noFill/>
          <a:ln>
            <a:noFill/>
          </a:ln>
        </p:spPr>
        <p:txBody>
          <a:bodyPr lIns="223500" tIns="223500" rIns="223500" bIns="223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3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</a:p>
        </p:txBody>
      </p:sp>
      <p:cxnSp>
        <p:nvCxnSpPr>
          <p:cNvPr id="1082" name="Shape 1082"/>
          <p:cNvCxnSpPr>
            <a:stCxn id="1072" idx="2"/>
            <a:endCxn id="1068" idx="0"/>
          </p:cNvCxnSpPr>
          <p:nvPr/>
        </p:nvCxnSpPr>
        <p:spPr>
          <a:xfrm>
            <a:off x="5889503" y="10492838"/>
            <a:ext cx="6723600" cy="1297800"/>
          </a:xfrm>
          <a:prstGeom prst="straightConnector1">
            <a:avLst/>
          </a:prstGeom>
          <a:noFill/>
          <a:ln w="38100" cap="flat" cmpd="sng">
            <a:solidFill>
              <a:srgbClr val="5B0F00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1083" name="Shape 1083"/>
          <p:cNvCxnSpPr>
            <a:stCxn id="1076" idx="2"/>
            <a:endCxn id="1068" idx="0"/>
          </p:cNvCxnSpPr>
          <p:nvPr/>
        </p:nvCxnSpPr>
        <p:spPr>
          <a:xfrm flipH="1">
            <a:off x="12612938" y="10504669"/>
            <a:ext cx="1005300" cy="1286100"/>
          </a:xfrm>
          <a:prstGeom prst="straightConnector1">
            <a:avLst/>
          </a:prstGeom>
          <a:noFill/>
          <a:ln w="38100" cap="flat" cmpd="sng">
            <a:solidFill>
              <a:srgbClr val="5B0F00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1084" name="Shape 1084"/>
          <p:cNvCxnSpPr>
            <a:endCxn id="1068" idx="0"/>
          </p:cNvCxnSpPr>
          <p:nvPr/>
        </p:nvCxnSpPr>
        <p:spPr>
          <a:xfrm flipH="1">
            <a:off x="12613050" y="10524349"/>
            <a:ext cx="9381000" cy="1266300"/>
          </a:xfrm>
          <a:prstGeom prst="straightConnector1">
            <a:avLst/>
          </a:prstGeom>
          <a:noFill/>
          <a:ln w="38100" cap="flat" cmpd="sng">
            <a:solidFill>
              <a:srgbClr val="5B0F00"/>
            </a:solidFill>
            <a:prstDash val="solid"/>
            <a:round/>
            <a:headEnd type="none" w="med" len="med"/>
            <a:tailEnd type="triangle" w="lg" len="lg"/>
          </a:ln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Shape 1090"/>
          <p:cNvSpPr txBox="1">
            <a:spLocks noGrp="1"/>
          </p:cNvSpPr>
          <p:nvPr>
            <p:ph type="ctrTitle"/>
          </p:nvPr>
        </p:nvSpPr>
        <p:spPr>
          <a:xfrm>
            <a:off x="1829038" y="4260850"/>
            <a:ext cx="20729100" cy="2940000"/>
          </a:xfrm>
          <a:prstGeom prst="rect">
            <a:avLst/>
          </a:prstGeom>
        </p:spPr>
        <p:txBody>
          <a:bodyPr lIns="223500" tIns="223500" rIns="223500" bIns="2235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>
                <a:solidFill>
                  <a:srgbClr val="00008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Evaluation</a:t>
            </a:r>
          </a:p>
        </p:txBody>
      </p:sp>
      <p:sp>
        <p:nvSpPr>
          <p:cNvPr id="1091" name="Shape 1091"/>
          <p:cNvSpPr txBox="1">
            <a:spLocks noGrp="1"/>
          </p:cNvSpPr>
          <p:nvPr>
            <p:ph type="subTitle" idx="1"/>
          </p:nvPr>
        </p:nvSpPr>
        <p:spPr>
          <a:xfrm>
            <a:off x="3658076" y="7772400"/>
            <a:ext cx="17070900" cy="3505200"/>
          </a:xfrm>
          <a:prstGeom prst="rect">
            <a:avLst/>
          </a:prstGeom>
        </p:spPr>
        <p:txBody>
          <a:bodyPr lIns="223500" tIns="223500" rIns="223500" bIns="223500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92" name="Shape 1092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Shape 1098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</p:spPr>
        <p:txBody>
          <a:bodyPr lIns="223500" tIns="223500" rIns="223500" bIns="2235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/>
              <a:t>Evaluation Setup</a:t>
            </a:r>
          </a:p>
        </p:txBody>
      </p:sp>
      <p:sp>
        <p:nvSpPr>
          <p:cNvPr id="1099" name="Shape 1099"/>
          <p:cNvSpPr txBox="1">
            <a:spLocks noGrp="1"/>
          </p:cNvSpPr>
          <p:nvPr>
            <p:ph type="body" idx="1"/>
          </p:nvPr>
        </p:nvSpPr>
        <p:spPr>
          <a:xfrm>
            <a:off x="1219358" y="2835275"/>
            <a:ext cx="21948600" cy="9052200"/>
          </a:xfrm>
          <a:prstGeom prst="rect">
            <a:avLst/>
          </a:prstGeom>
        </p:spPr>
        <p:txBody>
          <a:bodyPr lIns="223500" tIns="223500" rIns="223500" bIns="223500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Font typeface="Calibri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Production Cluster</a:t>
            </a:r>
          </a:p>
          <a:p>
            <a:pPr marL="914400" lvl="1" indent="-228600" rtl="0">
              <a:spcBef>
                <a:spcPts val="0"/>
              </a:spcBef>
              <a:buFont typeface="Calibri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500 node YARN cluster</a:t>
            </a:r>
          </a:p>
          <a:p>
            <a:pPr marL="914400" lvl="1" indent="-228600" rtl="0">
              <a:spcBef>
                <a:spcPts val="0"/>
              </a:spcBef>
              <a:buFont typeface="Calibri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real world applications</a:t>
            </a:r>
          </a:p>
          <a:p>
            <a:pPr marL="457200" lvl="0" indent="-228600" rtl="0">
              <a:spcBef>
                <a:spcPts val="0"/>
              </a:spcBef>
              <a:buFont typeface="Calibri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Small Cluster (used for evaluation)</a:t>
            </a:r>
          </a:p>
          <a:p>
            <a:pPr marL="914400" lvl="1" indent="-228600" rtl="0">
              <a:spcBef>
                <a:spcPts val="0"/>
              </a:spcBef>
              <a:buFont typeface="Calibri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6 node cluster</a:t>
            </a:r>
          </a:p>
          <a:p>
            <a:pPr marL="1371600" lvl="2" indent="-228600" rtl="0">
              <a:spcBef>
                <a:spcPts val="0"/>
              </a:spcBef>
              <a:buFont typeface="Calibri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 64GB RAM, 24 core CPUs, a 1.6 TB SSD</a:t>
            </a:r>
          </a:p>
          <a:p>
            <a:pPr marL="914400" lvl="1" indent="-228600" rtl="0">
              <a:spcBef>
                <a:spcPts val="0"/>
              </a:spcBef>
              <a:buFont typeface="Calibri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micro-benchmarks</a:t>
            </a:r>
          </a:p>
          <a:p>
            <a:pPr marL="1371600" lvl="2" indent="-228600" rtl="0">
              <a:spcBef>
                <a:spcPts val="0"/>
              </a:spcBef>
              <a:buFont typeface="Calibri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Read-only workload ~ adjunct data in a join</a:t>
            </a:r>
          </a:p>
          <a:p>
            <a:pPr marL="1371600" lvl="2" indent="-228600" rtl="0">
              <a:spcBef>
                <a:spcPts val="0"/>
              </a:spcBef>
              <a:buFont typeface="Calibri"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Read-write workload ~ aggregation over time</a:t>
            </a:r>
          </a:p>
        </p:txBody>
      </p:sp>
      <p:sp>
        <p:nvSpPr>
          <p:cNvPr id="1100" name="Shape 1100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Shape 1106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</p:spPr>
        <p:txBody>
          <a:bodyPr lIns="223500" tIns="223500" rIns="223500" bIns="2235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Local State -- Throughput</a:t>
            </a:r>
          </a:p>
        </p:txBody>
      </p:sp>
      <p:sp>
        <p:nvSpPr>
          <p:cNvPr id="1107" name="Shape 1107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28</a:t>
            </a:fld>
            <a:endParaRPr lang="en-US"/>
          </a:p>
        </p:txBody>
      </p:sp>
      <p:pic>
        <p:nvPicPr>
          <p:cNvPr id="1108" name="Shape 1108" descr="local state- through.png"/>
          <p:cNvPicPr preferRelativeResize="0"/>
          <p:nvPr/>
        </p:nvPicPr>
        <p:blipFill rotWithShape="1">
          <a:blip r:embed="rId3">
            <a:alphaModFix/>
          </a:blip>
          <a:srcRect r="517"/>
          <a:stretch/>
        </p:blipFill>
        <p:spPr>
          <a:xfrm>
            <a:off x="1252750" y="2835275"/>
            <a:ext cx="15804176" cy="8331649"/>
          </a:xfrm>
          <a:prstGeom prst="rect">
            <a:avLst/>
          </a:prstGeom>
          <a:noFill/>
          <a:ln>
            <a:noFill/>
          </a:ln>
        </p:spPr>
      </p:pic>
      <p:sp>
        <p:nvSpPr>
          <p:cNvPr id="1109" name="Shape 1109"/>
          <p:cNvSpPr txBox="1"/>
          <p:nvPr/>
        </p:nvSpPr>
        <p:spPr>
          <a:xfrm>
            <a:off x="18938150" y="6245600"/>
            <a:ext cx="755100" cy="167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110" name="Shape 1110"/>
          <p:cNvGrpSpPr/>
          <p:nvPr/>
        </p:nvGrpSpPr>
        <p:grpSpPr>
          <a:xfrm>
            <a:off x="15771275" y="5280900"/>
            <a:ext cx="8329800" cy="2810400"/>
            <a:chOff x="15771275" y="5280900"/>
            <a:chExt cx="8329800" cy="2810400"/>
          </a:xfrm>
        </p:grpSpPr>
        <p:sp>
          <p:nvSpPr>
            <p:cNvPr id="1111" name="Shape 1111"/>
            <p:cNvSpPr/>
            <p:nvPr/>
          </p:nvSpPr>
          <p:spPr>
            <a:xfrm>
              <a:off x="17550275" y="5280900"/>
              <a:ext cx="6550800" cy="2286000"/>
            </a:xfrm>
            <a:prstGeom prst="rect">
              <a:avLst/>
            </a:prstGeom>
            <a:noFill/>
            <a:ln w="38100" cap="flat" cmpd="sng">
              <a:solidFill>
                <a:srgbClr val="35B8FF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4500">
                  <a:solidFill>
                    <a:schemeClr val="dk1"/>
                  </a:solidFill>
                </a:rPr>
                <a:t>remote state 30-150x worse than local state</a:t>
              </a:r>
            </a:p>
          </p:txBody>
        </p:sp>
        <p:cxnSp>
          <p:nvCxnSpPr>
            <p:cNvPr id="1112" name="Shape 1112"/>
            <p:cNvCxnSpPr>
              <a:stCxn id="1111" idx="1"/>
            </p:cNvCxnSpPr>
            <p:nvPr/>
          </p:nvCxnSpPr>
          <p:spPr>
            <a:xfrm flipH="1">
              <a:off x="15771275" y="6423900"/>
              <a:ext cx="1779000" cy="1667400"/>
            </a:xfrm>
            <a:prstGeom prst="straightConnector1">
              <a:avLst/>
            </a:prstGeom>
            <a:noFill/>
            <a:ln w="38100" cap="flat" cmpd="sng">
              <a:solidFill>
                <a:srgbClr val="35B8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1113" name="Shape 1113"/>
          <p:cNvSpPr/>
          <p:nvPr/>
        </p:nvSpPr>
        <p:spPr>
          <a:xfrm>
            <a:off x="407400" y="11683075"/>
            <a:ext cx="7714500" cy="1834500"/>
          </a:xfrm>
          <a:prstGeom prst="rect">
            <a:avLst/>
          </a:prstGeom>
          <a:noFill/>
          <a:ln w="38100" cap="flat" cmpd="sng">
            <a:solidFill>
              <a:srgbClr val="35B8FF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4500">
                <a:solidFill>
                  <a:schemeClr val="dk1"/>
                </a:solidFill>
              </a:rPr>
              <a:t>on disk w/ caching comparable with in memory</a:t>
            </a:r>
          </a:p>
        </p:txBody>
      </p:sp>
      <p:cxnSp>
        <p:nvCxnSpPr>
          <p:cNvPr id="1114" name="Shape 1114"/>
          <p:cNvCxnSpPr/>
          <p:nvPr/>
        </p:nvCxnSpPr>
        <p:spPr>
          <a:xfrm rot="10800000" flipH="1">
            <a:off x="6291750" y="10482000"/>
            <a:ext cx="1656900" cy="1174500"/>
          </a:xfrm>
          <a:prstGeom prst="straightConnector1">
            <a:avLst/>
          </a:prstGeom>
          <a:noFill/>
          <a:ln w="38100" cap="flat" cmpd="sng">
            <a:solidFill>
              <a:srgbClr val="35B8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15" name="Shape 1115"/>
          <p:cNvSpPr/>
          <p:nvPr/>
        </p:nvSpPr>
        <p:spPr>
          <a:xfrm>
            <a:off x="9094200" y="11683075"/>
            <a:ext cx="7714500" cy="1834500"/>
          </a:xfrm>
          <a:prstGeom prst="rect">
            <a:avLst/>
          </a:prstGeom>
          <a:noFill/>
          <a:ln w="38100" cap="flat" cmpd="sng">
            <a:solidFill>
              <a:srgbClr val="35B8FF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4500">
                <a:solidFill>
                  <a:schemeClr val="dk1"/>
                </a:solidFill>
              </a:rPr>
              <a:t>changelog adds minimal overhead</a:t>
            </a:r>
          </a:p>
        </p:txBody>
      </p:sp>
      <p:cxnSp>
        <p:nvCxnSpPr>
          <p:cNvPr id="1116" name="Shape 1116"/>
          <p:cNvCxnSpPr/>
          <p:nvPr/>
        </p:nvCxnSpPr>
        <p:spPr>
          <a:xfrm rot="10800000">
            <a:off x="8535750" y="10943575"/>
            <a:ext cx="1405200" cy="739500"/>
          </a:xfrm>
          <a:prstGeom prst="straightConnector1">
            <a:avLst/>
          </a:prstGeom>
          <a:noFill/>
          <a:ln w="38100" cap="flat" cmpd="sng">
            <a:solidFill>
              <a:srgbClr val="35B8FF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2" name="Shape 1122" descr="local state-latency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123" y="2733925"/>
            <a:ext cx="15704439" cy="8331648"/>
          </a:xfrm>
          <a:prstGeom prst="rect">
            <a:avLst/>
          </a:prstGeom>
          <a:noFill/>
          <a:ln>
            <a:noFill/>
          </a:ln>
        </p:spPr>
      </p:pic>
      <p:sp>
        <p:nvSpPr>
          <p:cNvPr id="1123" name="Shape 1123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</p:spPr>
        <p:txBody>
          <a:bodyPr lIns="223500" tIns="223500" rIns="223500" bIns="2235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Local State -- Latency</a:t>
            </a:r>
          </a:p>
        </p:txBody>
      </p:sp>
      <p:sp>
        <p:nvSpPr>
          <p:cNvPr id="1124" name="Shape 1124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29</a:t>
            </a:fld>
            <a:endParaRPr lang="en-US"/>
          </a:p>
        </p:txBody>
      </p:sp>
      <p:sp>
        <p:nvSpPr>
          <p:cNvPr id="1125" name="Shape 1125"/>
          <p:cNvSpPr txBox="1"/>
          <p:nvPr/>
        </p:nvSpPr>
        <p:spPr>
          <a:xfrm>
            <a:off x="18938150" y="6245600"/>
            <a:ext cx="755100" cy="167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126" name="Shape 1126"/>
          <p:cNvGrpSpPr/>
          <p:nvPr/>
        </p:nvGrpSpPr>
        <p:grpSpPr>
          <a:xfrm>
            <a:off x="15771275" y="5280900"/>
            <a:ext cx="8329800" cy="2810400"/>
            <a:chOff x="15771275" y="5280900"/>
            <a:chExt cx="8329800" cy="2810400"/>
          </a:xfrm>
        </p:grpSpPr>
        <p:sp>
          <p:nvSpPr>
            <p:cNvPr id="1127" name="Shape 1127"/>
            <p:cNvSpPr/>
            <p:nvPr/>
          </p:nvSpPr>
          <p:spPr>
            <a:xfrm>
              <a:off x="17550275" y="5280900"/>
              <a:ext cx="6550800" cy="2286000"/>
            </a:xfrm>
            <a:prstGeom prst="rect">
              <a:avLst/>
            </a:prstGeom>
            <a:noFill/>
            <a:ln w="38100" cap="flat" cmpd="sng">
              <a:solidFill>
                <a:srgbClr val="35B8FF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US" sz="4500">
                  <a:solidFill>
                    <a:schemeClr val="dk1"/>
                  </a:solidFill>
                </a:rPr>
                <a:t>&gt; 2 orders of magnitude slower compared to local state</a:t>
              </a:r>
            </a:p>
          </p:txBody>
        </p:sp>
        <p:cxnSp>
          <p:nvCxnSpPr>
            <p:cNvPr id="1128" name="Shape 1128"/>
            <p:cNvCxnSpPr>
              <a:stCxn id="1127" idx="1"/>
            </p:cNvCxnSpPr>
            <p:nvPr/>
          </p:nvCxnSpPr>
          <p:spPr>
            <a:xfrm flipH="1">
              <a:off x="15771275" y="6423900"/>
              <a:ext cx="1779000" cy="1667400"/>
            </a:xfrm>
            <a:prstGeom prst="straightConnector1">
              <a:avLst/>
            </a:prstGeom>
            <a:noFill/>
            <a:ln w="76200" cap="flat" cmpd="sng">
              <a:solidFill>
                <a:srgbClr val="35B8FF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1129" name="Shape 1129"/>
          <p:cNvSpPr/>
          <p:nvPr/>
        </p:nvSpPr>
        <p:spPr>
          <a:xfrm>
            <a:off x="407400" y="11683075"/>
            <a:ext cx="7714500" cy="1834500"/>
          </a:xfrm>
          <a:prstGeom prst="rect">
            <a:avLst/>
          </a:prstGeom>
          <a:noFill/>
          <a:ln w="38100" cap="flat" cmpd="sng">
            <a:solidFill>
              <a:srgbClr val="35B8FF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4500">
                <a:solidFill>
                  <a:schemeClr val="dk1"/>
                </a:solidFill>
              </a:rPr>
              <a:t>on disk w/ caching comparable with in memory</a:t>
            </a:r>
          </a:p>
        </p:txBody>
      </p:sp>
      <p:cxnSp>
        <p:nvCxnSpPr>
          <p:cNvPr id="1130" name="Shape 1130"/>
          <p:cNvCxnSpPr/>
          <p:nvPr/>
        </p:nvCxnSpPr>
        <p:spPr>
          <a:xfrm rot="10800000" flipH="1">
            <a:off x="6291750" y="10146600"/>
            <a:ext cx="1468200" cy="1509900"/>
          </a:xfrm>
          <a:prstGeom prst="straightConnector1">
            <a:avLst/>
          </a:prstGeom>
          <a:noFill/>
          <a:ln w="76200" cap="flat" cmpd="sng">
            <a:solidFill>
              <a:srgbClr val="35B8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31" name="Shape 1131"/>
          <p:cNvSpPr/>
          <p:nvPr/>
        </p:nvSpPr>
        <p:spPr>
          <a:xfrm>
            <a:off x="9094200" y="11683075"/>
            <a:ext cx="7714500" cy="1834500"/>
          </a:xfrm>
          <a:prstGeom prst="rect">
            <a:avLst/>
          </a:prstGeom>
          <a:noFill/>
          <a:ln w="38100" cap="flat" cmpd="sng">
            <a:solidFill>
              <a:srgbClr val="35B8FF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4500">
                <a:solidFill>
                  <a:schemeClr val="dk1"/>
                </a:solidFill>
              </a:rPr>
              <a:t>changelog adds minimal overhead</a:t>
            </a:r>
          </a:p>
        </p:txBody>
      </p:sp>
      <p:cxnSp>
        <p:nvCxnSpPr>
          <p:cNvPr id="1132" name="Shape 1132"/>
          <p:cNvCxnSpPr/>
          <p:nvPr/>
        </p:nvCxnSpPr>
        <p:spPr>
          <a:xfrm rot="10800000">
            <a:off x="8892450" y="10691875"/>
            <a:ext cx="1048500" cy="991200"/>
          </a:xfrm>
          <a:prstGeom prst="straightConnector1">
            <a:avLst/>
          </a:prstGeom>
          <a:noFill/>
          <a:ln w="76200" cap="flat" cmpd="sng">
            <a:solidFill>
              <a:srgbClr val="35B8FF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133" name="Shape 1133" descr="local state- through.png"/>
          <p:cNvPicPr preferRelativeResize="0"/>
          <p:nvPr/>
        </p:nvPicPr>
        <p:blipFill rotWithShape="1">
          <a:blip r:embed="rId4">
            <a:alphaModFix/>
          </a:blip>
          <a:srcRect l="25878" r="42438" b="86097"/>
          <a:stretch/>
        </p:blipFill>
        <p:spPr>
          <a:xfrm>
            <a:off x="16328575" y="2924499"/>
            <a:ext cx="5033400" cy="115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/>
          <p:nvPr/>
        </p:nvSpPr>
        <p:spPr>
          <a:xfrm>
            <a:off x="-293925" y="5772400"/>
            <a:ext cx="24681000" cy="4479000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45A9C4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4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Shape 401"/>
          <p:cNvSpPr/>
          <p:nvPr/>
        </p:nvSpPr>
        <p:spPr>
          <a:xfrm>
            <a:off x="-293922" y="10251251"/>
            <a:ext cx="24680700" cy="3464700"/>
          </a:xfrm>
          <a:prstGeom prst="rect">
            <a:avLst/>
          </a:prstGeom>
          <a:solidFill>
            <a:srgbClr val="00A0DC"/>
          </a:solidFill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4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Shape 402"/>
          <p:cNvSpPr/>
          <p:nvPr/>
        </p:nvSpPr>
        <p:spPr>
          <a:xfrm>
            <a:off x="7962225" y="8217024"/>
            <a:ext cx="4184374" cy="1755150"/>
          </a:xfrm>
          <a:prstGeom prst="flowChartMagneticDrum">
            <a:avLst/>
          </a:prstGeom>
          <a:solidFill>
            <a:srgbClr val="F3F3F3"/>
          </a:solidFill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  <p:txBody>
          <a:bodyPr lIns="0" tIns="113900" rIns="0" bIns="113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Apache Kafka</a:t>
            </a:r>
          </a:p>
        </p:txBody>
      </p:sp>
      <p:sp>
        <p:nvSpPr>
          <p:cNvPr id="403" name="Shape 403"/>
          <p:cNvSpPr/>
          <p:nvPr/>
        </p:nvSpPr>
        <p:spPr>
          <a:xfrm>
            <a:off x="5161294" y="10908082"/>
            <a:ext cx="10503600" cy="2336399"/>
          </a:xfrm>
          <a:prstGeom prst="roundRect">
            <a:avLst>
              <a:gd name="adj" fmla="val 16667"/>
            </a:avLst>
          </a:prstGeom>
          <a:solidFill>
            <a:srgbClr val="BCE2EA"/>
          </a:solidFill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6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 Time Processing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55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(Apache Samza)</a:t>
            </a:r>
          </a:p>
        </p:txBody>
      </p:sp>
      <p:sp>
        <p:nvSpPr>
          <p:cNvPr id="404" name="Shape 404"/>
          <p:cNvSpPr txBox="1"/>
          <p:nvPr/>
        </p:nvSpPr>
        <p:spPr>
          <a:xfrm>
            <a:off x="18064283" y="10263063"/>
            <a:ext cx="6216600" cy="9201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7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Processing</a:t>
            </a:r>
          </a:p>
        </p:txBody>
      </p:sp>
      <p:sp>
        <p:nvSpPr>
          <p:cNvPr id="405" name="Shape 405"/>
          <p:cNvSpPr/>
          <p:nvPr/>
        </p:nvSpPr>
        <p:spPr>
          <a:xfrm>
            <a:off x="16303022" y="6299157"/>
            <a:ext cx="3222900" cy="1476000"/>
          </a:xfrm>
          <a:prstGeom prst="can">
            <a:avLst>
              <a:gd name="adj" fmla="val 25000"/>
            </a:avLst>
          </a:prstGeom>
          <a:solidFill>
            <a:srgbClr val="F3F3F3"/>
          </a:solidFill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Espresso</a:t>
            </a:r>
          </a:p>
        </p:txBody>
      </p:sp>
      <p:sp>
        <p:nvSpPr>
          <p:cNvPr id="406" name="Shape 406"/>
          <p:cNvSpPr/>
          <p:nvPr/>
        </p:nvSpPr>
        <p:spPr>
          <a:xfrm>
            <a:off x="3842720" y="3782718"/>
            <a:ext cx="18020232" cy="1889892"/>
          </a:xfrm>
          <a:prstGeom prst="cloud">
            <a:avLst/>
          </a:prstGeom>
          <a:solidFill>
            <a:srgbClr val="F4CCCC"/>
          </a:solidFill>
          <a:ln w="9525" cap="flat" cmpd="sng">
            <a:solidFill>
              <a:srgbClr val="4A7DBA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6000" b="1">
                <a:latin typeface="Calibri"/>
                <a:ea typeface="Calibri"/>
                <a:cs typeface="Calibri"/>
                <a:sym typeface="Calibri"/>
              </a:rPr>
              <a:t>Services Tier</a:t>
            </a:r>
          </a:p>
        </p:txBody>
      </p:sp>
      <p:sp>
        <p:nvSpPr>
          <p:cNvPr id="407" name="Shape 407"/>
          <p:cNvSpPr txBox="1"/>
          <p:nvPr/>
        </p:nvSpPr>
        <p:spPr>
          <a:xfrm>
            <a:off x="20175630" y="5766696"/>
            <a:ext cx="4184400" cy="920099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 sz="7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Ingestion</a:t>
            </a:r>
          </a:p>
        </p:txBody>
      </p:sp>
      <p:cxnSp>
        <p:nvCxnSpPr>
          <p:cNvPr id="408" name="Shape 408"/>
          <p:cNvCxnSpPr/>
          <p:nvPr/>
        </p:nvCxnSpPr>
        <p:spPr>
          <a:xfrm>
            <a:off x="419450" y="5785513"/>
            <a:ext cx="22103700" cy="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cxnSp>
        <p:nvCxnSpPr>
          <p:cNvPr id="409" name="Shape 409"/>
          <p:cNvCxnSpPr/>
          <p:nvPr/>
        </p:nvCxnSpPr>
        <p:spPr>
          <a:xfrm>
            <a:off x="1395912" y="10251255"/>
            <a:ext cx="22103700" cy="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cxnSp>
        <p:nvCxnSpPr>
          <p:cNvPr id="410" name="Shape 410"/>
          <p:cNvCxnSpPr>
            <a:stCxn id="411" idx="1"/>
            <a:endCxn id="402" idx="0"/>
          </p:cNvCxnSpPr>
          <p:nvPr/>
        </p:nvCxnSpPr>
        <p:spPr>
          <a:xfrm flipH="1">
            <a:off x="10054425" y="7749024"/>
            <a:ext cx="1772400" cy="468000"/>
          </a:xfrm>
          <a:prstGeom prst="bentConnector2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</p:cxnSp>
      <p:cxnSp>
        <p:nvCxnSpPr>
          <p:cNvPr id="412" name="Shape 412"/>
          <p:cNvCxnSpPr>
            <a:stCxn id="402" idx="2"/>
            <a:endCxn id="403" idx="0"/>
          </p:cNvCxnSpPr>
          <p:nvPr/>
        </p:nvCxnSpPr>
        <p:spPr>
          <a:xfrm rot="-5400000" flipH="1">
            <a:off x="9765812" y="10260774"/>
            <a:ext cx="936000" cy="358800"/>
          </a:xfrm>
          <a:prstGeom prst="bentConnector3">
            <a:avLst>
              <a:gd name="adj1" fmla="val 49995"/>
            </a:avLst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</p:cxnSp>
      <p:cxnSp>
        <p:nvCxnSpPr>
          <p:cNvPr id="413" name="Shape 413"/>
          <p:cNvCxnSpPr>
            <a:stCxn id="405" idx="3"/>
            <a:endCxn id="411" idx="4"/>
          </p:cNvCxnSpPr>
          <p:nvPr/>
        </p:nvCxnSpPr>
        <p:spPr>
          <a:xfrm rot="5400000" flipH="1">
            <a:off x="16469072" y="6329757"/>
            <a:ext cx="26100" cy="2864700"/>
          </a:xfrm>
          <a:prstGeom prst="bentConnector4">
            <a:avLst>
              <a:gd name="adj1" fmla="val -912356"/>
              <a:gd name="adj2" fmla="val 55779"/>
            </a:avLst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</p:cxnSp>
      <p:cxnSp>
        <p:nvCxnSpPr>
          <p:cNvPr id="414" name="Shape 414"/>
          <p:cNvCxnSpPr>
            <a:stCxn id="405" idx="0"/>
          </p:cNvCxnSpPr>
          <p:nvPr/>
        </p:nvCxnSpPr>
        <p:spPr>
          <a:xfrm rot="5400000" flipH="1">
            <a:off x="17110472" y="5864157"/>
            <a:ext cx="1371900" cy="236100"/>
          </a:xfrm>
          <a:prstGeom prst="bentConnector3">
            <a:avLst>
              <a:gd name="adj1" fmla="val 63448"/>
            </a:avLst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</p:cxnSp>
      <p:sp>
        <p:nvSpPr>
          <p:cNvPr id="415" name="Shape 415"/>
          <p:cNvSpPr txBox="1"/>
          <p:nvPr/>
        </p:nvSpPr>
        <p:spPr>
          <a:xfrm>
            <a:off x="6303464" y="2499925"/>
            <a:ext cx="12842700" cy="9201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6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Clients(browser,devices ….)</a:t>
            </a:r>
          </a:p>
        </p:txBody>
      </p:sp>
      <p:cxnSp>
        <p:nvCxnSpPr>
          <p:cNvPr id="416" name="Shape 416"/>
          <p:cNvCxnSpPr/>
          <p:nvPr/>
        </p:nvCxnSpPr>
        <p:spPr>
          <a:xfrm>
            <a:off x="12730300" y="3481425"/>
            <a:ext cx="42000" cy="1027800"/>
          </a:xfrm>
          <a:prstGeom prst="straightConnector1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</p:cxnSp>
      <p:sp>
        <p:nvSpPr>
          <p:cNvPr id="411" name="Shape 411"/>
          <p:cNvSpPr/>
          <p:nvPr/>
        </p:nvSpPr>
        <p:spPr>
          <a:xfrm>
            <a:off x="11826824" y="7281024"/>
            <a:ext cx="3222874" cy="936000"/>
          </a:xfrm>
          <a:prstGeom prst="flowChartMagneticDrum">
            <a:avLst/>
          </a:prstGeom>
          <a:solidFill>
            <a:srgbClr val="F3F3F3"/>
          </a:solidFill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  <p:txBody>
          <a:bodyPr lIns="0" tIns="113900" rIns="0" bIns="1139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Brooklin</a:t>
            </a:r>
          </a:p>
        </p:txBody>
      </p:sp>
      <p:cxnSp>
        <p:nvCxnSpPr>
          <p:cNvPr id="417" name="Shape 417"/>
          <p:cNvCxnSpPr>
            <a:endCxn id="402" idx="0"/>
          </p:cNvCxnSpPr>
          <p:nvPr/>
        </p:nvCxnSpPr>
        <p:spPr>
          <a:xfrm rot="5400000">
            <a:off x="9777362" y="5893374"/>
            <a:ext cx="2600700" cy="2046600"/>
          </a:xfrm>
          <a:prstGeom prst="bentConnector3">
            <a:avLst>
              <a:gd name="adj1" fmla="val 37905"/>
            </a:avLst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</p:cxnSp>
      <p:sp>
        <p:nvSpPr>
          <p:cNvPr id="418" name="Shape 418"/>
          <p:cNvSpPr/>
          <p:nvPr/>
        </p:nvSpPr>
        <p:spPr>
          <a:xfrm>
            <a:off x="18915599" y="8153421"/>
            <a:ext cx="3222900" cy="1476000"/>
          </a:xfrm>
          <a:prstGeom prst="can">
            <a:avLst>
              <a:gd name="adj" fmla="val 25000"/>
            </a:avLst>
          </a:prstGeom>
          <a:solidFill>
            <a:srgbClr val="F3F3F3"/>
          </a:solidFill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Oracle</a:t>
            </a:r>
          </a:p>
        </p:txBody>
      </p:sp>
      <p:cxnSp>
        <p:nvCxnSpPr>
          <p:cNvPr id="419" name="Shape 419"/>
          <p:cNvCxnSpPr>
            <a:stCxn id="418" idx="1"/>
          </p:cNvCxnSpPr>
          <p:nvPr/>
        </p:nvCxnSpPr>
        <p:spPr>
          <a:xfrm rot="5400000" flipH="1">
            <a:off x="18673799" y="6300171"/>
            <a:ext cx="2955300" cy="751200"/>
          </a:xfrm>
          <a:prstGeom prst="bentConnector3">
            <a:avLst>
              <a:gd name="adj1" fmla="val 42138"/>
            </a:avLst>
          </a:prstGeom>
          <a:noFill/>
          <a:ln w="76200" cap="flat" cmpd="sng">
            <a:solidFill>
              <a:schemeClr val="accent2"/>
            </a:solidFill>
            <a:prstDash val="solid"/>
            <a:round/>
            <a:headEnd type="stealth" w="lg" len="lg"/>
            <a:tailEnd type="stealth" w="lg" len="lg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</p:cxnSp>
      <p:cxnSp>
        <p:nvCxnSpPr>
          <p:cNvPr id="420" name="Shape 420"/>
          <p:cNvCxnSpPr>
            <a:stCxn id="418" idx="3"/>
            <a:endCxn id="411" idx="4"/>
          </p:cNvCxnSpPr>
          <p:nvPr/>
        </p:nvCxnSpPr>
        <p:spPr>
          <a:xfrm rot="5400000" flipH="1">
            <a:off x="16848149" y="5950521"/>
            <a:ext cx="1880400" cy="5477400"/>
          </a:xfrm>
          <a:prstGeom prst="bentConnector4">
            <a:avLst>
              <a:gd name="adj1" fmla="val -22848"/>
              <a:gd name="adj2" fmla="val 77635"/>
            </a:avLst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</p:cxnSp>
      <p:sp>
        <p:nvSpPr>
          <p:cNvPr id="421" name="Shape 421"/>
          <p:cNvSpPr/>
          <p:nvPr/>
        </p:nvSpPr>
        <p:spPr>
          <a:xfrm>
            <a:off x="5079800" y="7007249"/>
            <a:ext cx="3691000" cy="1027800"/>
          </a:xfrm>
          <a:prstGeom prst="flowChartMagneticDrum">
            <a:avLst/>
          </a:prstGeom>
          <a:solidFill>
            <a:srgbClr val="F3F3F3"/>
          </a:solidFill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  <p:txBody>
          <a:bodyPr lIns="0" tIns="113900" rIns="0" bIns="1139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AWS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Kinesis</a:t>
            </a:r>
          </a:p>
        </p:txBody>
      </p:sp>
      <p:cxnSp>
        <p:nvCxnSpPr>
          <p:cNvPr id="422" name="Shape 422"/>
          <p:cNvCxnSpPr/>
          <p:nvPr/>
        </p:nvCxnSpPr>
        <p:spPr>
          <a:xfrm rot="-5400000" flipH="1">
            <a:off x="5794750" y="8927999"/>
            <a:ext cx="2975100" cy="1171200"/>
          </a:xfrm>
          <a:prstGeom prst="bentConnector3">
            <a:avLst>
              <a:gd name="adj1" fmla="val 50000"/>
            </a:avLst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</p:cxnSp>
      <p:cxnSp>
        <p:nvCxnSpPr>
          <p:cNvPr id="423" name="Shape 423"/>
          <p:cNvCxnSpPr>
            <a:stCxn id="424" idx="2"/>
          </p:cNvCxnSpPr>
          <p:nvPr/>
        </p:nvCxnSpPr>
        <p:spPr>
          <a:xfrm rot="-5400000" flipH="1">
            <a:off x="4203462" y="6489400"/>
            <a:ext cx="1581600" cy="4522800"/>
          </a:xfrm>
          <a:prstGeom prst="bentConnector2">
            <a:avLst/>
          </a:prstGeom>
          <a:noFill/>
          <a:ln w="76200" cap="flat" cmpd="sng">
            <a:solidFill>
              <a:schemeClr val="dk1"/>
            </a:solidFill>
            <a:prstDash val="solid"/>
            <a:round/>
            <a:headEnd type="none" w="med" len="med"/>
            <a:tailEnd type="none" w="lg" len="lg"/>
          </a:ln>
          <a:effectLst>
            <a:outerShdw blurRad="39999" dist="23000" dir="5400000" rotWithShape="0">
              <a:srgbClr val="000000">
                <a:alpha val="34900"/>
              </a:srgbClr>
            </a:outerShdw>
          </a:effectLst>
        </p:spPr>
      </p:cxnSp>
      <p:sp>
        <p:nvSpPr>
          <p:cNvPr id="424" name="Shape 424"/>
          <p:cNvSpPr/>
          <p:nvPr/>
        </p:nvSpPr>
        <p:spPr>
          <a:xfrm>
            <a:off x="640675" y="6932200"/>
            <a:ext cx="4184374" cy="1027800"/>
          </a:xfrm>
          <a:prstGeom prst="flowChartMagneticDrum">
            <a:avLst/>
          </a:prstGeom>
          <a:solidFill>
            <a:srgbClr val="F3F3F3"/>
          </a:solidFill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  <p:txBody>
          <a:bodyPr lIns="0" tIns="113900" rIns="0" bIns="1139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Azure EventHub</a:t>
            </a:r>
          </a:p>
        </p:txBody>
      </p:sp>
      <p:sp>
        <p:nvSpPr>
          <p:cNvPr id="425" name="Shape 425"/>
          <p:cNvSpPr txBox="1">
            <a:spLocks noGrp="1"/>
          </p:cNvSpPr>
          <p:nvPr>
            <p:ph type="title"/>
          </p:nvPr>
        </p:nvSpPr>
        <p:spPr>
          <a:xfrm>
            <a:off x="497008" y="-76071"/>
            <a:ext cx="21948600" cy="2286000"/>
          </a:xfrm>
          <a:prstGeom prst="rect">
            <a:avLst/>
          </a:prstGeom>
        </p:spPr>
        <p:txBody>
          <a:bodyPr lIns="227850" tIns="227850" rIns="227850" bIns="22785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>
                <a:solidFill>
                  <a:srgbClr val="000080"/>
                </a:solidFill>
              </a:rPr>
              <a:t>Data </a:t>
            </a:r>
            <a:r>
              <a:rPr lang="en-US"/>
              <a:t>Processing</a:t>
            </a:r>
            <a:r>
              <a:rPr lang="en-US">
                <a:solidFill>
                  <a:srgbClr val="000080"/>
                </a:solidFill>
              </a:rPr>
              <a:t> at LinkedIn</a:t>
            </a:r>
          </a:p>
        </p:txBody>
      </p:sp>
      <p:sp>
        <p:nvSpPr>
          <p:cNvPr id="426" name="Shape 426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</p:spPr>
        <p:txBody>
          <a:bodyPr lIns="227850" tIns="113900" rIns="227850" bIns="1139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Shape 1138"/>
          <p:cNvSpPr txBox="1">
            <a:spLocks noGrp="1"/>
          </p:cNvSpPr>
          <p:nvPr>
            <p:ph type="title"/>
          </p:nvPr>
        </p:nvSpPr>
        <p:spPr>
          <a:xfrm>
            <a:off x="1226429" y="1185445"/>
            <a:ext cx="22128600" cy="1206900"/>
          </a:xfrm>
          <a:prstGeom prst="rect">
            <a:avLst/>
          </a:prstGeom>
          <a:noFill/>
          <a:ln>
            <a:noFill/>
          </a:ln>
        </p:spPr>
        <p:txBody>
          <a:bodyPr lIns="0" tIns="91425" rIns="0" bIns="914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Source Sans Pro SemiBold"/>
              <a:buNone/>
            </a:pPr>
            <a:r>
              <a:rPr lang="en-US" sz="11000">
                <a:solidFill>
                  <a:srgbClr val="00008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Samza HDFS Benchmark</a:t>
            </a:r>
          </a:p>
        </p:txBody>
      </p:sp>
      <p:sp>
        <p:nvSpPr>
          <p:cNvPr id="1139" name="Shape 1139"/>
          <p:cNvSpPr/>
          <p:nvPr/>
        </p:nvSpPr>
        <p:spPr>
          <a:xfrm>
            <a:off x="17481790" y="4041194"/>
            <a:ext cx="5771700" cy="4339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54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Profile count, group-by country</a:t>
            </a:r>
          </a:p>
          <a:p>
            <a:pPr marL="0" marR="0" lvl="0" indent="0" algn="l" rtl="0">
              <a:spcBef>
                <a:spcPts val="3600"/>
              </a:spcBef>
              <a:spcAft>
                <a:spcPts val="0"/>
              </a:spcAft>
              <a:buSzPct val="25000"/>
              <a:buNone/>
            </a:pPr>
            <a:r>
              <a:rPr lang="en-US" sz="54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500 files</a:t>
            </a:r>
          </a:p>
          <a:p>
            <a:pPr marL="0" marR="0" lvl="0" indent="0" algn="l" rtl="0">
              <a:spcBef>
                <a:spcPts val="3600"/>
              </a:spcBef>
              <a:spcAft>
                <a:spcPts val="0"/>
              </a:spcAft>
              <a:buSzPct val="25000"/>
              <a:buNone/>
            </a:pPr>
            <a:r>
              <a:rPr lang="en-US" sz="5400">
                <a:solidFill>
                  <a:schemeClr val="dk1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</a:rPr>
              <a:t>250GB input </a:t>
            </a:r>
          </a:p>
        </p:txBody>
      </p:sp>
      <p:pic>
        <p:nvPicPr>
          <p:cNvPr id="1140" name="Shape 11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2825" y="3258420"/>
            <a:ext cx="14782800" cy="845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1" name="Shape 1141"/>
          <p:cNvSpPr txBox="1"/>
          <p:nvPr/>
        </p:nvSpPr>
        <p:spPr>
          <a:xfrm>
            <a:off x="4529250" y="3049863"/>
            <a:ext cx="1940400" cy="74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500"/>
              <a:t>Samza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Shape 1147"/>
          <p:cNvSpPr/>
          <p:nvPr/>
        </p:nvSpPr>
        <p:spPr>
          <a:xfrm>
            <a:off x="12548679" y="5579184"/>
            <a:ext cx="10626300" cy="3700199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Fast Recovery &amp; Restart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Parallel recovery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Host Affinity</a:t>
            </a:r>
          </a:p>
          <a:p>
            <a:pPr marR="0" lvl="0" algn="l" rtl="0">
              <a:spcBef>
                <a:spcPts val="0"/>
              </a:spcBef>
              <a:buNone/>
            </a:pPr>
            <a:endParaRPr sz="5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8" name="Shape 1148"/>
          <p:cNvSpPr/>
          <p:nvPr/>
        </p:nvSpPr>
        <p:spPr>
          <a:xfrm>
            <a:off x="968525" y="5488620"/>
            <a:ext cx="10847700" cy="376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Scalability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Input partitioning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Parallel and independent tasks</a:t>
            </a:r>
          </a:p>
          <a:p>
            <a:pPr marR="0" lvl="0" algn="l" rtl="0">
              <a:spcBef>
                <a:spcPts val="0"/>
              </a:spcBef>
              <a:buNone/>
            </a:pPr>
            <a:endParaRPr sz="4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9" name="Shape 1149"/>
          <p:cNvSpPr txBox="1">
            <a:spLocks noGrp="1"/>
          </p:cNvSpPr>
          <p:nvPr>
            <p:ph type="sldNum" idx="12"/>
          </p:nvPr>
        </p:nvSpPr>
        <p:spPr>
          <a:xfrm>
            <a:off x="17477477" y="12770522"/>
            <a:ext cx="5690400" cy="6729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31</a:t>
            </a:fld>
            <a:endParaRPr lang="en-US"/>
          </a:p>
        </p:txBody>
      </p:sp>
      <p:cxnSp>
        <p:nvCxnSpPr>
          <p:cNvPr id="1150" name="Shape 1150"/>
          <p:cNvCxnSpPr/>
          <p:nvPr/>
        </p:nvCxnSpPr>
        <p:spPr>
          <a:xfrm>
            <a:off x="12068148" y="5380471"/>
            <a:ext cx="0" cy="788700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51" name="Shape 1151"/>
          <p:cNvSpPr/>
          <p:nvPr/>
        </p:nvSpPr>
        <p:spPr>
          <a:xfrm>
            <a:off x="982225" y="9146678"/>
            <a:ext cx="10847700" cy="370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Efficient Stateful Processing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Local state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Incremental checkpointing</a:t>
            </a:r>
          </a:p>
        </p:txBody>
      </p:sp>
      <p:cxnSp>
        <p:nvCxnSpPr>
          <p:cNvPr id="1152" name="Shape 1152"/>
          <p:cNvCxnSpPr/>
          <p:nvPr/>
        </p:nvCxnSpPr>
        <p:spPr>
          <a:xfrm>
            <a:off x="1108597" y="9063991"/>
            <a:ext cx="22170000" cy="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53" name="Shape 1153"/>
          <p:cNvSpPr/>
          <p:nvPr/>
        </p:nvSpPr>
        <p:spPr>
          <a:xfrm>
            <a:off x="12652300" y="10023949"/>
            <a:ext cx="10626300" cy="370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Unified Data Processing API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For </a:t>
            </a:r>
          </a:p>
          <a:p>
            <a:pPr marL="914400" lvl="0" indent="-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Stream and Batch</a:t>
            </a:r>
          </a:p>
          <a:p>
            <a:pPr marL="914400" lvl="0" indent="-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Stream Processing as a library and Stream Processing as a Service (SPaaS)</a:t>
            </a:r>
          </a:p>
          <a:p>
            <a:pPr marL="457200" marR="0" lvl="0" indent="0" algn="l" rtl="0">
              <a:spcBef>
                <a:spcPts val="0"/>
              </a:spcBef>
              <a:buNone/>
            </a:pPr>
            <a:endParaRPr sz="5900" b="1">
              <a:solidFill>
                <a:srgbClr val="C5020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4" name="Shape 1154"/>
          <p:cNvSpPr txBox="1">
            <a:spLocks noGrp="1"/>
          </p:cNvSpPr>
          <p:nvPr>
            <p:ph type="body" idx="1"/>
          </p:nvPr>
        </p:nvSpPr>
        <p:spPr>
          <a:xfrm>
            <a:off x="434937" y="880075"/>
            <a:ext cx="23517300" cy="3038100"/>
          </a:xfrm>
          <a:prstGeom prst="rect">
            <a:avLst/>
          </a:prstGeom>
        </p:spPr>
        <p:txBody>
          <a:bodyPr lIns="223500" tIns="223500" rIns="223500" bIns="223500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7000">
                <a:latin typeface="Arial"/>
                <a:ea typeface="Arial"/>
                <a:cs typeface="Arial"/>
                <a:sym typeface="Arial"/>
              </a:rPr>
              <a:t>Apache Samza: A Real Time Data Processing Framework - Battle Tested at Scale !!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>
            <a:spLocks noGrp="1"/>
          </p:cNvSpPr>
          <p:nvPr>
            <p:ph type="body" idx="1"/>
          </p:nvPr>
        </p:nvSpPr>
        <p:spPr>
          <a:xfrm>
            <a:off x="1219358" y="3200402"/>
            <a:ext cx="21948600" cy="9051900"/>
          </a:xfrm>
          <a:prstGeom prst="rect">
            <a:avLst/>
          </a:prstGeom>
        </p:spPr>
        <p:txBody>
          <a:bodyPr lIns="227850" tIns="227850" rIns="227850" bIns="227850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-US" sz="7000"/>
              <a:t>In </a:t>
            </a:r>
            <a:r>
              <a:rPr lang="en-US" sz="7000" b="1"/>
              <a:t>Apache Kafka</a:t>
            </a:r>
            <a:r>
              <a:rPr lang="en-US" sz="7000"/>
              <a:t> alone</a:t>
            </a:r>
          </a:p>
          <a:p>
            <a:pPr marL="457200" lvl="0" indent="-609600" rtl="0">
              <a:spcBef>
                <a:spcPts val="0"/>
              </a:spcBef>
              <a:buSzPct val="100000"/>
            </a:pPr>
            <a:r>
              <a:rPr lang="en-US" sz="6000" b="1">
                <a:solidFill>
                  <a:srgbClr val="00A0DC"/>
                </a:solidFill>
              </a:rPr>
              <a:t>2.1</a:t>
            </a:r>
            <a:r>
              <a:rPr lang="en-US" sz="6000">
                <a:solidFill>
                  <a:srgbClr val="00A0DC"/>
                </a:solidFill>
              </a:rPr>
              <a:t> </a:t>
            </a:r>
            <a:r>
              <a:rPr lang="en-US" sz="6000" b="1">
                <a:solidFill>
                  <a:srgbClr val="00A0DC"/>
                </a:solidFill>
              </a:rPr>
              <a:t>Trillion </a:t>
            </a:r>
            <a:r>
              <a:rPr lang="en-US" sz="6000"/>
              <a:t>msg/Day</a:t>
            </a:r>
          </a:p>
          <a:p>
            <a:pPr marL="457200" lvl="0" indent="-609600" rtl="0">
              <a:spcBef>
                <a:spcPts val="0"/>
              </a:spcBef>
              <a:buSzPct val="100000"/>
            </a:pPr>
            <a:r>
              <a:rPr lang="en-US" sz="6000"/>
              <a:t>0.5 PB in, 2 PB out  per day  (compressed)</a:t>
            </a:r>
          </a:p>
          <a:p>
            <a:pPr marL="457200" lvl="0" indent="-609600" rtl="0">
              <a:spcBef>
                <a:spcPts val="0"/>
              </a:spcBef>
              <a:buSzPct val="100000"/>
            </a:pPr>
            <a:r>
              <a:rPr lang="en-US" sz="6000"/>
              <a:t>16 Million msg/sec peaks</a:t>
            </a:r>
          </a:p>
          <a:p>
            <a:pPr marL="0" lvl="0" indent="0" rtl="0">
              <a:spcBef>
                <a:spcPts val="0"/>
              </a:spcBef>
              <a:buNone/>
            </a:pPr>
            <a:endParaRPr sz="3000"/>
          </a:p>
          <a:p>
            <a:pPr marL="0" lvl="0" indent="0" rtl="0">
              <a:spcBef>
                <a:spcPts val="0"/>
              </a:spcBef>
              <a:buNone/>
            </a:pPr>
            <a:r>
              <a:rPr lang="en-US" sz="7000"/>
              <a:t>Many applications need </a:t>
            </a:r>
            <a:r>
              <a:rPr lang="en-US" sz="7000" b="1"/>
              <a:t>state</a:t>
            </a:r>
            <a:r>
              <a:rPr lang="en-US" sz="7000"/>
              <a:t> along with processing</a:t>
            </a:r>
          </a:p>
          <a:p>
            <a:pPr marL="457200" lvl="0" indent="-609600" rtl="0">
              <a:spcBef>
                <a:spcPts val="0"/>
              </a:spcBef>
              <a:buSzPct val="100000"/>
            </a:pPr>
            <a:r>
              <a:rPr lang="en-US" sz="6000" b="1">
                <a:solidFill>
                  <a:srgbClr val="00A0DC"/>
                </a:solidFill>
              </a:rPr>
              <a:t> Several TB</a:t>
            </a:r>
            <a:r>
              <a:rPr lang="en-US" sz="6000"/>
              <a:t> for a single application</a:t>
            </a:r>
          </a:p>
          <a:p>
            <a:pPr marL="0" lvl="0" indent="0" rtl="0">
              <a:spcBef>
                <a:spcPts val="0"/>
              </a:spcBef>
              <a:buNone/>
            </a:pPr>
            <a:endParaRPr sz="7000"/>
          </a:p>
          <a:p>
            <a:pPr marL="0" lvl="0" indent="0" rtl="0">
              <a:spcBef>
                <a:spcPts val="0"/>
              </a:spcBef>
              <a:buNone/>
            </a:pPr>
            <a:endParaRPr sz="7000"/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33" name="Shape 433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</p:spPr>
        <p:txBody>
          <a:bodyPr lIns="227850" tIns="113900" rIns="227850" bIns="1139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4</a:t>
            </a:fld>
            <a:endParaRPr lang="en-US"/>
          </a:p>
        </p:txBody>
      </p:sp>
      <p:sp>
        <p:nvSpPr>
          <p:cNvPr id="434" name="Shape 434"/>
          <p:cNvSpPr txBox="1">
            <a:spLocks noGrp="1"/>
          </p:cNvSpPr>
          <p:nvPr>
            <p:ph type="title"/>
          </p:nvPr>
        </p:nvSpPr>
        <p:spPr>
          <a:xfrm>
            <a:off x="1219358" y="549278"/>
            <a:ext cx="21948600" cy="2286000"/>
          </a:xfrm>
          <a:prstGeom prst="rect">
            <a:avLst/>
          </a:prstGeom>
        </p:spPr>
        <p:txBody>
          <a:bodyPr lIns="227850" tIns="227850" rIns="227850" bIns="227850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>
                <a:solidFill>
                  <a:srgbClr val="000080"/>
                </a:solidFill>
              </a:rPr>
              <a:t>Scale of Processing at LinkedIn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 txBox="1">
            <a:spLocks noGrp="1"/>
          </p:cNvSpPr>
          <p:nvPr>
            <p:ph type="title"/>
          </p:nvPr>
        </p:nvSpPr>
        <p:spPr>
          <a:xfrm>
            <a:off x="1219358" y="549278"/>
            <a:ext cx="21948600" cy="2286000"/>
          </a:xfrm>
          <a:prstGeom prst="rect">
            <a:avLst/>
          </a:prstGeom>
        </p:spPr>
        <p:txBody>
          <a:bodyPr lIns="227850" tIns="227850" rIns="227850" bIns="22785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Apache Samza</a:t>
            </a:r>
          </a:p>
        </p:txBody>
      </p:sp>
      <p:sp>
        <p:nvSpPr>
          <p:cNvPr id="441" name="Shape 441"/>
          <p:cNvSpPr txBox="1">
            <a:spLocks noGrp="1"/>
          </p:cNvSpPr>
          <p:nvPr>
            <p:ph type="sldNum" idx="12"/>
          </p:nvPr>
        </p:nvSpPr>
        <p:spPr>
          <a:xfrm>
            <a:off x="17477475" y="12712703"/>
            <a:ext cx="5690400" cy="730200"/>
          </a:xfrm>
          <a:prstGeom prst="rect">
            <a:avLst/>
          </a:prstGeom>
        </p:spPr>
        <p:txBody>
          <a:bodyPr lIns="227850" tIns="113900" rIns="227850" bIns="1139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5</a:t>
            </a:fld>
            <a:endParaRPr lang="en-US"/>
          </a:p>
        </p:txBody>
      </p:sp>
      <p:pic>
        <p:nvPicPr>
          <p:cNvPr id="442" name="Shape 4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8869" y="7389803"/>
            <a:ext cx="5359200" cy="2371800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Shape 443"/>
          <p:cNvSpPr txBox="1"/>
          <p:nvPr/>
        </p:nvSpPr>
        <p:spPr>
          <a:xfrm>
            <a:off x="629175" y="3138175"/>
            <a:ext cx="22818000" cy="352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850900" lvl="0" indent="-342900" rtl="0">
              <a:spcBef>
                <a:spcPts val="1600"/>
              </a:spcBef>
              <a:buNone/>
            </a:pPr>
            <a:r>
              <a:rPr lang="en-US" sz="6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6800" b="1">
                <a:solidFill>
                  <a:srgbClr val="00A0DC"/>
                </a:solidFill>
                <a:latin typeface="Calibri"/>
                <a:ea typeface="Calibri"/>
                <a:cs typeface="Calibri"/>
                <a:sym typeface="Calibri"/>
              </a:rPr>
              <a:t>Battle-Tested</a:t>
            </a:r>
            <a:r>
              <a:rPr lang="en-US" sz="6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n-US" sz="6800" b="1">
                <a:solidFill>
                  <a:srgbClr val="00A0DC"/>
                </a:solidFill>
                <a:latin typeface="Calibri"/>
                <a:ea typeface="Calibri"/>
                <a:cs typeface="Calibri"/>
                <a:sym typeface="Calibri"/>
              </a:rPr>
              <a:t>Scalable </a:t>
            </a:r>
            <a:r>
              <a:rPr lang="en-US" sz="6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stream/data processing framework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44" name="Shape 444"/>
          <p:cNvSpPr/>
          <p:nvPr/>
        </p:nvSpPr>
        <p:spPr>
          <a:xfrm>
            <a:off x="7371125" y="6128150"/>
            <a:ext cx="15492000" cy="6129000"/>
          </a:xfrm>
          <a:prstGeom prst="rect">
            <a:avLst/>
          </a:prstGeom>
          <a:noFill/>
          <a:ln>
            <a:noFill/>
          </a:ln>
        </p:spPr>
        <p:txBody>
          <a:bodyPr lIns="50800" tIns="50800" rIns="50800" bIns="50800" anchor="ctr" anchorCtr="0">
            <a:noAutofit/>
          </a:bodyPr>
          <a:lstStyle/>
          <a:p>
            <a:pPr marL="571500" marR="0" lvl="0" indent="-641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55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Top-level Apache</a:t>
            </a:r>
            <a:r>
              <a:rPr lang="en-US" sz="55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project since 2014</a:t>
            </a:r>
          </a:p>
          <a:p>
            <a:pPr marL="571500" marR="0" lvl="0" indent="-641350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55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 use at </a:t>
            </a:r>
            <a:r>
              <a:rPr lang="en-US" sz="5500" b="1" i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LinkedIn, Uber, Metamarkets, Netflix, Intuit, TripAdvisor, VmWare, Optimizely, Redfin,</a:t>
            </a:r>
            <a:r>
              <a:rPr lang="en-US" sz="55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etc.</a:t>
            </a:r>
          </a:p>
          <a:p>
            <a:pPr marL="571500" marR="0" lvl="0" indent="-641350" algn="l" rtl="0">
              <a:lnSpc>
                <a:spcPct val="100000"/>
              </a:lnSpc>
              <a:spcBef>
                <a:spcPts val="3000"/>
              </a:spcBef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55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Powers hundreds of</a:t>
            </a:r>
            <a:r>
              <a:rPr lang="en-US" sz="5500" b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apps</a:t>
            </a:r>
            <a:r>
              <a:rPr lang="en-US" sz="55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in LinkedIn’s production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</p:spPr>
        <p:txBody>
          <a:bodyPr lIns="223500" tIns="223500" rIns="223500" bIns="2235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Samza’s Goals</a:t>
            </a:r>
          </a:p>
        </p:txBody>
      </p:sp>
      <p:cxnSp>
        <p:nvCxnSpPr>
          <p:cNvPr id="451" name="Shape 451"/>
          <p:cNvCxnSpPr/>
          <p:nvPr/>
        </p:nvCxnSpPr>
        <p:spPr>
          <a:xfrm>
            <a:off x="12068144" y="3329855"/>
            <a:ext cx="0" cy="989130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452" name="Shape 452"/>
          <p:cNvSpPr/>
          <p:nvPr/>
        </p:nvSpPr>
        <p:spPr>
          <a:xfrm>
            <a:off x="982225" y="8053049"/>
            <a:ext cx="10847700" cy="4640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 dirty="0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Efficient </a:t>
            </a:r>
            <a:r>
              <a:rPr lang="en-US" sz="5900" b="1" dirty="0" err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Stateful</a:t>
            </a:r>
            <a:r>
              <a:rPr lang="en-US" sz="5900" b="1" dirty="0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 Processing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 dirty="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Local state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Incremental </a:t>
            </a:r>
            <a:r>
              <a:rPr lang="en-US" sz="4800" dirty="0" err="1" smtClean="0">
                <a:latin typeface="Calibri"/>
                <a:ea typeface="Calibri"/>
                <a:cs typeface="Calibri"/>
                <a:sym typeface="Calibri"/>
              </a:rPr>
              <a:t>checkpointing</a:t>
            </a:r>
            <a:endParaRPr lang="en-US" sz="4800" dirty="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53" name="Shape 453"/>
          <p:cNvCxnSpPr/>
          <p:nvPr/>
        </p:nvCxnSpPr>
        <p:spPr>
          <a:xfrm>
            <a:off x="1108597" y="7949351"/>
            <a:ext cx="22170000" cy="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454" name="Shape 454"/>
          <p:cNvSpPr/>
          <p:nvPr/>
        </p:nvSpPr>
        <p:spPr>
          <a:xfrm>
            <a:off x="12548675" y="3101250"/>
            <a:ext cx="10626300" cy="4640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Fast Recovery &amp; Restart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Parallel recovery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Host Affinity</a:t>
            </a:r>
          </a:p>
          <a:p>
            <a:pPr marR="0" lvl="0" algn="l" rtl="0">
              <a:spcBef>
                <a:spcPts val="0"/>
              </a:spcBef>
              <a:buNone/>
            </a:pPr>
            <a:endParaRPr sz="5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Shape 455"/>
          <p:cNvSpPr/>
          <p:nvPr/>
        </p:nvSpPr>
        <p:spPr>
          <a:xfrm>
            <a:off x="968525" y="2987674"/>
            <a:ext cx="10847700" cy="4715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Scalability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Input partitioning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Parallel and independent tasks</a:t>
            </a:r>
          </a:p>
          <a:p>
            <a:pPr marR="0" lvl="0" algn="l" rtl="0">
              <a:spcBef>
                <a:spcPts val="0"/>
              </a:spcBef>
              <a:buNone/>
            </a:pPr>
            <a:endParaRPr sz="4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Shape 456"/>
          <p:cNvSpPr/>
          <p:nvPr/>
        </p:nvSpPr>
        <p:spPr>
          <a:xfrm>
            <a:off x="12624875" y="8130450"/>
            <a:ext cx="10626300" cy="532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Unified Data Processing API 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Stream and Batch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Stream Processing as a library and Stream Processing as a Service (SPaaS)</a:t>
            </a:r>
          </a:p>
        </p:txBody>
      </p:sp>
      <p:sp>
        <p:nvSpPr>
          <p:cNvPr id="457" name="Shape 457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 txBox="1">
            <a:spLocks noGrp="1"/>
          </p:cNvSpPr>
          <p:nvPr>
            <p:ph type="title"/>
          </p:nvPr>
        </p:nvSpPr>
        <p:spPr>
          <a:xfrm>
            <a:off x="1219358" y="549275"/>
            <a:ext cx="21948600" cy="2286000"/>
          </a:xfrm>
          <a:prstGeom prst="rect">
            <a:avLst/>
          </a:prstGeom>
        </p:spPr>
        <p:txBody>
          <a:bodyPr lIns="223500" tIns="223500" rIns="223500" bIns="2235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0">
                <a:solidFill>
                  <a:srgbClr val="000080"/>
                </a:solidFill>
                <a:latin typeface="Calibri"/>
                <a:ea typeface="Calibri"/>
                <a:cs typeface="Calibri"/>
                <a:sym typeface="Calibri"/>
              </a:rPr>
              <a:t>Samza’s Goals</a:t>
            </a:r>
          </a:p>
        </p:txBody>
      </p:sp>
      <p:cxnSp>
        <p:nvCxnSpPr>
          <p:cNvPr id="464" name="Shape 464"/>
          <p:cNvCxnSpPr/>
          <p:nvPr/>
        </p:nvCxnSpPr>
        <p:spPr>
          <a:xfrm>
            <a:off x="12068144" y="3329855"/>
            <a:ext cx="0" cy="989130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465" name="Shape 465"/>
          <p:cNvSpPr/>
          <p:nvPr/>
        </p:nvSpPr>
        <p:spPr>
          <a:xfrm>
            <a:off x="982225" y="8053049"/>
            <a:ext cx="10847700" cy="4640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 dirty="0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Efficient </a:t>
            </a:r>
            <a:r>
              <a:rPr lang="en-US" sz="5900" b="1" dirty="0" err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Stateful</a:t>
            </a:r>
            <a:r>
              <a:rPr lang="en-US" sz="5900" b="1" dirty="0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 Processing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 dirty="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Local state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 dirty="0">
                <a:latin typeface="Calibri"/>
                <a:ea typeface="Calibri"/>
                <a:cs typeface="Calibri"/>
                <a:sym typeface="Calibri"/>
              </a:rPr>
              <a:t>Incremental </a:t>
            </a:r>
            <a:r>
              <a:rPr lang="en-US" sz="4800" dirty="0" err="1">
                <a:latin typeface="Calibri"/>
                <a:ea typeface="Calibri"/>
                <a:cs typeface="Calibri"/>
                <a:sym typeface="Calibri"/>
              </a:rPr>
              <a:t>checkpointing</a:t>
            </a:r>
            <a:endParaRPr lang="en-US" sz="48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3-Tier caching</a:t>
            </a:r>
          </a:p>
        </p:txBody>
      </p:sp>
      <p:cxnSp>
        <p:nvCxnSpPr>
          <p:cNvPr id="466" name="Shape 466"/>
          <p:cNvCxnSpPr/>
          <p:nvPr/>
        </p:nvCxnSpPr>
        <p:spPr>
          <a:xfrm>
            <a:off x="1108597" y="7949351"/>
            <a:ext cx="22170000" cy="0"/>
          </a:xfrm>
          <a:prstGeom prst="straightConnector1">
            <a:avLst/>
          </a:prstGeom>
          <a:noFill/>
          <a:ln w="25400" cap="flat" cmpd="sng">
            <a:solidFill>
              <a:srgbClr val="7F7F7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467" name="Shape 467"/>
          <p:cNvSpPr/>
          <p:nvPr/>
        </p:nvSpPr>
        <p:spPr>
          <a:xfrm>
            <a:off x="12548675" y="3101250"/>
            <a:ext cx="10626300" cy="4640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Fast Recovery &amp; Restart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Parallel recovery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Host Affinity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Compaction</a:t>
            </a:r>
          </a:p>
        </p:txBody>
      </p:sp>
      <p:sp>
        <p:nvSpPr>
          <p:cNvPr id="468" name="Shape 468"/>
          <p:cNvSpPr/>
          <p:nvPr/>
        </p:nvSpPr>
        <p:spPr>
          <a:xfrm>
            <a:off x="968525" y="2987674"/>
            <a:ext cx="10847700" cy="4715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Scalability</a:t>
            </a:r>
          </a:p>
          <a:p>
            <a:pPr marL="0" marR="0" lvl="0" indent="0" algn="ctr" rtl="0">
              <a:spcBef>
                <a:spcPts val="0"/>
              </a:spcBef>
              <a:buNone/>
            </a:pPr>
            <a:endParaRPr sz="320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Input partitioning</a:t>
            </a:r>
          </a:p>
          <a:p>
            <a:pPr marL="914400" marR="0" lvl="0" indent="-9144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latin typeface="Calibri"/>
                <a:ea typeface="Calibri"/>
                <a:cs typeface="Calibri"/>
                <a:sym typeface="Calibri"/>
              </a:rPr>
              <a:t>Parallel and independent tasks</a:t>
            </a:r>
          </a:p>
          <a:p>
            <a:pPr marR="0" lvl="0" algn="l" rtl="0">
              <a:spcBef>
                <a:spcPts val="0"/>
              </a:spcBef>
              <a:buNone/>
            </a:pPr>
            <a:endParaRPr sz="4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Shape 469"/>
          <p:cNvSpPr/>
          <p:nvPr/>
        </p:nvSpPr>
        <p:spPr>
          <a:xfrm>
            <a:off x="12624875" y="8130450"/>
            <a:ext cx="10626300" cy="532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43825" tIns="121875" rIns="243825" bIns="121875" anchor="ctr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Unified Data Processing API 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5900" b="1">
                <a:solidFill>
                  <a:srgbClr val="C50202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3200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-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Stream and Batch</a:t>
            </a:r>
          </a:p>
          <a:p>
            <a:pPr marL="914400" lvl="0" indent="-914400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Stream Processing as a library and Stream Processing as a Service (SPaaS)</a:t>
            </a:r>
          </a:p>
        </p:txBody>
      </p:sp>
      <p:sp>
        <p:nvSpPr>
          <p:cNvPr id="470" name="Shape 470"/>
          <p:cNvSpPr/>
          <p:nvPr/>
        </p:nvSpPr>
        <p:spPr>
          <a:xfrm>
            <a:off x="12359450" y="3101250"/>
            <a:ext cx="10626300" cy="4534500"/>
          </a:xfrm>
          <a:prstGeom prst="rect">
            <a:avLst/>
          </a:prstGeom>
          <a:solidFill>
            <a:srgbClr val="FFFFFF">
              <a:alpha val="8667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71" name="Shape 471"/>
          <p:cNvSpPr/>
          <p:nvPr/>
        </p:nvSpPr>
        <p:spPr>
          <a:xfrm>
            <a:off x="725300" y="8412875"/>
            <a:ext cx="10626300" cy="4534500"/>
          </a:xfrm>
          <a:prstGeom prst="rect">
            <a:avLst/>
          </a:prstGeom>
          <a:solidFill>
            <a:srgbClr val="FFFFFF">
              <a:alpha val="8667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72" name="Shape 472"/>
          <p:cNvSpPr/>
          <p:nvPr/>
        </p:nvSpPr>
        <p:spPr>
          <a:xfrm>
            <a:off x="12784700" y="8262950"/>
            <a:ext cx="10847700" cy="5180100"/>
          </a:xfrm>
          <a:prstGeom prst="rect">
            <a:avLst/>
          </a:prstGeom>
          <a:solidFill>
            <a:srgbClr val="FFFFFF">
              <a:alpha val="86670"/>
            </a:srgb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73" name="Shape 473"/>
          <p:cNvSpPr txBox="1">
            <a:spLocks noGrp="1"/>
          </p:cNvSpPr>
          <p:nvPr>
            <p:ph type="sldNum" idx="12"/>
          </p:nvPr>
        </p:nvSpPr>
        <p:spPr>
          <a:xfrm>
            <a:off x="17477475" y="12712700"/>
            <a:ext cx="5690400" cy="730200"/>
          </a:xfrm>
          <a:prstGeom prst="rect">
            <a:avLst/>
          </a:prstGeom>
        </p:spPr>
        <p:txBody>
          <a:bodyPr lIns="223500" tIns="111725" rIns="223500" bIns="1117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 txBox="1">
            <a:spLocks noGrp="1"/>
          </p:cNvSpPr>
          <p:nvPr>
            <p:ph type="title"/>
          </p:nvPr>
        </p:nvSpPr>
        <p:spPr>
          <a:xfrm>
            <a:off x="831300" y="423120"/>
            <a:ext cx="22724700" cy="2110500"/>
          </a:xfrm>
          <a:prstGeom prst="rect">
            <a:avLst/>
          </a:prstGeom>
          <a:noFill/>
          <a:ln>
            <a:noFill/>
          </a:ln>
        </p:spPr>
        <p:txBody>
          <a:bodyPr lIns="227850" tIns="227850" rIns="227850" bIns="227850" anchor="ctr" anchorCtr="0">
            <a:noAutofit/>
          </a:bodyPr>
          <a:lstStyle/>
          <a:p>
            <a:pPr marL="0" marR="0" lvl="0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>
                <a:solidFill>
                  <a:srgbClr val="000080"/>
                </a:solidFill>
              </a:rPr>
              <a:t>Processing from a Partitioned Source</a:t>
            </a:r>
          </a:p>
        </p:txBody>
      </p:sp>
      <p:sp>
        <p:nvSpPr>
          <p:cNvPr id="479" name="Shape 479"/>
          <p:cNvSpPr/>
          <p:nvPr/>
        </p:nvSpPr>
        <p:spPr>
          <a:xfrm>
            <a:off x="6165925" y="4361200"/>
            <a:ext cx="6513300" cy="4585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4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Shape 480"/>
          <p:cNvSpPr/>
          <p:nvPr/>
        </p:nvSpPr>
        <p:spPr>
          <a:xfrm>
            <a:off x="7520040" y="5512566"/>
            <a:ext cx="3690900" cy="697800"/>
          </a:xfrm>
          <a:prstGeom prst="rect">
            <a:avLst/>
          </a:prstGeom>
          <a:solidFill>
            <a:srgbClr val="FFF2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481" name="Shape 481"/>
          <p:cNvSpPr/>
          <p:nvPr/>
        </p:nvSpPr>
        <p:spPr>
          <a:xfrm>
            <a:off x="7520040" y="6640917"/>
            <a:ext cx="3690900" cy="697800"/>
          </a:xfrm>
          <a:prstGeom prst="rect">
            <a:avLst/>
          </a:prstGeom>
          <a:solidFill>
            <a:srgbClr val="F4CC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482" name="Shape 482"/>
          <p:cNvSpPr/>
          <p:nvPr/>
        </p:nvSpPr>
        <p:spPr>
          <a:xfrm>
            <a:off x="7520040" y="7769273"/>
            <a:ext cx="3690900" cy="697800"/>
          </a:xfrm>
          <a:prstGeom prst="rect">
            <a:avLst/>
          </a:prstGeom>
          <a:solidFill>
            <a:srgbClr val="D9EAD3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483" name="Shape 483"/>
          <p:cNvSpPr txBox="1"/>
          <p:nvPr/>
        </p:nvSpPr>
        <p:spPr>
          <a:xfrm>
            <a:off x="6165915" y="9537409"/>
            <a:ext cx="8424000" cy="9894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6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Kafka Topic/EventHub</a:t>
            </a:r>
          </a:p>
        </p:txBody>
      </p:sp>
      <p:sp>
        <p:nvSpPr>
          <p:cNvPr id="484" name="Shape 484"/>
          <p:cNvSpPr txBox="1"/>
          <p:nvPr/>
        </p:nvSpPr>
        <p:spPr>
          <a:xfrm>
            <a:off x="7520040" y="4442024"/>
            <a:ext cx="3690900" cy="7914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Partitions</a:t>
            </a:r>
          </a:p>
        </p:txBody>
      </p:sp>
      <p:sp>
        <p:nvSpPr>
          <p:cNvPr id="485" name="Shape 485"/>
          <p:cNvSpPr/>
          <p:nvPr/>
        </p:nvSpPr>
        <p:spPr>
          <a:xfrm>
            <a:off x="17368946" y="4361209"/>
            <a:ext cx="6252900" cy="5176200"/>
          </a:xfrm>
          <a:prstGeom prst="roundRect">
            <a:avLst>
              <a:gd name="adj" fmla="val 16667"/>
            </a:avLst>
          </a:prstGeom>
          <a:solidFill>
            <a:srgbClr val="BCE2EA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4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Shape 486"/>
          <p:cNvSpPr txBox="1"/>
          <p:nvPr/>
        </p:nvSpPr>
        <p:spPr>
          <a:xfrm>
            <a:off x="16553977" y="9680022"/>
            <a:ext cx="9422700" cy="9894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6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Samza Application </a:t>
            </a:r>
          </a:p>
        </p:txBody>
      </p:sp>
      <p:sp>
        <p:nvSpPr>
          <p:cNvPr id="487" name="Shape 487"/>
          <p:cNvSpPr txBox="1"/>
          <p:nvPr/>
        </p:nvSpPr>
        <p:spPr>
          <a:xfrm>
            <a:off x="18551839" y="4605184"/>
            <a:ext cx="3690900" cy="7914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Tasks</a:t>
            </a:r>
          </a:p>
        </p:txBody>
      </p:sp>
      <p:sp>
        <p:nvSpPr>
          <p:cNvPr id="488" name="Shape 488"/>
          <p:cNvSpPr/>
          <p:nvPr/>
        </p:nvSpPr>
        <p:spPr>
          <a:xfrm>
            <a:off x="18565010" y="5547456"/>
            <a:ext cx="3690900" cy="697800"/>
          </a:xfrm>
          <a:prstGeom prst="rect">
            <a:avLst/>
          </a:prstGeom>
          <a:solidFill>
            <a:srgbClr val="FFF2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489" name="Shape 489"/>
          <p:cNvSpPr/>
          <p:nvPr/>
        </p:nvSpPr>
        <p:spPr>
          <a:xfrm>
            <a:off x="18565010" y="6663925"/>
            <a:ext cx="3690900" cy="697800"/>
          </a:xfrm>
          <a:prstGeom prst="rect">
            <a:avLst/>
          </a:prstGeom>
          <a:solidFill>
            <a:srgbClr val="F4CC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490" name="Shape 490"/>
          <p:cNvSpPr/>
          <p:nvPr/>
        </p:nvSpPr>
        <p:spPr>
          <a:xfrm>
            <a:off x="18565010" y="7734469"/>
            <a:ext cx="3690900" cy="697800"/>
          </a:xfrm>
          <a:prstGeom prst="rect">
            <a:avLst/>
          </a:prstGeom>
          <a:solidFill>
            <a:srgbClr val="D9EAD3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cxnSp>
        <p:nvCxnSpPr>
          <p:cNvPr id="491" name="Shape 491"/>
          <p:cNvCxnSpPr>
            <a:stCxn id="480" idx="3"/>
            <a:endCxn id="488" idx="1"/>
          </p:cNvCxnSpPr>
          <p:nvPr/>
        </p:nvCxnSpPr>
        <p:spPr>
          <a:xfrm>
            <a:off x="11210940" y="5861466"/>
            <a:ext cx="7354199" cy="34800"/>
          </a:xfrm>
          <a:prstGeom prst="bentConnector3">
            <a:avLst>
              <a:gd name="adj1" fmla="val 50000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cxnSp>
        <p:nvCxnSpPr>
          <p:cNvPr id="492" name="Shape 492"/>
          <p:cNvCxnSpPr>
            <a:stCxn id="481" idx="3"/>
            <a:endCxn id="489" idx="1"/>
          </p:cNvCxnSpPr>
          <p:nvPr/>
        </p:nvCxnSpPr>
        <p:spPr>
          <a:xfrm>
            <a:off x="11210940" y="6989817"/>
            <a:ext cx="7354199" cy="23100"/>
          </a:xfrm>
          <a:prstGeom prst="bentConnector3">
            <a:avLst>
              <a:gd name="adj1" fmla="val 49999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cxnSp>
        <p:nvCxnSpPr>
          <p:cNvPr id="493" name="Shape 493"/>
          <p:cNvCxnSpPr>
            <a:stCxn id="482" idx="3"/>
            <a:endCxn id="490" idx="1"/>
          </p:cNvCxnSpPr>
          <p:nvPr/>
        </p:nvCxnSpPr>
        <p:spPr>
          <a:xfrm rot="10800000" flipH="1">
            <a:off x="11210940" y="8083373"/>
            <a:ext cx="7354199" cy="34800"/>
          </a:xfrm>
          <a:prstGeom prst="bentConnector3">
            <a:avLst>
              <a:gd name="adj1" fmla="val 49999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494" name="Shape 494"/>
          <p:cNvSpPr/>
          <p:nvPr/>
        </p:nvSpPr>
        <p:spPr>
          <a:xfrm>
            <a:off x="607913" y="6629035"/>
            <a:ext cx="2952599" cy="2524500"/>
          </a:xfrm>
          <a:prstGeom prst="ellipse">
            <a:avLst/>
          </a:prstGeom>
          <a:solidFill>
            <a:schemeClr val="lt1"/>
          </a:solidFill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 b="1">
                <a:latin typeface="Calibri"/>
                <a:ea typeface="Calibri"/>
                <a:cs typeface="Calibri"/>
                <a:sym typeface="Calibri"/>
              </a:rPr>
              <a:t>Client</a:t>
            </a:r>
          </a:p>
        </p:txBody>
      </p:sp>
      <p:sp>
        <p:nvSpPr>
          <p:cNvPr id="495" name="Shape 495"/>
          <p:cNvSpPr/>
          <p:nvPr/>
        </p:nvSpPr>
        <p:spPr>
          <a:xfrm>
            <a:off x="3821182" y="7455353"/>
            <a:ext cx="2258100" cy="732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4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6" name="Shape 496"/>
          <p:cNvSpPr txBox="1"/>
          <p:nvPr/>
        </p:nvSpPr>
        <p:spPr>
          <a:xfrm>
            <a:off x="173689" y="9635924"/>
            <a:ext cx="5905500" cy="17808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6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Send with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6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PartitionKey</a:t>
            </a:r>
          </a:p>
        </p:txBody>
      </p:sp>
      <p:sp>
        <p:nvSpPr>
          <p:cNvPr id="497" name="Shape 497"/>
          <p:cNvSpPr txBox="1"/>
          <p:nvPr/>
        </p:nvSpPr>
        <p:spPr>
          <a:xfrm>
            <a:off x="16343150" y="10439125"/>
            <a:ext cx="8571900" cy="23961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457200" marR="0" lvl="0" indent="-5080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a made up of Tasks</a:t>
            </a:r>
          </a:p>
          <a:p>
            <a:pPr marL="457200" marR="0" lvl="0" indent="-508000" algn="l" rtl="0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US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every Task processes a unique </a:t>
            </a:r>
          </a:p>
          <a:p>
            <a:pPr marR="0" lvl="0" algn="l" rtl="0">
              <a:spcBef>
                <a:spcPts val="0"/>
              </a:spcBef>
              <a:buNone/>
            </a:pPr>
            <a:r>
              <a:rPr lang="en-US" sz="44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collection of input partitions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4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8" name="Shape 498"/>
          <p:cNvSpPr txBox="1"/>
          <p:nvPr/>
        </p:nvSpPr>
        <p:spPr>
          <a:xfrm>
            <a:off x="6384850" y="2973900"/>
            <a:ext cx="6252900" cy="134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6500" b="1">
                <a:solidFill>
                  <a:srgbClr val="00A0DC"/>
                </a:solidFill>
              </a:rPr>
              <a:t>Input Stream</a:t>
            </a:r>
          </a:p>
        </p:txBody>
      </p:sp>
      <p:sp>
        <p:nvSpPr>
          <p:cNvPr id="499" name="Shape 499"/>
          <p:cNvSpPr txBox="1"/>
          <p:nvPr/>
        </p:nvSpPr>
        <p:spPr>
          <a:xfrm>
            <a:off x="18009775" y="3050100"/>
            <a:ext cx="5180100" cy="134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00" b="1">
                <a:solidFill>
                  <a:srgbClr val="00A0DC"/>
                </a:solidFill>
              </a:rPr>
              <a:t>Processing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Shape 505"/>
          <p:cNvSpPr txBox="1">
            <a:spLocks noGrp="1"/>
          </p:cNvSpPr>
          <p:nvPr>
            <p:ph type="title"/>
          </p:nvPr>
        </p:nvSpPr>
        <p:spPr>
          <a:xfrm>
            <a:off x="831233" y="480712"/>
            <a:ext cx="22724700" cy="1527300"/>
          </a:xfrm>
          <a:prstGeom prst="rect">
            <a:avLst/>
          </a:prstGeom>
        </p:spPr>
        <p:txBody>
          <a:bodyPr lIns="227850" tIns="227850" rIns="227850" bIns="227850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-US">
                <a:solidFill>
                  <a:srgbClr val="000080"/>
                </a:solidFill>
              </a:rPr>
              <a:t>Joining across co-partitioned streams</a:t>
            </a:r>
          </a:p>
        </p:txBody>
      </p:sp>
      <p:sp>
        <p:nvSpPr>
          <p:cNvPr id="506" name="Shape 506"/>
          <p:cNvSpPr txBox="1">
            <a:spLocks noGrp="1"/>
          </p:cNvSpPr>
          <p:nvPr>
            <p:ph type="sldNum" idx="12"/>
          </p:nvPr>
        </p:nvSpPr>
        <p:spPr>
          <a:xfrm>
            <a:off x="20873385" y="12203346"/>
            <a:ext cx="1463400" cy="1049699"/>
          </a:xfrm>
          <a:prstGeom prst="rect">
            <a:avLst/>
          </a:prstGeom>
        </p:spPr>
        <p:txBody>
          <a:bodyPr lIns="227850" tIns="227850" rIns="227850" bIns="227850" anchor="ctr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/>
              <a:t>9</a:t>
            </a:fld>
            <a:endParaRPr lang="en-US"/>
          </a:p>
        </p:txBody>
      </p:sp>
      <p:sp>
        <p:nvSpPr>
          <p:cNvPr id="507" name="Shape 507"/>
          <p:cNvSpPr/>
          <p:nvPr/>
        </p:nvSpPr>
        <p:spPr>
          <a:xfrm>
            <a:off x="1292075" y="3079150"/>
            <a:ext cx="5035800" cy="4551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4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Shape 508"/>
          <p:cNvSpPr/>
          <p:nvPr/>
        </p:nvSpPr>
        <p:spPr>
          <a:xfrm>
            <a:off x="1920990" y="4230504"/>
            <a:ext cx="3690900" cy="697800"/>
          </a:xfrm>
          <a:prstGeom prst="rect">
            <a:avLst/>
          </a:prstGeom>
          <a:solidFill>
            <a:srgbClr val="FFF2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509" name="Shape 509"/>
          <p:cNvSpPr/>
          <p:nvPr/>
        </p:nvSpPr>
        <p:spPr>
          <a:xfrm>
            <a:off x="1920990" y="5346973"/>
            <a:ext cx="3690900" cy="697800"/>
          </a:xfrm>
          <a:prstGeom prst="rect">
            <a:avLst/>
          </a:prstGeom>
          <a:solidFill>
            <a:srgbClr val="F4CC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510" name="Shape 510"/>
          <p:cNvSpPr/>
          <p:nvPr/>
        </p:nvSpPr>
        <p:spPr>
          <a:xfrm>
            <a:off x="1920990" y="6417517"/>
            <a:ext cx="3690900" cy="697799"/>
          </a:xfrm>
          <a:prstGeom prst="rect">
            <a:avLst/>
          </a:prstGeom>
          <a:solidFill>
            <a:srgbClr val="D9EAD3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511" name="Shape 511"/>
          <p:cNvSpPr txBox="1"/>
          <p:nvPr/>
        </p:nvSpPr>
        <p:spPr>
          <a:xfrm>
            <a:off x="1921010" y="3159962"/>
            <a:ext cx="7686900" cy="7914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4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 View </a:t>
            </a: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Stream</a:t>
            </a:r>
          </a:p>
        </p:txBody>
      </p:sp>
      <p:sp>
        <p:nvSpPr>
          <p:cNvPr id="512" name="Shape 512"/>
          <p:cNvSpPr/>
          <p:nvPr/>
        </p:nvSpPr>
        <p:spPr>
          <a:xfrm>
            <a:off x="10842221" y="5865034"/>
            <a:ext cx="6252900" cy="5176200"/>
          </a:xfrm>
          <a:prstGeom prst="roundRect">
            <a:avLst>
              <a:gd name="adj" fmla="val 16667"/>
            </a:avLst>
          </a:prstGeom>
          <a:solidFill>
            <a:srgbClr val="BCE2EA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4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Shape 513"/>
          <p:cNvSpPr txBox="1"/>
          <p:nvPr/>
        </p:nvSpPr>
        <p:spPr>
          <a:xfrm>
            <a:off x="11249802" y="11041222"/>
            <a:ext cx="9422700" cy="9894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6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Samza Application </a:t>
            </a:r>
          </a:p>
        </p:txBody>
      </p:sp>
      <p:sp>
        <p:nvSpPr>
          <p:cNvPr id="514" name="Shape 514"/>
          <p:cNvSpPr/>
          <p:nvPr/>
        </p:nvSpPr>
        <p:spPr>
          <a:xfrm>
            <a:off x="12038285" y="7051281"/>
            <a:ext cx="3690900" cy="697800"/>
          </a:xfrm>
          <a:prstGeom prst="rect">
            <a:avLst/>
          </a:prstGeom>
          <a:solidFill>
            <a:srgbClr val="FFF2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515" name="Shape 515"/>
          <p:cNvSpPr/>
          <p:nvPr/>
        </p:nvSpPr>
        <p:spPr>
          <a:xfrm>
            <a:off x="12038285" y="8167750"/>
            <a:ext cx="3690900" cy="697800"/>
          </a:xfrm>
          <a:prstGeom prst="rect">
            <a:avLst/>
          </a:prstGeom>
          <a:solidFill>
            <a:srgbClr val="F4CC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516" name="Shape 516"/>
          <p:cNvSpPr/>
          <p:nvPr/>
        </p:nvSpPr>
        <p:spPr>
          <a:xfrm>
            <a:off x="12038285" y="9238294"/>
            <a:ext cx="3690900" cy="697800"/>
          </a:xfrm>
          <a:prstGeom prst="rect">
            <a:avLst/>
          </a:prstGeom>
          <a:solidFill>
            <a:srgbClr val="D9EAD3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cxnSp>
        <p:nvCxnSpPr>
          <p:cNvPr id="517" name="Shape 517"/>
          <p:cNvCxnSpPr>
            <a:stCxn id="508" idx="3"/>
            <a:endCxn id="514" idx="1"/>
          </p:cNvCxnSpPr>
          <p:nvPr/>
        </p:nvCxnSpPr>
        <p:spPr>
          <a:xfrm>
            <a:off x="5611890" y="4579404"/>
            <a:ext cx="6426300" cy="2820900"/>
          </a:xfrm>
          <a:prstGeom prst="bentConnector3">
            <a:avLst>
              <a:gd name="adj1" fmla="val 72492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cxnSp>
        <p:nvCxnSpPr>
          <p:cNvPr id="518" name="Shape 518"/>
          <p:cNvCxnSpPr>
            <a:stCxn id="509" idx="3"/>
            <a:endCxn id="515" idx="1"/>
          </p:cNvCxnSpPr>
          <p:nvPr/>
        </p:nvCxnSpPr>
        <p:spPr>
          <a:xfrm>
            <a:off x="5611890" y="5695873"/>
            <a:ext cx="6426300" cy="2820899"/>
          </a:xfrm>
          <a:prstGeom prst="bentConnector3">
            <a:avLst>
              <a:gd name="adj1" fmla="val 62181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cxnSp>
        <p:nvCxnSpPr>
          <p:cNvPr id="519" name="Shape 519"/>
          <p:cNvCxnSpPr>
            <a:stCxn id="510" idx="3"/>
            <a:endCxn id="516" idx="1"/>
          </p:cNvCxnSpPr>
          <p:nvPr/>
        </p:nvCxnSpPr>
        <p:spPr>
          <a:xfrm>
            <a:off x="5611890" y="6766417"/>
            <a:ext cx="6426300" cy="2820900"/>
          </a:xfrm>
          <a:prstGeom prst="bentConnector3">
            <a:avLst>
              <a:gd name="adj1" fmla="val 49999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520" name="Shape 520"/>
          <p:cNvSpPr/>
          <p:nvPr/>
        </p:nvSpPr>
        <p:spPr>
          <a:xfrm>
            <a:off x="1292075" y="8620450"/>
            <a:ext cx="5367300" cy="4551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4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Shape 521"/>
          <p:cNvSpPr/>
          <p:nvPr/>
        </p:nvSpPr>
        <p:spPr>
          <a:xfrm>
            <a:off x="2074615" y="9771816"/>
            <a:ext cx="3690900" cy="697800"/>
          </a:xfrm>
          <a:prstGeom prst="rect">
            <a:avLst/>
          </a:prstGeom>
          <a:solidFill>
            <a:srgbClr val="FFF2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522" name="Shape 522"/>
          <p:cNvSpPr/>
          <p:nvPr/>
        </p:nvSpPr>
        <p:spPr>
          <a:xfrm>
            <a:off x="2074615" y="10888285"/>
            <a:ext cx="3690900" cy="697800"/>
          </a:xfrm>
          <a:prstGeom prst="rect">
            <a:avLst/>
          </a:prstGeom>
          <a:solidFill>
            <a:srgbClr val="F4CC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523" name="Shape 523"/>
          <p:cNvSpPr/>
          <p:nvPr/>
        </p:nvSpPr>
        <p:spPr>
          <a:xfrm>
            <a:off x="2074615" y="11958829"/>
            <a:ext cx="3690900" cy="697800"/>
          </a:xfrm>
          <a:prstGeom prst="rect">
            <a:avLst/>
          </a:prstGeom>
          <a:solidFill>
            <a:srgbClr val="D9EAD3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524" name="Shape 524"/>
          <p:cNvSpPr txBox="1"/>
          <p:nvPr/>
        </p:nvSpPr>
        <p:spPr>
          <a:xfrm>
            <a:off x="2074635" y="8701275"/>
            <a:ext cx="7686900" cy="7914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4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 Click </a:t>
            </a: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Stream</a:t>
            </a:r>
          </a:p>
        </p:txBody>
      </p:sp>
      <p:cxnSp>
        <p:nvCxnSpPr>
          <p:cNvPr id="525" name="Shape 525"/>
          <p:cNvCxnSpPr>
            <a:stCxn id="521" idx="3"/>
            <a:endCxn id="514" idx="1"/>
          </p:cNvCxnSpPr>
          <p:nvPr/>
        </p:nvCxnSpPr>
        <p:spPr>
          <a:xfrm rot="10800000" flipH="1">
            <a:off x="5765515" y="7400316"/>
            <a:ext cx="6272700" cy="2720400"/>
          </a:xfrm>
          <a:prstGeom prst="bentConnector3">
            <a:avLst>
              <a:gd name="adj1" fmla="val 75515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cxnSp>
        <p:nvCxnSpPr>
          <p:cNvPr id="526" name="Shape 526"/>
          <p:cNvCxnSpPr>
            <a:stCxn id="522" idx="3"/>
            <a:endCxn id="515" idx="1"/>
          </p:cNvCxnSpPr>
          <p:nvPr/>
        </p:nvCxnSpPr>
        <p:spPr>
          <a:xfrm rot="10800000" flipH="1">
            <a:off x="5765515" y="8516785"/>
            <a:ext cx="6272700" cy="2720400"/>
          </a:xfrm>
          <a:prstGeom prst="bentConnector3">
            <a:avLst>
              <a:gd name="adj1" fmla="val 64423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cxnSp>
        <p:nvCxnSpPr>
          <p:cNvPr id="527" name="Shape 527"/>
          <p:cNvCxnSpPr>
            <a:stCxn id="523" idx="3"/>
            <a:endCxn id="516" idx="1"/>
          </p:cNvCxnSpPr>
          <p:nvPr/>
        </p:nvCxnSpPr>
        <p:spPr>
          <a:xfrm rot="10800000" flipH="1">
            <a:off x="5765515" y="9587329"/>
            <a:ext cx="6272700" cy="2720400"/>
          </a:xfrm>
          <a:prstGeom prst="bentConnector3">
            <a:avLst>
              <a:gd name="adj1" fmla="val 55445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stealth" w="lg" len="lg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</p:cxnSp>
      <p:sp>
        <p:nvSpPr>
          <p:cNvPr id="528" name="Shape 528"/>
          <p:cNvSpPr/>
          <p:nvPr/>
        </p:nvSpPr>
        <p:spPr>
          <a:xfrm>
            <a:off x="18540250" y="5346975"/>
            <a:ext cx="5035800" cy="5381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4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Shape 529"/>
          <p:cNvSpPr/>
          <p:nvPr/>
        </p:nvSpPr>
        <p:spPr>
          <a:xfrm>
            <a:off x="19169165" y="7328979"/>
            <a:ext cx="3690900" cy="697800"/>
          </a:xfrm>
          <a:prstGeom prst="rect">
            <a:avLst/>
          </a:prstGeom>
          <a:solidFill>
            <a:srgbClr val="FFF2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530" name="Shape 530"/>
          <p:cNvSpPr/>
          <p:nvPr/>
        </p:nvSpPr>
        <p:spPr>
          <a:xfrm>
            <a:off x="19169165" y="8445448"/>
            <a:ext cx="3690900" cy="697800"/>
          </a:xfrm>
          <a:prstGeom prst="rect">
            <a:avLst/>
          </a:prstGeom>
          <a:solidFill>
            <a:srgbClr val="F4CCCC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531" name="Shape 531"/>
          <p:cNvSpPr/>
          <p:nvPr/>
        </p:nvSpPr>
        <p:spPr>
          <a:xfrm>
            <a:off x="19169165" y="9515992"/>
            <a:ext cx="3690900" cy="697800"/>
          </a:xfrm>
          <a:prstGeom prst="rect">
            <a:avLst/>
          </a:prstGeom>
          <a:solidFill>
            <a:srgbClr val="D9EAD3"/>
          </a:solidFill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227850" tIns="113900" rIns="227850" bIns="113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sp>
        <p:nvSpPr>
          <p:cNvPr id="532" name="Shape 532"/>
          <p:cNvSpPr txBox="1"/>
          <p:nvPr/>
        </p:nvSpPr>
        <p:spPr>
          <a:xfrm>
            <a:off x="19036650" y="5594150"/>
            <a:ext cx="4539300" cy="1527300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4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 Click Through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4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Rate</a:t>
            </a: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Stream</a:t>
            </a:r>
          </a:p>
        </p:txBody>
      </p:sp>
      <p:sp>
        <p:nvSpPr>
          <p:cNvPr id="533" name="Shape 533"/>
          <p:cNvSpPr/>
          <p:nvPr/>
        </p:nvSpPr>
        <p:spPr>
          <a:xfrm>
            <a:off x="16735950" y="6718000"/>
            <a:ext cx="2300700" cy="3597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34" name="Shape 534"/>
          <p:cNvSpPr txBox="1"/>
          <p:nvPr/>
        </p:nvSpPr>
        <p:spPr>
          <a:xfrm>
            <a:off x="12074839" y="5900584"/>
            <a:ext cx="3690900" cy="791399"/>
          </a:xfrm>
          <a:prstGeom prst="rect">
            <a:avLst/>
          </a:prstGeom>
          <a:noFill/>
          <a:ln>
            <a:noFill/>
          </a:ln>
        </p:spPr>
        <p:txBody>
          <a:bodyPr lIns="227850" tIns="113900" rIns="227850" bIns="1139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5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Tasks</a:t>
            </a:r>
          </a:p>
        </p:txBody>
      </p:sp>
      <p:sp>
        <p:nvSpPr>
          <p:cNvPr id="535" name="Shape 535"/>
          <p:cNvSpPr txBox="1"/>
          <p:nvPr/>
        </p:nvSpPr>
        <p:spPr>
          <a:xfrm>
            <a:off x="11380375" y="4421700"/>
            <a:ext cx="5180100" cy="134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1">
                <a:solidFill>
                  <a:srgbClr val="00A0DC"/>
                </a:solidFill>
              </a:rPr>
              <a:t>Processing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 Template">
  <a:themeElements>
    <a:clrScheme name="LinkedIn">
      <a:dk1>
        <a:srgbClr val="313335"/>
      </a:dk1>
      <a:lt1>
        <a:srgbClr val="FFFFFF"/>
      </a:lt1>
      <a:dk2>
        <a:srgbClr val="0091C9"/>
      </a:dk2>
      <a:lt2>
        <a:srgbClr val="0070AD"/>
      </a:lt2>
      <a:accent1>
        <a:srgbClr val="00A9ED"/>
      </a:accent1>
      <a:accent2>
        <a:srgbClr val="817AE8"/>
      </a:accent2>
      <a:accent3>
        <a:srgbClr val="00C2BA"/>
      </a:accent3>
      <a:accent4>
        <a:srgbClr val="C6D0D8"/>
      </a:accent4>
      <a:accent5>
        <a:srgbClr val="0071AE"/>
      </a:accent5>
      <a:accent6>
        <a:srgbClr val="003E67"/>
      </a:accent6>
      <a:hlink>
        <a:srgbClr val="00A0DC"/>
      </a:hlink>
      <a:folHlink>
        <a:srgbClr val="BFBF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amza_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1564</Words>
  <Application>Microsoft Macintosh PowerPoint</Application>
  <PresentationFormat>Custom</PresentationFormat>
  <Paragraphs>515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31</vt:i4>
      </vt:variant>
    </vt:vector>
  </HeadingPairs>
  <TitlesOfParts>
    <vt:vector size="47" baseType="lpstr">
      <vt:lpstr>Source Sans Pro Light</vt:lpstr>
      <vt:lpstr>Source Sans Pro</vt:lpstr>
      <vt:lpstr>Merriweather Sans</vt:lpstr>
      <vt:lpstr>Source Sans Pro SemiBold</vt:lpstr>
      <vt:lpstr>Helvetica Neue Light</vt:lpstr>
      <vt:lpstr>Helvetica Neue</vt:lpstr>
      <vt:lpstr>Noto Sans Symbols</vt:lpstr>
      <vt:lpstr>Arial</vt:lpstr>
      <vt:lpstr>Calibri</vt:lpstr>
      <vt:lpstr>Avenir</vt:lpstr>
      <vt:lpstr>LI Template</vt:lpstr>
      <vt:lpstr>Simple Light</vt:lpstr>
      <vt:lpstr>Office Theme</vt:lpstr>
      <vt:lpstr>Samza_Theme</vt:lpstr>
      <vt:lpstr>Office Theme</vt:lpstr>
      <vt:lpstr>simple-light-2</vt:lpstr>
      <vt:lpstr>Samza: Stateful Scalable Stream Processing at LinkedIn</vt:lpstr>
      <vt:lpstr>Stream (data in motion) Processing </vt:lpstr>
      <vt:lpstr>Data Processing at LinkedIn</vt:lpstr>
      <vt:lpstr>Scale of Processing at LinkedIn</vt:lpstr>
      <vt:lpstr>Apache Samza</vt:lpstr>
      <vt:lpstr>Samza’s Goals</vt:lpstr>
      <vt:lpstr>Samza’s Goals</vt:lpstr>
      <vt:lpstr>Processing from a Partitioned Source</vt:lpstr>
      <vt:lpstr>Joining across co-partitioned streams</vt:lpstr>
      <vt:lpstr>Multi-Stage Dataflow Example</vt:lpstr>
      <vt:lpstr>Multi-Stage Dataflow Example</vt:lpstr>
      <vt:lpstr>Samza’s Goals</vt:lpstr>
      <vt:lpstr>Stateful Processing: Aggregations, Windowed Joins ...</vt:lpstr>
      <vt:lpstr>Local State</vt:lpstr>
      <vt:lpstr>Local State</vt:lpstr>
      <vt:lpstr>Failure Recovery - Changelog</vt:lpstr>
      <vt:lpstr>Failure Recovery - Changelog</vt:lpstr>
      <vt:lpstr>Failure Recovery - Incremental Checkpoint</vt:lpstr>
      <vt:lpstr>Comparing Checkpointing Options</vt:lpstr>
      <vt:lpstr>Fast Restarts with Local State</vt:lpstr>
      <vt:lpstr>Local State Summary</vt:lpstr>
      <vt:lpstr>Samza’s Goals</vt:lpstr>
      <vt:lpstr>Stream Application in Batch</vt:lpstr>
      <vt:lpstr>Stream Processing as a Library</vt:lpstr>
      <vt:lpstr>Stream Processing as a Library : Architecture</vt:lpstr>
      <vt:lpstr>Evaluation</vt:lpstr>
      <vt:lpstr>Evaluation Setup</vt:lpstr>
      <vt:lpstr>Local State -- Throughput</vt:lpstr>
      <vt:lpstr>Local State -- Latency</vt:lpstr>
      <vt:lpstr>Samza HDFS Benchmark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Samza: Stateful Scalable Stream Processing at LinkedIn</dc:title>
  <cp:lastModifiedBy>Kartik Paramasivam</cp:lastModifiedBy>
  <cp:revision>1</cp:revision>
  <dcterms:modified xsi:type="dcterms:W3CDTF">2017-09-11T17:40:54Z</dcterms:modified>
</cp:coreProperties>
</file>