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8" r:id="rId1"/>
  </p:sldMasterIdLst>
  <p:sldIdLst>
    <p:sldId id="256" r:id="rId2"/>
    <p:sldId id="257" r:id="rId3"/>
    <p:sldId id="258" r:id="rId4"/>
    <p:sldId id="259" r:id="rId5"/>
    <p:sldId id="260" r:id="rId6"/>
    <p:sldId id="265" r:id="rId7"/>
    <p:sldId id="261" r:id="rId8"/>
    <p:sldId id="262" r:id="rId9"/>
    <p:sldId id="263" r:id="rId10"/>
    <p:sldId id="264"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9" autoAdjust="0"/>
    <p:restoredTop sz="94660"/>
  </p:normalViewPr>
  <p:slideViewPr>
    <p:cSldViewPr snapToGrid="0">
      <p:cViewPr varScale="1">
        <p:scale>
          <a:sx n="96" d="100"/>
          <a:sy n="96" d="100"/>
        </p:scale>
        <p:origin x="29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50646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91137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59145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733394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303121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934064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678228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625352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50506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69881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11/16/2015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38232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11/16/2015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393405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11/16/2015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394357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11/16/2015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95144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11/16/2015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128303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11/16/2015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180182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11/16/2015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47423889"/>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Cacheability</a:t>
            </a:r>
            <a:r>
              <a:rPr lang="en-US" dirty="0" smtClean="0"/>
              <a:t> Control</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4960100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Open Issues</a:t>
            </a:r>
            <a:endParaRPr lang="en-US" dirty="0"/>
          </a:p>
        </p:txBody>
      </p:sp>
      <p:sp>
        <p:nvSpPr>
          <p:cNvPr id="6" name="Content Placeholder 5"/>
          <p:cNvSpPr>
            <a:spLocks noGrp="1"/>
          </p:cNvSpPr>
          <p:nvPr>
            <p:ph idx="1"/>
          </p:nvPr>
        </p:nvSpPr>
        <p:spPr/>
        <p:txBody>
          <a:bodyPr/>
          <a:lstStyle/>
          <a:p>
            <a:r>
              <a:rPr lang="en-US" dirty="0" smtClean="0"/>
              <a:t>The internal structure of the resolver stack and how plugins can be use in this circumstance.</a:t>
            </a:r>
          </a:p>
          <a:p>
            <a:r>
              <a:rPr lang="en-US" dirty="0" smtClean="0"/>
              <a:t>Forward vs. reverse proxy format (origin vs. proxy).</a:t>
            </a:r>
          </a:p>
          <a:p>
            <a:r>
              <a:rPr lang="en-US" dirty="0" smtClean="0"/>
              <a:t>Feedback for failed connects.</a:t>
            </a:r>
          </a:p>
          <a:p>
            <a:pPr marL="0" indent="0">
              <a:buNone/>
            </a:pPr>
            <a:endParaRPr lang="en-US" dirty="0"/>
          </a:p>
        </p:txBody>
      </p:sp>
    </p:spTree>
    <p:extLst>
      <p:ext uri="{BB962C8B-B14F-4D97-AF65-F5344CB8AC3E}">
        <p14:creationId xmlns:p14="http://schemas.microsoft.com/office/powerpoint/2010/main" val="801798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Lifecyle</a:t>
            </a:r>
            <a:r>
              <a:rPr lang="en-US" dirty="0" smtClean="0"/>
              <a:t> hook for plugin alert</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1357210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Lifecycle event</a:t>
            </a:r>
            <a:br>
              <a:rPr lang="en-US" dirty="0" smtClean="0"/>
            </a:br>
            <a:r>
              <a:rPr lang="en-US" dirty="0" smtClean="0"/>
              <a:t>TS_EVENT_LIFECYCLE_ALERT</a:t>
            </a:r>
            <a:endParaRPr lang="en-US" dirty="0"/>
          </a:p>
        </p:txBody>
      </p:sp>
      <p:sp>
        <p:nvSpPr>
          <p:cNvPr id="5" name="Content Placeholder 4"/>
          <p:cNvSpPr>
            <a:spLocks noGrp="1"/>
          </p:cNvSpPr>
          <p:nvPr>
            <p:ph idx="1"/>
          </p:nvPr>
        </p:nvSpPr>
        <p:spPr/>
        <p:txBody>
          <a:bodyPr/>
          <a:lstStyle/>
          <a:p>
            <a:r>
              <a:rPr lang="en-US" dirty="0" smtClean="0"/>
              <a:t>Sent to all plugins on the lifecycle hook</a:t>
            </a:r>
          </a:p>
          <a:p>
            <a:r>
              <a:rPr lang="en-US" dirty="0" smtClean="0"/>
              <a:t>Sent only by </a:t>
            </a:r>
            <a:r>
              <a:rPr lang="en-US" dirty="0" err="1" smtClean="0"/>
              <a:t>traffic_ctl</a:t>
            </a:r>
            <a:endParaRPr lang="en-US" dirty="0" smtClean="0"/>
          </a:p>
          <a:p>
            <a:r>
              <a:rPr lang="en-US" dirty="0" smtClean="0"/>
              <a:t>Similar to SIG_USR1 – just an alert to plugins</a:t>
            </a:r>
          </a:p>
          <a:p>
            <a:r>
              <a:rPr lang="en-US" dirty="0" smtClean="0"/>
              <a:t>Plugins can do whatever in response such as check </a:t>
            </a:r>
            <a:r>
              <a:rPr lang="en-US" dirty="0" err="1" smtClean="0"/>
              <a:t>config</a:t>
            </a:r>
            <a:r>
              <a:rPr lang="en-US" dirty="0" smtClean="0"/>
              <a:t> file dates, reload, etc.</a:t>
            </a:r>
          </a:p>
          <a:p>
            <a:r>
              <a:rPr lang="en-US" dirty="0" smtClean="0"/>
              <a:t>Painful but possible to pass commands by having plugin read command file when this is received.</a:t>
            </a:r>
          </a:p>
          <a:p>
            <a:r>
              <a:rPr lang="en-US" dirty="0" smtClean="0"/>
              <a:t>Would be better to be able to pass a string with alert</a:t>
            </a:r>
            <a:endParaRPr lang="en-US" dirty="0"/>
          </a:p>
        </p:txBody>
      </p:sp>
    </p:spTree>
    <p:extLst>
      <p:ext uri="{BB962C8B-B14F-4D97-AF65-F5344CB8AC3E}">
        <p14:creationId xmlns:p14="http://schemas.microsoft.com/office/powerpoint/2010/main" val="28831946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Lifecycle hook</a:t>
            </a:r>
            <a:br>
              <a:rPr lang="en-US" dirty="0" smtClean="0"/>
            </a:br>
            <a:r>
              <a:rPr lang="en-US" dirty="0" smtClean="0"/>
              <a:t>TS_EVENT_LIFECYCLE_CONFIG</a:t>
            </a:r>
            <a:endParaRPr lang="en-US" dirty="0"/>
          </a:p>
        </p:txBody>
      </p:sp>
      <p:sp>
        <p:nvSpPr>
          <p:cNvPr id="3" name="Content Placeholder 2"/>
          <p:cNvSpPr>
            <a:spLocks noGrp="1"/>
          </p:cNvSpPr>
          <p:nvPr>
            <p:ph idx="1"/>
          </p:nvPr>
        </p:nvSpPr>
        <p:spPr/>
        <p:txBody>
          <a:bodyPr/>
          <a:lstStyle/>
          <a:p>
            <a:r>
              <a:rPr lang="en-US" dirty="0" smtClean="0"/>
              <a:t>Quick sketch from </a:t>
            </a:r>
            <a:r>
              <a:rPr lang="en-US" smtClean="0"/>
              <a:t>conversation with Leif</a:t>
            </a:r>
          </a:p>
          <a:p>
            <a:r>
              <a:rPr lang="en-US" dirty="0" smtClean="0"/>
              <a:t>Event when </a:t>
            </a:r>
            <a:r>
              <a:rPr lang="en-US" dirty="0" err="1" smtClean="0"/>
              <a:t>config</a:t>
            </a:r>
            <a:r>
              <a:rPr lang="en-US" dirty="0" smtClean="0"/>
              <a:t> file changes</a:t>
            </a:r>
          </a:p>
          <a:p>
            <a:r>
              <a:rPr lang="en-US" dirty="0" smtClean="0"/>
              <a:t>Carries string that is a path that indicates the file set that was changed</a:t>
            </a:r>
          </a:p>
          <a:p>
            <a:pPr lvl="1"/>
            <a:r>
              <a:rPr lang="en-US" dirty="0" err="1"/>
              <a:t>c</a:t>
            </a:r>
            <a:r>
              <a:rPr lang="en-US" dirty="0" err="1" smtClean="0"/>
              <a:t>onfig</a:t>
            </a:r>
            <a:endParaRPr lang="en-US" dirty="0" smtClean="0"/>
          </a:p>
          <a:p>
            <a:pPr lvl="1"/>
            <a:r>
              <a:rPr lang="en-US" dirty="0" err="1"/>
              <a:t>c</a:t>
            </a:r>
            <a:r>
              <a:rPr lang="en-US" dirty="0" err="1" smtClean="0"/>
              <a:t>onfig.remap</a:t>
            </a:r>
            <a:endParaRPr lang="en-US" dirty="0" smtClean="0"/>
          </a:p>
          <a:p>
            <a:pPr lvl="1"/>
            <a:r>
              <a:rPr lang="en-US" dirty="0" err="1" smtClean="0"/>
              <a:t>config.remap.include</a:t>
            </a:r>
            <a:endParaRPr lang="en-US" dirty="0" smtClean="0"/>
          </a:p>
          <a:p>
            <a:r>
              <a:rPr lang="en-US" dirty="0" smtClean="0"/>
              <a:t>Is this really different from the previous one?</a:t>
            </a:r>
            <a:endParaRPr lang="en-US" dirty="0"/>
          </a:p>
        </p:txBody>
      </p:sp>
    </p:spTree>
    <p:extLst>
      <p:ext uri="{BB962C8B-B14F-4D97-AF65-F5344CB8AC3E}">
        <p14:creationId xmlns:p14="http://schemas.microsoft.com/office/powerpoint/2010/main" val="3129266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
            </a:r>
            <a:endParaRPr lang="en-US" dirty="0"/>
          </a:p>
        </p:txBody>
      </p:sp>
      <p:sp>
        <p:nvSpPr>
          <p:cNvPr id="3" name="Content Placeholder 2"/>
          <p:cNvSpPr>
            <a:spLocks noGrp="1"/>
          </p:cNvSpPr>
          <p:nvPr>
            <p:ph idx="1"/>
          </p:nvPr>
        </p:nvSpPr>
        <p:spPr/>
        <p:txBody>
          <a:bodyPr/>
          <a:lstStyle/>
          <a:p>
            <a:r>
              <a:rPr lang="en-US" dirty="0" smtClean="0"/>
              <a:t>Multiple ways to control how a object interacts with the cache.</a:t>
            </a:r>
          </a:p>
          <a:p>
            <a:pPr lvl="1"/>
            <a:r>
              <a:rPr lang="en-US" dirty="0" err="1"/>
              <a:t>TSHttpTxnServerRespNoStoreSet</a:t>
            </a:r>
            <a:endParaRPr lang="en-US" dirty="0"/>
          </a:p>
          <a:p>
            <a:pPr lvl="1"/>
            <a:r>
              <a:rPr lang="en-US" dirty="0" err="1"/>
              <a:t>TSHttpTxnRespCacheableSet</a:t>
            </a:r>
            <a:endParaRPr lang="en-US" dirty="0"/>
          </a:p>
          <a:p>
            <a:pPr lvl="1"/>
            <a:r>
              <a:rPr lang="en-US" dirty="0" err="1"/>
              <a:t>TSHttpTxnReqCacheableSet</a:t>
            </a:r>
            <a:endParaRPr lang="en-US" dirty="0"/>
          </a:p>
          <a:p>
            <a:pPr lvl="1"/>
            <a:r>
              <a:rPr lang="en-US" dirty="0" err="1" smtClean="0"/>
              <a:t>proxy.config.http.cache.http</a:t>
            </a:r>
            <a:endParaRPr lang="en-US" dirty="0" smtClean="0"/>
          </a:p>
          <a:p>
            <a:r>
              <a:rPr lang="en-US" dirty="0" smtClean="0"/>
              <a:t>Various options interact in unobvious ways.</a:t>
            </a:r>
          </a:p>
          <a:p>
            <a:r>
              <a:rPr lang="en-US" dirty="0" smtClean="0"/>
              <a:t>Performance issues with when various controls can be set.</a:t>
            </a:r>
          </a:p>
        </p:txBody>
      </p:sp>
    </p:spTree>
    <p:extLst>
      <p:ext uri="{BB962C8B-B14F-4D97-AF65-F5344CB8AC3E}">
        <p14:creationId xmlns:p14="http://schemas.microsoft.com/office/powerpoint/2010/main" val="30871875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a:t>
            </a:r>
            <a:endParaRPr lang="en-US" dirty="0"/>
          </a:p>
        </p:txBody>
      </p:sp>
      <p:sp>
        <p:nvSpPr>
          <p:cNvPr id="3" name="Content Placeholder 2"/>
          <p:cNvSpPr>
            <a:spLocks noGrp="1"/>
          </p:cNvSpPr>
          <p:nvPr>
            <p:ph idx="1"/>
          </p:nvPr>
        </p:nvSpPr>
        <p:spPr/>
        <p:txBody>
          <a:bodyPr>
            <a:normAutofit lnSpcReduction="10000"/>
          </a:bodyPr>
          <a:lstStyle/>
          <a:p>
            <a:r>
              <a:rPr lang="en-US" dirty="0" smtClean="0"/>
              <a:t>Two control variables, READ and WRITE</a:t>
            </a:r>
          </a:p>
          <a:p>
            <a:pPr lvl="1"/>
            <a:r>
              <a:rPr lang="en-US" dirty="0" smtClean="0"/>
              <a:t>Set/Get method for each.</a:t>
            </a:r>
          </a:p>
          <a:p>
            <a:r>
              <a:rPr lang="en-US" dirty="0" smtClean="0"/>
              <a:t>Each has values of STANDARD, DISABLE, FORCE</a:t>
            </a:r>
          </a:p>
          <a:p>
            <a:pPr lvl="1"/>
            <a:r>
              <a:rPr lang="en-US" dirty="0" smtClean="0"/>
              <a:t>STANDARD – Do the standard default ATS thing</a:t>
            </a:r>
          </a:p>
          <a:p>
            <a:pPr lvl="1"/>
            <a:r>
              <a:rPr lang="en-US" dirty="0" smtClean="0"/>
              <a:t>FORCE – Do the operation if at all possible with no other validity checks</a:t>
            </a:r>
          </a:p>
          <a:p>
            <a:pPr lvl="1"/>
            <a:r>
              <a:rPr lang="en-US" dirty="0" smtClean="0"/>
              <a:t>DISBABLE – Do not do the operation</a:t>
            </a:r>
          </a:p>
          <a:p>
            <a:r>
              <a:rPr lang="en-US" dirty="0" err="1" smtClean="0"/>
              <a:t>TSHttpTxnIsCacheable</a:t>
            </a:r>
            <a:r>
              <a:rPr lang="en-US" dirty="0" smtClean="0"/>
              <a:t>(</a:t>
            </a:r>
            <a:r>
              <a:rPr lang="en-US" dirty="0" err="1" smtClean="0"/>
              <a:t>TSHttpTxn</a:t>
            </a:r>
            <a:r>
              <a:rPr lang="en-US" dirty="0" smtClean="0"/>
              <a:t> </a:t>
            </a:r>
            <a:r>
              <a:rPr lang="en-US" dirty="0" err="1" smtClean="0"/>
              <a:t>txnp</a:t>
            </a:r>
            <a:r>
              <a:rPr lang="en-US" dirty="0" smtClean="0"/>
              <a:t>, </a:t>
            </a:r>
            <a:r>
              <a:rPr lang="en-US" dirty="0" err="1" smtClean="0"/>
              <a:t>TSMBuffer</a:t>
            </a:r>
            <a:r>
              <a:rPr lang="en-US" dirty="0" smtClean="0"/>
              <a:t>* </a:t>
            </a:r>
            <a:r>
              <a:rPr lang="en-US" dirty="0" err="1" smtClean="0"/>
              <a:t>req</a:t>
            </a:r>
            <a:r>
              <a:rPr lang="en-US" dirty="0" smtClean="0"/>
              <a:t>, </a:t>
            </a:r>
            <a:r>
              <a:rPr lang="en-US" dirty="0" err="1" smtClean="0"/>
              <a:t>TSMBuffer</a:t>
            </a:r>
            <a:r>
              <a:rPr lang="en-US" dirty="0" smtClean="0"/>
              <a:t>* </a:t>
            </a:r>
            <a:r>
              <a:rPr lang="en-US" dirty="0" err="1" smtClean="0"/>
              <a:t>resp</a:t>
            </a:r>
            <a:r>
              <a:rPr lang="en-US" dirty="0" smtClean="0"/>
              <a:t>, uint64_t options)</a:t>
            </a:r>
          </a:p>
          <a:p>
            <a:pPr lvl="1"/>
            <a:r>
              <a:rPr lang="en-US" dirty="0" smtClean="0"/>
              <a:t>As current function but can disable checks via options</a:t>
            </a:r>
          </a:p>
          <a:p>
            <a:pPr lvl="2"/>
            <a:r>
              <a:rPr lang="en-US" dirty="0" smtClean="0"/>
              <a:t>E.g. METHOD, zero length document, required headers, etc.</a:t>
            </a:r>
          </a:p>
          <a:p>
            <a:pPr lvl="1"/>
            <a:r>
              <a:rPr lang="en-US" dirty="0" smtClean="0"/>
              <a:t>Require at least one of </a:t>
            </a:r>
            <a:r>
              <a:rPr lang="en-US" dirty="0" err="1" smtClean="0"/>
              <a:t>req</a:t>
            </a:r>
            <a:r>
              <a:rPr lang="en-US" dirty="0" smtClean="0"/>
              <a:t> and </a:t>
            </a:r>
            <a:r>
              <a:rPr lang="en-US" dirty="0" err="1" smtClean="0"/>
              <a:t>resp</a:t>
            </a:r>
            <a:r>
              <a:rPr lang="en-US" dirty="0" smtClean="0"/>
              <a:t> arguments to not be NULL.</a:t>
            </a:r>
          </a:p>
        </p:txBody>
      </p:sp>
    </p:spTree>
    <p:extLst>
      <p:ext uri="{BB962C8B-B14F-4D97-AF65-F5344CB8AC3E}">
        <p14:creationId xmlns:p14="http://schemas.microsoft.com/office/powerpoint/2010/main" val="41844512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Cases</a:t>
            </a:r>
            <a:endParaRPr lang="en-US" dirty="0"/>
          </a:p>
        </p:txBody>
      </p:sp>
      <p:sp>
        <p:nvSpPr>
          <p:cNvPr id="3" name="Content Placeholder 2"/>
          <p:cNvSpPr>
            <a:spLocks noGrp="1"/>
          </p:cNvSpPr>
          <p:nvPr>
            <p:ph idx="1"/>
          </p:nvPr>
        </p:nvSpPr>
        <p:spPr/>
        <p:txBody>
          <a:bodyPr/>
          <a:lstStyle/>
          <a:p>
            <a:r>
              <a:rPr lang="en-US" dirty="0" smtClean="0"/>
              <a:t>Revalidate – set READ to DISABLE</a:t>
            </a:r>
          </a:p>
          <a:p>
            <a:pPr lvl="1"/>
            <a:r>
              <a:rPr lang="en-US" dirty="0" smtClean="0"/>
              <a:t>ATS does not try to read the cache but will go to origin and potentially cache that.</a:t>
            </a:r>
          </a:p>
          <a:p>
            <a:r>
              <a:rPr lang="en-US" dirty="0" smtClean="0"/>
              <a:t>Serve stale content – set READ to FORCE</a:t>
            </a:r>
          </a:p>
          <a:p>
            <a:pPr lvl="1"/>
            <a:r>
              <a:rPr lang="en-US" dirty="0" smtClean="0"/>
              <a:t>If the content is found in cache, serve it.</a:t>
            </a:r>
          </a:p>
          <a:p>
            <a:r>
              <a:rPr lang="en-US" dirty="0" smtClean="0"/>
              <a:t>Cache POST – set WRITE to FORCE</a:t>
            </a:r>
            <a:endParaRPr lang="en-US" dirty="0"/>
          </a:p>
          <a:p>
            <a:r>
              <a:rPr lang="en-US" dirty="0" smtClean="0"/>
              <a:t>Prevent caching of request – set WRITE to DISABLE</a:t>
            </a:r>
          </a:p>
          <a:p>
            <a:pPr lvl="1"/>
            <a:r>
              <a:rPr lang="en-US" dirty="0" smtClean="0"/>
              <a:t>Serve from cache if valid, otherwise go to origin without caching response.</a:t>
            </a:r>
          </a:p>
          <a:p>
            <a:r>
              <a:rPr lang="en-US" dirty="0" smtClean="0"/>
              <a:t>Do not interact with cache – set READ and WRITE to DISABLE</a:t>
            </a:r>
          </a:p>
          <a:p>
            <a:pPr lvl="1"/>
            <a:r>
              <a:rPr lang="en-US" dirty="0" smtClean="0"/>
              <a:t>ATS will not serve from cache or cache response.</a:t>
            </a:r>
          </a:p>
        </p:txBody>
      </p:sp>
    </p:spTree>
    <p:extLst>
      <p:ext uri="{BB962C8B-B14F-4D97-AF65-F5344CB8AC3E}">
        <p14:creationId xmlns:p14="http://schemas.microsoft.com/office/powerpoint/2010/main" val="24112801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Final Extra Remarks</a:t>
            </a:r>
            <a:endParaRPr lang="en-US" dirty="0"/>
          </a:p>
        </p:txBody>
      </p:sp>
      <p:sp>
        <p:nvSpPr>
          <p:cNvPr id="5" name="Text Placeholder 4"/>
          <p:cNvSpPr>
            <a:spLocks noGrp="1"/>
          </p:cNvSpPr>
          <p:nvPr>
            <p:ph type="body" idx="1"/>
          </p:nvPr>
        </p:nvSpPr>
        <p:spPr/>
        <p:txBody>
          <a:bodyPr/>
          <a:lstStyle/>
          <a:p>
            <a:r>
              <a:rPr lang="en-US" dirty="0" smtClean="0"/>
              <a:t>Parent Proxy, remap, host resolution, etc.</a:t>
            </a:r>
            <a:endParaRPr lang="en-US" dirty="0"/>
          </a:p>
        </p:txBody>
      </p:sp>
    </p:spTree>
    <p:extLst>
      <p:ext uri="{BB962C8B-B14F-4D97-AF65-F5344CB8AC3E}">
        <p14:creationId xmlns:p14="http://schemas.microsoft.com/office/powerpoint/2010/main" val="22418392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Generalizing parent proxy and host resolution</a:t>
            </a:r>
            <a:endParaRPr lang="en-US" dirty="0"/>
          </a:p>
        </p:txBody>
      </p:sp>
      <p:sp>
        <p:nvSpPr>
          <p:cNvPr id="6" name="Content Placeholder 5"/>
          <p:cNvSpPr>
            <a:spLocks noGrp="1"/>
          </p:cNvSpPr>
          <p:nvPr>
            <p:ph idx="1"/>
          </p:nvPr>
        </p:nvSpPr>
        <p:spPr/>
        <p:txBody>
          <a:bodyPr/>
          <a:lstStyle/>
          <a:p>
            <a:r>
              <a:rPr lang="en-US" dirty="0" smtClean="0"/>
              <a:t>Both parent proxy and host resolution are fundamentally about selecting a series of IP addresses to which to connect as the next hop.</a:t>
            </a:r>
          </a:p>
          <a:p>
            <a:r>
              <a:rPr lang="en-US" dirty="0" err="1" smtClean="0"/>
              <a:t>HttpSM</a:t>
            </a:r>
            <a:r>
              <a:rPr lang="en-US" dirty="0" smtClean="0"/>
              <a:t> only needs to know about the current address and how to get the next one, rather than the complicated state manipulation currently in use.</a:t>
            </a:r>
          </a:p>
          <a:p>
            <a:r>
              <a:rPr lang="en-US" dirty="0" smtClean="0"/>
              <a:t>Primary difference for parent proxy vs. not is the former can require multiple FQDN resolutions. May need to chain FQDN resolves.</a:t>
            </a:r>
          </a:p>
        </p:txBody>
      </p:sp>
    </p:spTree>
    <p:extLst>
      <p:ext uri="{BB962C8B-B14F-4D97-AF65-F5344CB8AC3E}">
        <p14:creationId xmlns:p14="http://schemas.microsoft.com/office/powerpoint/2010/main" val="1245061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Conceptual logic flow</a:t>
            </a:r>
            <a:endParaRPr lang="en-US" dirty="0"/>
          </a:p>
        </p:txBody>
      </p:sp>
      <p:sp>
        <p:nvSpPr>
          <p:cNvPr id="8" name="Text Placeholder 7"/>
          <p:cNvSpPr>
            <a:spLocks noGrp="1"/>
          </p:cNvSpPr>
          <p:nvPr>
            <p:ph type="body" sz="half" idx="2"/>
          </p:nvPr>
        </p:nvSpPr>
        <p:spPr/>
        <p:txBody>
          <a:bodyPr/>
          <a:lstStyle/>
          <a:p>
            <a:r>
              <a:rPr lang="en-US" dirty="0" smtClean="0"/>
              <a:t>There is a </a:t>
            </a:r>
            <a:r>
              <a:rPr lang="en-US" dirty="0" err="1" smtClean="0"/>
              <a:t>a</a:t>
            </a:r>
            <a:r>
              <a:rPr lang="en-US" dirty="0" smtClean="0"/>
              <a:t> </a:t>
            </a:r>
            <a:r>
              <a:rPr lang="en-US" dirty="0" smtClean="0">
                <a:solidFill>
                  <a:srgbClr val="FFC000"/>
                </a:solidFill>
              </a:rPr>
              <a:t>modification</a:t>
            </a:r>
            <a:r>
              <a:rPr lang="en-US" dirty="0" smtClean="0"/>
              <a:t> phase and then a </a:t>
            </a:r>
            <a:r>
              <a:rPr lang="en-US" dirty="0" smtClean="0">
                <a:solidFill>
                  <a:srgbClr val="92D050"/>
                </a:solidFill>
              </a:rPr>
              <a:t>service </a:t>
            </a:r>
            <a:r>
              <a:rPr lang="en-US" dirty="0" smtClean="0"/>
              <a:t>phase.</a:t>
            </a:r>
            <a:endParaRPr lang="en-US" dirty="0"/>
          </a:p>
        </p:txBody>
      </p:sp>
      <p:pic>
        <p:nvPicPr>
          <p:cNvPr id="13" name="Content Placeholder 12"/>
          <p:cNvPicPr>
            <a:picLocks noGrp="1" noChangeAspect="1"/>
          </p:cNvPicPr>
          <p:nvPr>
            <p:ph idx="1"/>
          </p:nvPr>
        </p:nvPicPr>
        <p:blipFill>
          <a:blip r:embed="rId2"/>
          <a:stretch>
            <a:fillRect/>
          </a:stretch>
        </p:blipFill>
        <p:spPr>
          <a:xfrm>
            <a:off x="5476547" y="709137"/>
            <a:ext cx="3081994" cy="5138101"/>
          </a:xfrm>
          <a:prstGeom prst="rect">
            <a:avLst/>
          </a:prstGeom>
        </p:spPr>
      </p:pic>
    </p:spTree>
    <p:extLst>
      <p:ext uri="{BB962C8B-B14F-4D97-AF65-F5344CB8AC3E}">
        <p14:creationId xmlns:p14="http://schemas.microsoft.com/office/powerpoint/2010/main" val="9055259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Isolate </a:t>
            </a:r>
            <a:r>
              <a:rPr lang="en-US" dirty="0" err="1" smtClean="0"/>
              <a:t>HttpSM</a:t>
            </a:r>
            <a:endParaRPr lang="en-US" dirty="0"/>
          </a:p>
        </p:txBody>
      </p:sp>
      <p:pic>
        <p:nvPicPr>
          <p:cNvPr id="5" name="Content Placeholder 4"/>
          <p:cNvPicPr>
            <a:picLocks noGrp="1" noChangeAspect="1"/>
          </p:cNvPicPr>
          <p:nvPr>
            <p:ph idx="1"/>
          </p:nvPr>
        </p:nvPicPr>
        <p:blipFill>
          <a:blip r:embed="rId2"/>
          <a:stretch>
            <a:fillRect/>
          </a:stretch>
        </p:blipFill>
        <p:spPr>
          <a:xfrm>
            <a:off x="5193069" y="1750287"/>
            <a:ext cx="3648949" cy="3055800"/>
          </a:xfrm>
          <a:prstGeom prst="rect">
            <a:avLst/>
          </a:prstGeom>
        </p:spPr>
      </p:pic>
      <p:sp>
        <p:nvSpPr>
          <p:cNvPr id="4" name="Text Placeholder 3"/>
          <p:cNvSpPr>
            <a:spLocks noGrp="1"/>
          </p:cNvSpPr>
          <p:nvPr>
            <p:ph type="body" sz="half" idx="2"/>
          </p:nvPr>
        </p:nvSpPr>
        <p:spPr/>
        <p:txBody>
          <a:bodyPr/>
          <a:lstStyle/>
          <a:p>
            <a:r>
              <a:rPr lang="en-US" dirty="0" smtClean="0"/>
              <a:t>We need to decouple the </a:t>
            </a:r>
            <a:r>
              <a:rPr lang="en-US" dirty="0" err="1" smtClean="0"/>
              <a:t>HttpSM</a:t>
            </a:r>
            <a:r>
              <a:rPr lang="en-US" dirty="0" smtClean="0"/>
              <a:t> from the operations and state transitions. </a:t>
            </a:r>
            <a:r>
              <a:rPr lang="en-US" dirty="0" err="1" smtClean="0"/>
              <a:t>HttpSM</a:t>
            </a:r>
            <a:r>
              <a:rPr lang="en-US" dirty="0" smtClean="0"/>
              <a:t> sends the request off to a resolver which returns a continuation that generates IP addresses. </a:t>
            </a:r>
            <a:r>
              <a:rPr lang="en-US" dirty="0" err="1" smtClean="0"/>
              <a:t>HttpSM</a:t>
            </a:r>
            <a:r>
              <a:rPr lang="en-US" dirty="0" smtClean="0"/>
              <a:t> tries the current address and if that doesn’t work it tries the next one.</a:t>
            </a:r>
          </a:p>
          <a:p>
            <a:r>
              <a:rPr lang="en-US" dirty="0" smtClean="0"/>
              <a:t>An open issue is how </a:t>
            </a:r>
            <a:r>
              <a:rPr lang="en-US" dirty="0" err="1" smtClean="0"/>
              <a:t>HttpSM</a:t>
            </a:r>
            <a:r>
              <a:rPr lang="en-US" dirty="0" smtClean="0"/>
              <a:t> provides feedback about connect failures.</a:t>
            </a:r>
            <a:endParaRPr lang="en-US" dirty="0"/>
          </a:p>
        </p:txBody>
      </p:sp>
    </p:spTree>
    <p:extLst>
      <p:ext uri="{BB962C8B-B14F-4D97-AF65-F5344CB8AC3E}">
        <p14:creationId xmlns:p14="http://schemas.microsoft.com/office/powerpoint/2010/main" val="20189337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Resolver internals</a:t>
            </a:r>
            <a:endParaRPr lang="en-US" dirty="0"/>
          </a:p>
        </p:txBody>
      </p:sp>
      <p:sp>
        <p:nvSpPr>
          <p:cNvPr id="4" name="Text Placeholder 3"/>
          <p:cNvSpPr>
            <a:spLocks noGrp="1"/>
          </p:cNvSpPr>
          <p:nvPr>
            <p:ph type="body" sz="half" idx="2"/>
          </p:nvPr>
        </p:nvSpPr>
        <p:spPr/>
        <p:txBody>
          <a:bodyPr/>
          <a:lstStyle/>
          <a:p>
            <a:r>
              <a:rPr lang="en-US" dirty="0" smtClean="0"/>
              <a:t>Similar to the </a:t>
            </a:r>
            <a:r>
              <a:rPr lang="en-US" dirty="0" err="1" smtClean="0"/>
              <a:t>HostDB</a:t>
            </a:r>
            <a:r>
              <a:rPr lang="en-US" dirty="0" smtClean="0"/>
              <a:t> rewrite proposed earlier. </a:t>
            </a:r>
            <a:r>
              <a:rPr lang="en-US" dirty="0" err="1" smtClean="0"/>
              <a:t>Funtionally</a:t>
            </a:r>
            <a:r>
              <a:rPr lang="en-US" dirty="0" smtClean="0"/>
              <a:t> there is an FQDN extract which determines the FQDN of the next hop. This is passed down to the DNS layer which resolves the FQDN. The set of addresses is returned and can be further processed (e.g. round robin vs. failover vs. </a:t>
            </a:r>
            <a:r>
              <a:rPr lang="en-US" dirty="0" err="1" smtClean="0"/>
              <a:t>etc</a:t>
            </a:r>
            <a:r>
              <a:rPr lang="en-US" dirty="0" smtClean="0"/>
              <a:t>).</a:t>
            </a:r>
            <a:endParaRPr lang="en-US" dirty="0"/>
          </a:p>
        </p:txBody>
      </p:sp>
      <p:pic>
        <p:nvPicPr>
          <p:cNvPr id="9" name="Content Placeholder 8"/>
          <p:cNvPicPr>
            <a:picLocks noGrp="1" noChangeAspect="1"/>
          </p:cNvPicPr>
          <p:nvPr>
            <p:ph idx="1"/>
          </p:nvPr>
        </p:nvPicPr>
        <p:blipFill>
          <a:blip r:embed="rId2"/>
          <a:stretch>
            <a:fillRect/>
          </a:stretch>
        </p:blipFill>
        <p:spPr>
          <a:xfrm>
            <a:off x="5392492" y="2195787"/>
            <a:ext cx="3250103" cy="2164800"/>
          </a:xfrm>
          <a:prstGeom prst="rect">
            <a:avLst/>
          </a:prstGeom>
        </p:spPr>
      </p:pic>
    </p:spTree>
    <p:extLst>
      <p:ext uri="{BB962C8B-B14F-4D97-AF65-F5344CB8AC3E}">
        <p14:creationId xmlns:p14="http://schemas.microsoft.com/office/powerpoint/2010/main" val="2826671073"/>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1326</TotalTime>
  <Words>613</Words>
  <Application>Microsoft Office PowerPoint</Application>
  <PresentationFormat>Widescreen</PresentationFormat>
  <Paragraphs>63</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Trebuchet MS</vt:lpstr>
      <vt:lpstr>Wingdings 3</vt:lpstr>
      <vt:lpstr>Facet</vt:lpstr>
      <vt:lpstr>Cacheability Control</vt:lpstr>
      <vt:lpstr>Problem</vt:lpstr>
      <vt:lpstr>Proposal</vt:lpstr>
      <vt:lpstr>Use Cases</vt:lpstr>
      <vt:lpstr>Final Extra Remarks</vt:lpstr>
      <vt:lpstr>Generalizing parent proxy and host resolution</vt:lpstr>
      <vt:lpstr>Conceptual logic flow</vt:lpstr>
      <vt:lpstr>Isolate HttpSM</vt:lpstr>
      <vt:lpstr>Resolver internals</vt:lpstr>
      <vt:lpstr>Open Issues</vt:lpstr>
      <vt:lpstr>Lifecyle hook for plugin alert</vt:lpstr>
      <vt:lpstr>Lifecycle event TS_EVENT_LIFECYCLE_ALERT</vt:lpstr>
      <vt:lpstr>Lifecycle hook TS_EVENT_LIFECYCLE_CONFIG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Cacheability Control</dc:title>
  <dc:creator>Alan M Carroll</dc:creator>
  <cp:lastModifiedBy>Alan M Carroll</cp:lastModifiedBy>
  <cp:revision>16</cp:revision>
  <dcterms:created xsi:type="dcterms:W3CDTF">2015-11-16T00:29:18Z</dcterms:created>
  <dcterms:modified xsi:type="dcterms:W3CDTF">2015-11-17T00:42:34Z</dcterms:modified>
</cp:coreProperties>
</file>