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85" r:id="rId2"/>
  </p:sldMasterIdLst>
  <p:notesMasterIdLst>
    <p:notesMasterId r:id="rId10"/>
  </p:notesMasterIdLst>
  <p:sldIdLst>
    <p:sldId id="652" r:id="rId3"/>
    <p:sldId id="673" r:id="rId4"/>
    <p:sldId id="672" r:id="rId5"/>
    <p:sldId id="675" r:id="rId6"/>
    <p:sldId id="676" r:id="rId7"/>
    <p:sldId id="674" r:id="rId8"/>
    <p:sldId id="6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ctor" initials="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201" autoAdjust="0"/>
  </p:normalViewPr>
  <p:slideViewPr>
    <p:cSldViewPr snapToGrid="0" snapToObjects="1">
      <p:cViewPr>
        <p:scale>
          <a:sx n="100" d="100"/>
          <a:sy n="100" d="100"/>
        </p:scale>
        <p:origin x="-1856" y="-5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commentAuthors" Target="commentAuthor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A30DE-E52F-944D-86B5-5841A6484D0E}" type="datetimeFigureOut">
              <a:rPr lang="en-US" smtClean="0"/>
              <a:t>7/24/15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C6FC0-977D-A14C-8F50-38A2F3B737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0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72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BFECD78-3C8E-49F2-8FAB-59489D168ABB}" type="datetimeFigureOut">
              <a:rPr lang="en-US" smtClean="0"/>
              <a:t>7/24/15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61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BFECD78-3C8E-49F2-8FAB-59489D168ABB}" type="datetimeFigureOut">
              <a:rPr lang="en-US" smtClean="0"/>
              <a:t>7/24/15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43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rangler-Preview-Hat-alon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303" y="4856584"/>
            <a:ext cx="2396696" cy="200141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070969" y="6189140"/>
            <a:ext cx="710878" cy="486833"/>
          </a:xfrm>
        </p:spPr>
        <p:txBody>
          <a:bodyPr/>
          <a:lstStyle/>
          <a:p>
            <a:fld id="{76ED8AE6-F09B-3440-8D6B-C1FEB0F1CE5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89140"/>
            <a:ext cx="2895600" cy="486833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7" y="6189140"/>
            <a:ext cx="814913" cy="486833"/>
          </a:xfrm>
        </p:spPr>
        <p:txBody>
          <a:bodyPr/>
          <a:lstStyle/>
          <a:p>
            <a:fld id="{D0227CE8-4932-4046-8CE7-06E7882536E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1" name="Picture 10" descr="TACC_logo_vector-thic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11" y="6163443"/>
            <a:ext cx="1346873" cy="4689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87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7" descr="Wrangler-Preview-Hat-alon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303" y="4856584"/>
            <a:ext cx="2396696" cy="200141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2070969" y="6189140"/>
            <a:ext cx="710878" cy="486833"/>
          </a:xfrm>
        </p:spPr>
        <p:txBody>
          <a:bodyPr/>
          <a:lstStyle/>
          <a:p>
            <a:fld id="{76ED8AE6-F09B-3440-8D6B-C1FEB0F1CE5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89140"/>
            <a:ext cx="2895600" cy="486833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7" y="6189140"/>
            <a:ext cx="814913" cy="486833"/>
          </a:xfrm>
        </p:spPr>
        <p:txBody>
          <a:bodyPr/>
          <a:lstStyle/>
          <a:p>
            <a:fld id="{D0227CE8-4932-4046-8CE7-06E7882536E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2" name="Picture 11" descr="TACC_logo_vector-thic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11" y="6163443"/>
            <a:ext cx="1346873" cy="46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19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 descr="Wrangler-Preview-Hat-alon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303" y="4856584"/>
            <a:ext cx="2396696" cy="2001416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070969" y="6189140"/>
            <a:ext cx="710878" cy="486833"/>
          </a:xfrm>
        </p:spPr>
        <p:txBody>
          <a:bodyPr/>
          <a:lstStyle/>
          <a:p>
            <a:fld id="{76ED8AE6-F09B-3440-8D6B-C1FEB0F1CE5A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7/24/15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89140"/>
            <a:ext cx="2895600" cy="486833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7" y="6189140"/>
            <a:ext cx="814913" cy="486833"/>
          </a:xfrm>
        </p:spPr>
        <p:txBody>
          <a:bodyPr/>
          <a:lstStyle/>
          <a:p>
            <a:fld id="{D0227CE8-4932-4046-8CE7-06E7882536ED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4" name="Picture 13" descr="TACC_logo_vector-thic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11" y="6163443"/>
            <a:ext cx="1346873" cy="46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995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22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834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0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BFECD78-3C8E-49F2-8FAB-59489D168ABB}" type="datetimeFigureOut">
              <a:rPr lang="en-US" smtClean="0"/>
              <a:t>7/24/15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21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1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24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BFECD78-3C8E-49F2-8FAB-59489D168ABB}" type="datetimeFigureOut">
              <a:rPr lang="en-US" smtClean="0"/>
              <a:t>7/24/15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03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6BFECD78-3C8E-49F2-8FAB-59489D168ABB}" type="datetimeFigureOut">
              <a:rPr lang="en-US" smtClean="0"/>
              <a:t>7/24/15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58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79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3071D7AD-0628-2242-9D59-77FD861884B8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7/24/15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FB4949A2-51BB-424A-A33D-4E746A483EC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716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  <p:sldLayoutId id="2147483690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xsede.org/gateways-listing" TargetMode="External"/><Relationship Id="rId3" Type="http://schemas.openxmlformats.org/officeDocument/2006/relationships/hyperlink" Target="mailto:gateways@xsede.or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en-US" dirty="0" err="1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rPr>
              <a:t>SciGaP</a:t>
            </a:r>
            <a:r>
              <a:rPr lang="en-US" altLang="en-US" dirty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rPr>
              <a:t> Tutorial: Developing Science Gateways using Apache Airavata </a:t>
            </a:r>
            <a:endParaRPr lang="en-US" altLang="en-US" dirty="0" smtClean="0">
              <a:solidFill>
                <a:schemeClr val="bg1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1507" name="Subtitle 5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0"/>
                <a:cs typeface="Arial" charset="0"/>
              </a:rPr>
              <a:t>Marlon Pierce, Mark Miller, </a:t>
            </a:r>
            <a:r>
              <a:rPr lang="en-US" dirty="0" err="1" smtClean="0">
                <a:solidFill>
                  <a:srgbClr val="B9CDE5"/>
                </a:solidFill>
                <a:latin typeface="Arial" charset="0"/>
                <a:ea typeface="ＭＳ Ｐゴシック" charset="0"/>
                <a:cs typeface="Arial" charset="0"/>
              </a:rPr>
              <a:t>Amit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dirty="0" err="1" smtClean="0">
                <a:solidFill>
                  <a:srgbClr val="B9CDE5"/>
                </a:solidFill>
                <a:latin typeface="Arial" charset="0"/>
                <a:ea typeface="ＭＳ Ｐゴシック" charset="0"/>
                <a:cs typeface="Arial" charset="0"/>
              </a:rPr>
              <a:t>Majumdar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0"/>
                <a:cs typeface="Arial" charset="0"/>
              </a:rPr>
              <a:t>, </a:t>
            </a:r>
            <a:r>
              <a:rPr lang="en-US" dirty="0" err="1" smtClean="0">
                <a:solidFill>
                  <a:srgbClr val="B9CDE5"/>
                </a:solidFill>
                <a:latin typeface="Arial" charset="0"/>
                <a:ea typeface="ＭＳ Ｐゴシック" charset="0"/>
                <a:cs typeface="Arial" charset="0"/>
              </a:rPr>
              <a:t>Sudhakar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dirty="0" err="1" smtClean="0">
                <a:solidFill>
                  <a:srgbClr val="B9CDE5"/>
                </a:solidFill>
                <a:latin typeface="Arial" charset="0"/>
                <a:ea typeface="ＭＳ Ｐゴシック" charset="0"/>
                <a:cs typeface="Arial" charset="0"/>
              </a:rPr>
              <a:t>Pamidighantam</a:t>
            </a:r>
            <a:r>
              <a:rPr lang="en-US" dirty="0" smtClean="0">
                <a:solidFill>
                  <a:srgbClr val="B9CDE5"/>
                </a:solidFill>
                <a:latin typeface="Arial" charset="0"/>
                <a:ea typeface="ＭＳ Ｐゴシック" charset="0"/>
                <a:cs typeface="Arial" charset="0"/>
              </a:rPr>
              <a:t>, and Suresh </a:t>
            </a:r>
            <a:r>
              <a:rPr lang="en-US" dirty="0" err="1" smtClean="0">
                <a:solidFill>
                  <a:srgbClr val="B9CDE5"/>
                </a:solidFill>
                <a:latin typeface="Arial" charset="0"/>
                <a:ea typeface="ＭＳ Ｐゴシック" charset="0"/>
                <a:cs typeface="Arial" charset="0"/>
              </a:rPr>
              <a:t>Marru</a:t>
            </a:r>
            <a:endParaRPr lang="en-US" dirty="0" smtClean="0">
              <a:solidFill>
                <a:srgbClr val="B9CDE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060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Goals </a:t>
            </a:r>
            <a:r>
              <a:rPr lang="en-US" dirty="0" smtClean="0"/>
              <a:t>of the 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89499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Learn how to use XSEDE resources through science gateway interfaces.</a:t>
            </a:r>
          </a:p>
          <a:p>
            <a:r>
              <a:rPr lang="en-US" dirty="0" smtClean="0"/>
              <a:t>Learn how to run your own gateway using Apache Airavata and the PGA web interface.</a:t>
            </a:r>
          </a:p>
          <a:p>
            <a:r>
              <a:rPr lang="en-US" dirty="0" smtClean="0"/>
              <a:t>Learn how to use Airavata services in your own gateway with your preferred programming language.</a:t>
            </a:r>
          </a:p>
          <a:p>
            <a:r>
              <a:rPr lang="en-US" dirty="0" smtClean="0"/>
              <a:t>Learn what makes a gateway successful.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1"/>
            <a:ext cx="2438400" cy="150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31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415234"/>
              </p:ext>
            </p:extLst>
          </p:nvPr>
        </p:nvGraphicFramePr>
        <p:xfrm>
          <a:off x="165100" y="134939"/>
          <a:ext cx="8839200" cy="4881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3949"/>
                <a:gridCol w="6445251"/>
              </a:tblGrid>
              <a:tr h="60731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Topic</a:t>
                      </a:r>
                      <a:endParaRPr lang="en-US" sz="2400" dirty="0"/>
                    </a:p>
                  </a:txBody>
                  <a:tcPr/>
                </a:tc>
              </a:tr>
              <a:tr h="55672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8:00-8:30 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Overview</a:t>
                      </a:r>
                      <a:r>
                        <a:rPr lang="en-US" sz="2400" baseline="0" dirty="0" smtClean="0"/>
                        <a:t> and introductions</a:t>
                      </a:r>
                      <a:endParaRPr lang="en-US" sz="2400" dirty="0" smtClean="0"/>
                    </a:p>
                  </a:txBody>
                  <a:tcPr/>
                </a:tc>
              </a:tr>
              <a:tr h="60731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8:30-9:30 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Hands on with a simple pre-built gateway</a:t>
                      </a:r>
                      <a:endParaRPr lang="en-US" sz="2400" dirty="0" smtClean="0"/>
                    </a:p>
                  </a:txBody>
                  <a:tcPr/>
                </a:tc>
              </a:tr>
              <a:tr h="60731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9:30-10:00 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Tutorial</a:t>
                      </a:r>
                      <a:r>
                        <a:rPr lang="en-US" sz="2400" baseline="0" dirty="0" smtClean="0"/>
                        <a:t>-wide break</a:t>
                      </a:r>
                      <a:endParaRPr lang="en-US" sz="2400" dirty="0" smtClean="0"/>
                    </a:p>
                  </a:txBody>
                  <a:tcPr/>
                </a:tc>
              </a:tr>
              <a:tr h="68093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10:00-10:30</a:t>
                      </a:r>
                      <a:r>
                        <a:rPr lang="en-US" sz="2400" baseline="0" dirty="0" smtClean="0"/>
                        <a:t> 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Build and take home your own demo gateway</a:t>
                      </a:r>
                      <a:endParaRPr lang="en-US" sz="2400" dirty="0" smtClean="0"/>
                    </a:p>
                  </a:txBody>
                  <a:tcPr/>
                </a:tc>
              </a:tr>
              <a:tr h="60731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10:30-11:15 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Airavata</a:t>
                      </a:r>
                      <a:r>
                        <a:rPr lang="en-US" sz="2400" baseline="0" dirty="0" smtClean="0"/>
                        <a:t> u</a:t>
                      </a:r>
                      <a:r>
                        <a:rPr lang="en-US" sz="2400" dirty="0" smtClean="0"/>
                        <a:t>nder</a:t>
                      </a:r>
                      <a:r>
                        <a:rPr lang="en-US" sz="2400" baseline="0" dirty="0" smtClean="0"/>
                        <a:t> the hood</a:t>
                      </a:r>
                      <a:endParaRPr lang="en-US" sz="2400" dirty="0" smtClean="0"/>
                    </a:p>
                  </a:txBody>
                  <a:tcPr/>
                </a:tc>
              </a:tr>
              <a:tr h="60731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11:15-11:45</a:t>
                      </a:r>
                      <a:r>
                        <a:rPr lang="en-US" sz="2400" baseline="0" dirty="0" smtClean="0"/>
                        <a:t> 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Gateway</a:t>
                      </a:r>
                      <a:r>
                        <a:rPr lang="en-US" sz="2400" baseline="0" dirty="0" smtClean="0"/>
                        <a:t> operations and community building</a:t>
                      </a:r>
                      <a:endParaRPr lang="en-US" sz="2400" dirty="0" smtClean="0"/>
                    </a:p>
                  </a:txBody>
                  <a:tcPr/>
                </a:tc>
              </a:tr>
              <a:tr h="60731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11:45-12:00 noon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Wrap up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62000" y="5270500"/>
            <a:ext cx="7620000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Tutorial organizers will be available for the rest of XSEDE15.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5925403"/>
            <a:ext cx="7620000" cy="83099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See XSEDE15 science gateways in action at the afternoon tutorial.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305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About the XSEDE Science Gateway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Gateways are community-provided resources.</a:t>
            </a:r>
          </a:p>
          <a:p>
            <a:pPr lvl="1"/>
            <a:r>
              <a:rPr lang="en-US" dirty="0" smtClean="0"/>
              <a:t>XSEDE supports </a:t>
            </a:r>
            <a:r>
              <a:rPr lang="en-US" dirty="0" smtClean="0"/>
              <a:t>the gateway community</a:t>
            </a:r>
            <a:r>
              <a:rPr lang="en-US" dirty="0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You can get help building your </a:t>
            </a:r>
            <a:r>
              <a:rPr lang="en-US" dirty="0" smtClean="0"/>
              <a:t>own gateway.</a:t>
            </a:r>
            <a:endParaRPr lang="en-US" dirty="0" smtClean="0"/>
          </a:p>
          <a:p>
            <a:r>
              <a:rPr lang="en-US" dirty="0" smtClean="0"/>
              <a:t>Listing </a:t>
            </a:r>
            <a:r>
              <a:rPr lang="en-US" dirty="0"/>
              <a:t>of Gateways: </a:t>
            </a:r>
            <a:r>
              <a:rPr lang="en-US" dirty="0">
                <a:hlinkClick r:id="rId2"/>
              </a:rPr>
              <a:t>https://www.xsede.org/gateways-</a:t>
            </a:r>
            <a:r>
              <a:rPr lang="en-US" dirty="0" smtClean="0">
                <a:hlinkClick r:id="rId2"/>
              </a:rPr>
              <a:t>listing</a:t>
            </a:r>
            <a:endParaRPr lang="en-US" dirty="0" smtClean="0"/>
          </a:p>
          <a:p>
            <a:r>
              <a:rPr lang="en-US" dirty="0" smtClean="0"/>
              <a:t>Get in touch with the gateway community via </a:t>
            </a:r>
            <a:r>
              <a:rPr lang="en-US" dirty="0" smtClean="0">
                <a:hlinkClick r:id="rId3"/>
              </a:rPr>
              <a:t>gateways@xsede.org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Send “subscribe gateways” to </a:t>
            </a:r>
            <a:r>
              <a:rPr lang="en-US" dirty="0" err="1" smtClean="0"/>
              <a:t>majordomo@xsede.org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290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44542"/>
            <a:ext cx="7772400" cy="1470025"/>
          </a:xfrm>
        </p:spPr>
        <p:txBody>
          <a:bodyPr/>
          <a:lstStyle/>
          <a:p>
            <a:r>
              <a:rPr lang="en-US" dirty="0" smtClean="0"/>
              <a:t>We can </a:t>
            </a:r>
            <a:r>
              <a:rPr lang="en-US" dirty="0" smtClean="0"/>
              <a:t>take the show on the </a:t>
            </a:r>
            <a:r>
              <a:rPr lang="en-US" dirty="0" smtClean="0"/>
              <a:t>road…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5100" y="2385150"/>
            <a:ext cx="6400800" cy="1752600"/>
          </a:xfrm>
        </p:spPr>
        <p:txBody>
          <a:bodyPr/>
          <a:lstStyle/>
          <a:p>
            <a:r>
              <a:rPr lang="en-US" dirty="0" smtClean="0"/>
              <a:t>Remote tutorials of parts or all of the tutorial.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3654515"/>
            <a:ext cx="4318000" cy="288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03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Audience Introductions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Tell us who you are and what you hope to get from the tutorial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478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XSEDE-LastSlid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718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6517</TotalTime>
  <Words>291</Words>
  <Application>Microsoft Macintosh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1_Office Theme</vt:lpstr>
      <vt:lpstr>SciGaP Tutorial: Developing Science Gateways using Apache Airavata </vt:lpstr>
      <vt:lpstr>Goals of the Tutorial</vt:lpstr>
      <vt:lpstr>PowerPoint Presentation</vt:lpstr>
      <vt:lpstr>About the XSEDE Science Gateway Program</vt:lpstr>
      <vt:lpstr>We can take the show on the road…</vt:lpstr>
      <vt:lpstr>Audience Introductions</vt:lpstr>
      <vt:lpstr>PowerPoint Presentation</vt:lpstr>
    </vt:vector>
  </TitlesOfParts>
  <Company>Indiana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XSEDE, Science Gateways, Apache Airavata</dc:title>
  <dc:creator>Suresh Marru</dc:creator>
  <cp:lastModifiedBy>Marlon Pierce</cp:lastModifiedBy>
  <cp:revision>260</cp:revision>
  <dcterms:created xsi:type="dcterms:W3CDTF">2013-07-14T17:37:28Z</dcterms:created>
  <dcterms:modified xsi:type="dcterms:W3CDTF">2015-07-24T17:50:34Z</dcterms:modified>
</cp:coreProperties>
</file>