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4v" ContentType="video/unknown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4" r:id="rId3"/>
    <p:sldId id="258" r:id="rId4"/>
    <p:sldId id="259" r:id="rId5"/>
    <p:sldId id="260" r:id="rId6"/>
    <p:sldId id="277" r:id="rId7"/>
    <p:sldId id="278" r:id="rId8"/>
    <p:sldId id="269" r:id="rId9"/>
    <p:sldId id="270" r:id="rId10"/>
    <p:sldId id="272" r:id="rId11"/>
    <p:sldId id="273" r:id="rId12"/>
    <p:sldId id="276" r:id="rId13"/>
    <p:sldId id="274" r:id="rId14"/>
    <p:sldId id="275" r:id="rId15"/>
    <p:sldId id="261" r:id="rId16"/>
    <p:sldId id="257" r:id="rId17"/>
    <p:sldId id="262" r:id="rId18"/>
    <p:sldId id="263" r:id="rId19"/>
    <p:sldId id="279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70859F-47B2-9B4F-891F-704D59B72FCB}">
          <p14:sldIdLst>
            <p14:sldId id="256"/>
            <p14:sldId id="264"/>
            <p14:sldId id="258"/>
            <p14:sldId id="259"/>
            <p14:sldId id="260"/>
            <p14:sldId id="277"/>
            <p14:sldId id="278"/>
            <p14:sldId id="269"/>
            <p14:sldId id="270"/>
            <p14:sldId id="272"/>
            <p14:sldId id="273"/>
            <p14:sldId id="276"/>
            <p14:sldId id="274"/>
            <p14:sldId id="275"/>
            <p14:sldId id="261"/>
            <p14:sldId id="257"/>
            <p14:sldId id="262"/>
            <p14:sldId id="263"/>
            <p14:sldId id="279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E7525-07F6-8B4F-BEA4-D95BA3B1E8DF}" type="datetimeFigureOut">
              <a:rPr lang="en-US" smtClean="0"/>
              <a:t>9/4/15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9EC41-4B5F-6643-BBAE-FF8D59D56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26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F757AF3D-BF39-324A-B5FD-66520775089B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9EC41-4B5F-6643-BBAE-FF8D59D5682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7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1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8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1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7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3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8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5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0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9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9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35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2F9AD-9D8B-FA46-B661-7FF5610D4323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3F61B-7E3C-704A-92FC-E1C6D2A82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7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pamidigs@iu.ed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hyperlink" Target="http://doi.org/10.1002/jcc.23897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w165.iu.xsede.org/vortexshedding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15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Airavata</a:t>
            </a:r>
            <a:r>
              <a:rPr lang="en-US" dirty="0" smtClean="0"/>
              <a:t> </a:t>
            </a:r>
            <a:r>
              <a:rPr lang="en-US" dirty="0" err="1" smtClean="0"/>
              <a:t>Usecases</a:t>
            </a:r>
            <a:r>
              <a:rPr lang="en-US" dirty="0" smtClean="0"/>
              <a:t> from SEAGrid Applications and Workflows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Sudhakar Pamidighantam</a:t>
            </a:r>
          </a:p>
          <a:p>
            <a:r>
              <a:rPr lang="en-US" dirty="0" smtClean="0">
                <a:hlinkClick r:id="rId2"/>
              </a:rPr>
              <a:t>pamidigs@iu.edu</a:t>
            </a:r>
            <a:endParaRPr lang="en-US" dirty="0" smtClean="0"/>
          </a:p>
          <a:p>
            <a:r>
              <a:rPr lang="en-US" dirty="0" smtClean="0"/>
              <a:t>4 Oct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76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 Visit setup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it-IT" dirty="0" smtClean="0"/>
          </a:p>
          <a:p>
            <a:r>
              <a:rPr lang="it-IT" dirty="0" smtClean="0"/>
              <a:t># </a:t>
            </a:r>
            <a:r>
              <a:rPr lang="it-IT" dirty="0" err="1" smtClean="0"/>
              <a:t>Step</a:t>
            </a:r>
            <a:r>
              <a:rPr lang="it-IT" dirty="0" smtClean="0"/>
              <a:t> 3 (On vis </a:t>
            </a:r>
            <a:r>
              <a:rPr lang="it-IT" dirty="0" err="1" smtClean="0"/>
              <a:t>queue</a:t>
            </a:r>
            <a:r>
              <a:rPr lang="it-IT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# </a:t>
            </a:r>
            <a:r>
              <a:rPr lang="en-US" dirty="0"/>
              <a:t>Run multiple </a:t>
            </a:r>
            <a:r>
              <a:rPr lang="en-US" dirty="0" err="1"/>
              <a:t>VisIt</a:t>
            </a:r>
            <a:r>
              <a:rPr lang="en-US" dirty="0"/>
              <a:t> sessions for each *.</a:t>
            </a:r>
            <a:r>
              <a:rPr lang="en-US" dirty="0" err="1"/>
              <a:t>vtk</a:t>
            </a:r>
            <a:endParaRPr lang="en-US" dirty="0"/>
          </a:p>
          <a:p>
            <a:r>
              <a:rPr lang="en-US" dirty="0"/>
              <a:t>#module load visit/2.7</a:t>
            </a:r>
          </a:p>
          <a:p>
            <a:r>
              <a:rPr lang="en-US" dirty="0"/>
              <a:t># We will use visit from </a:t>
            </a:r>
            <a:r>
              <a:rPr lang="en-US" dirty="0" err="1"/>
              <a:t>ccguser</a:t>
            </a:r>
            <a:endParaRPr lang="en-US" dirty="0"/>
          </a:p>
          <a:p>
            <a:r>
              <a:rPr lang="en-US" dirty="0"/>
              <a:t>export visit=/work/00421/</a:t>
            </a:r>
            <a:r>
              <a:rPr lang="en-US" dirty="0" err="1"/>
              <a:t>ccguser</a:t>
            </a:r>
            <a:r>
              <a:rPr lang="en-US" dirty="0"/>
              <a:t>/</a:t>
            </a:r>
            <a:r>
              <a:rPr lang="en-US" dirty="0" err="1"/>
              <a:t>VisIt</a:t>
            </a:r>
            <a:r>
              <a:rPr lang="en-US" dirty="0"/>
              <a:t>/visit2.7.2/</a:t>
            </a:r>
            <a:r>
              <a:rPr lang="en-US" dirty="0" err="1"/>
              <a:t>src</a:t>
            </a:r>
            <a:r>
              <a:rPr lang="en-US" dirty="0"/>
              <a:t>/bin/visit</a:t>
            </a:r>
          </a:p>
          <a:p>
            <a:endParaRPr lang="en-US" dirty="0"/>
          </a:p>
          <a:p>
            <a:r>
              <a:rPr lang="en-US" dirty="0" err="1"/>
              <a:t>Nvtk</a:t>
            </a:r>
            <a:r>
              <a:rPr lang="en-US" dirty="0"/>
              <a:t>=\`</a:t>
            </a:r>
            <a:r>
              <a:rPr lang="en-US" dirty="0" err="1"/>
              <a:t>ls</a:t>
            </a:r>
            <a:r>
              <a:rPr lang="en-US" dirty="0"/>
              <a:t> -l *$Find_Suffix2 |</a:t>
            </a:r>
            <a:r>
              <a:rPr lang="en-US" dirty="0" err="1"/>
              <a:t>wc</a:t>
            </a:r>
            <a:r>
              <a:rPr lang="en-US" dirty="0"/>
              <a:t> -l\`</a:t>
            </a:r>
          </a:p>
          <a:p>
            <a:r>
              <a:rPr lang="en-US" dirty="0"/>
              <a:t>if [ \$</a:t>
            </a:r>
            <a:r>
              <a:rPr lang="en-US" dirty="0" err="1"/>
              <a:t>Nvtk</a:t>
            </a:r>
            <a:r>
              <a:rPr lang="en-US" dirty="0"/>
              <a:t> -</a:t>
            </a:r>
            <a:r>
              <a:rPr lang="en-US" dirty="0" err="1"/>
              <a:t>eq</a:t>
            </a:r>
            <a:r>
              <a:rPr lang="en-US" dirty="0"/>
              <a:t> "0" ]; then</a:t>
            </a:r>
          </a:p>
          <a:p>
            <a:r>
              <a:rPr lang="en-US" dirty="0"/>
              <a:t>    echo " No </a:t>
            </a:r>
            <a:r>
              <a:rPr lang="en-US" dirty="0" err="1"/>
              <a:t>vtk</a:t>
            </a:r>
            <a:r>
              <a:rPr lang="en-US" dirty="0"/>
              <a:t> files found in $PWD "</a:t>
            </a:r>
          </a:p>
          <a:p>
            <a:r>
              <a:rPr lang="en-US" dirty="0"/>
              <a:t>    exit</a:t>
            </a:r>
          </a:p>
          <a:p>
            <a:r>
              <a:rPr lang="en-US" dirty="0"/>
              <a:t>fi</a:t>
            </a:r>
          </a:p>
          <a:p>
            <a:endParaRPr lang="en-US" dirty="0"/>
          </a:p>
          <a:p>
            <a:r>
              <a:rPr lang="es-ES_tradnl" dirty="0" err="1"/>
              <a:t>Nmin</a:t>
            </a:r>
            <a:r>
              <a:rPr lang="es-ES_tradnl" dirty="0"/>
              <a:t>=\`echo \$((\$</a:t>
            </a:r>
            <a:r>
              <a:rPr lang="es-ES_tradnl" dirty="0" err="1"/>
              <a:t>Nvtk</a:t>
            </a:r>
            <a:r>
              <a:rPr lang="es-ES_tradnl" dirty="0"/>
              <a:t>&lt;$MPI3?\$</a:t>
            </a:r>
            <a:r>
              <a:rPr lang="es-ES_tradnl" dirty="0" err="1"/>
              <a:t>Nvtk</a:t>
            </a:r>
            <a:r>
              <a:rPr lang="es-ES_tradnl" dirty="0"/>
              <a:t>:$MPI3))\`</a:t>
            </a:r>
          </a:p>
          <a:p>
            <a:r>
              <a:rPr lang="it-IT" dirty="0"/>
              <a:t>for i in \$(</a:t>
            </a:r>
            <a:r>
              <a:rPr lang="it-IT" dirty="0" err="1"/>
              <a:t>seq</a:t>
            </a:r>
            <a:r>
              <a:rPr lang="it-IT" dirty="0"/>
              <a:t> 1 \$</a:t>
            </a:r>
            <a:r>
              <a:rPr lang="it-IT" dirty="0" err="1"/>
              <a:t>Nmin</a:t>
            </a:r>
            <a:r>
              <a:rPr lang="it-IT" dirty="0"/>
              <a:t> )</a:t>
            </a:r>
          </a:p>
          <a:p>
            <a:r>
              <a:rPr lang="it-IT" dirty="0"/>
              <a:t>do</a:t>
            </a:r>
          </a:p>
          <a:p>
            <a:r>
              <a:rPr lang="is-IS" dirty="0"/>
              <a:t>    mkdir tmp.\$i</a:t>
            </a:r>
          </a:p>
          <a:p>
            <a:r>
              <a:rPr lang="en-US" dirty="0"/>
              <a:t>    </a:t>
            </a:r>
            <a:r>
              <a:rPr lang="en-US" dirty="0" err="1"/>
              <a:t>cp</a:t>
            </a:r>
            <a:r>
              <a:rPr lang="en-US" dirty="0"/>
              <a:t> $</a:t>
            </a:r>
            <a:r>
              <a:rPr lang="en-US" dirty="0" err="1"/>
              <a:t>Vis_Script</a:t>
            </a:r>
            <a:r>
              <a:rPr lang="en-US" dirty="0"/>
              <a:t> $</a:t>
            </a:r>
            <a:r>
              <a:rPr lang="en-US" dirty="0" err="1"/>
              <a:t>Vis_Session</a:t>
            </a:r>
            <a:r>
              <a:rPr lang="en-US" dirty="0"/>
              <a:t> </a:t>
            </a:r>
            <a:r>
              <a:rPr lang="en-US" dirty="0" err="1"/>
              <a:t>tmp</a:t>
            </a:r>
            <a:r>
              <a:rPr lang="en-US" dirty="0"/>
              <a:t>.\$</a:t>
            </a:r>
            <a:r>
              <a:rPr lang="en-US" dirty="0" err="1"/>
              <a:t>i</a:t>
            </a:r>
            <a:r>
              <a:rPr lang="en-US" dirty="0"/>
              <a:t>/</a:t>
            </a:r>
          </a:p>
          <a:p>
            <a:r>
              <a:rPr lang="en-US" dirty="0"/>
              <a:t>done</a:t>
            </a:r>
          </a:p>
          <a:p>
            <a:endParaRPr lang="en-US" dirty="0"/>
          </a:p>
          <a:p>
            <a:r>
              <a:rPr lang="en-US" dirty="0"/>
              <a:t>n=1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 in *.</a:t>
            </a:r>
            <a:r>
              <a:rPr lang="en-US" dirty="0" err="1"/>
              <a:t>vtk</a:t>
            </a:r>
            <a:endParaRPr lang="en-US" dirty="0"/>
          </a:p>
          <a:p>
            <a:r>
              <a:rPr lang="en-US" dirty="0"/>
              <a:t>do</a:t>
            </a:r>
          </a:p>
          <a:p>
            <a:r>
              <a:rPr lang="en-US" dirty="0"/>
              <a:t>    </a:t>
            </a:r>
            <a:r>
              <a:rPr lang="en-US" dirty="0" err="1"/>
              <a:t>cp</a:t>
            </a:r>
            <a:r>
              <a:rPr lang="en-US" dirty="0"/>
              <a:t>  \${</a:t>
            </a:r>
            <a:r>
              <a:rPr lang="en-US" dirty="0" err="1"/>
              <a:t>i</a:t>
            </a:r>
            <a:r>
              <a:rPr lang="en-US" dirty="0"/>
              <a:t>} </a:t>
            </a:r>
            <a:r>
              <a:rPr lang="en-US" dirty="0" err="1"/>
              <a:t>tmp</a:t>
            </a:r>
            <a:r>
              <a:rPr lang="en-US" dirty="0"/>
              <a:t>.\$n/</a:t>
            </a:r>
          </a:p>
          <a:p>
            <a:r>
              <a:rPr lang="en-US" dirty="0"/>
              <a:t>    n=\$((\$n+1))</a:t>
            </a:r>
          </a:p>
          <a:p>
            <a:r>
              <a:rPr lang="en-US" dirty="0"/>
              <a:t>    if [ \$n -</a:t>
            </a:r>
            <a:r>
              <a:rPr lang="en-US" dirty="0" err="1"/>
              <a:t>gt</a:t>
            </a:r>
            <a:r>
              <a:rPr lang="en-US" dirty="0"/>
              <a:t> \$</a:t>
            </a:r>
            <a:r>
              <a:rPr lang="en-US" dirty="0" err="1"/>
              <a:t>Nmin</a:t>
            </a:r>
            <a:r>
              <a:rPr lang="en-US" dirty="0"/>
              <a:t> ]; then</a:t>
            </a:r>
          </a:p>
          <a:p>
            <a:r>
              <a:rPr lang="en-US" dirty="0"/>
              <a:t>    n=1</a:t>
            </a:r>
          </a:p>
          <a:p>
            <a:r>
              <a:rPr lang="en-US" dirty="0"/>
              <a:t>    fi</a:t>
            </a:r>
          </a:p>
          <a:p>
            <a:r>
              <a:rPr lang="en-US" dirty="0"/>
              <a:t>done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9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Visit execution and</a:t>
            </a:r>
            <a:br>
              <a:rPr lang="en-US" dirty="0" smtClean="0"/>
            </a:br>
            <a:r>
              <a:rPr lang="en-US" dirty="0" smtClean="0"/>
              <a:t> file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it-IT" dirty="0"/>
              <a:t>for i in \$(</a:t>
            </a:r>
            <a:r>
              <a:rPr lang="it-IT" dirty="0" err="1"/>
              <a:t>seq</a:t>
            </a:r>
            <a:r>
              <a:rPr lang="it-IT" dirty="0"/>
              <a:t> 1 \$</a:t>
            </a:r>
            <a:r>
              <a:rPr lang="it-IT" dirty="0" err="1"/>
              <a:t>Nmin</a:t>
            </a:r>
            <a:r>
              <a:rPr lang="it-IT" dirty="0"/>
              <a:t> )</a:t>
            </a:r>
          </a:p>
          <a:p>
            <a:r>
              <a:rPr lang="it-IT" dirty="0"/>
              <a:t>do</a:t>
            </a:r>
          </a:p>
          <a:p>
            <a:r>
              <a:rPr lang="it-IT" dirty="0"/>
              <a:t>    #cd $PWD/</a:t>
            </a:r>
            <a:r>
              <a:rPr lang="it-IT" dirty="0" err="1"/>
              <a:t>tmp</a:t>
            </a:r>
            <a:r>
              <a:rPr lang="it-IT" dirty="0"/>
              <a:t>.\$i</a:t>
            </a:r>
          </a:p>
          <a:p>
            <a:r>
              <a:rPr lang="en-US" dirty="0"/>
              <a:t>    cd </a:t>
            </a:r>
            <a:r>
              <a:rPr lang="en-US" dirty="0" err="1"/>
              <a:t>tmp</a:t>
            </a:r>
            <a:r>
              <a:rPr lang="en-US" dirty="0"/>
              <a:t>.\$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err="1"/>
              <a:t>ibrun</a:t>
            </a:r>
            <a:r>
              <a:rPr lang="en-US" dirty="0"/>
              <a:t> -o \$</a:t>
            </a:r>
            <a:r>
              <a:rPr lang="en-US" dirty="0" err="1"/>
              <a:t>i</a:t>
            </a:r>
            <a:r>
              <a:rPr lang="en-US" dirty="0"/>
              <a:t> -n 1 \$visit -cli -</a:t>
            </a:r>
            <a:r>
              <a:rPr lang="en-US" dirty="0" err="1"/>
              <a:t>nowin</a:t>
            </a:r>
            <a:r>
              <a:rPr lang="en-US" dirty="0"/>
              <a:t> -quiet -s $</a:t>
            </a:r>
            <a:r>
              <a:rPr lang="en-US" dirty="0" err="1"/>
              <a:t>Vis_Script</a:t>
            </a:r>
            <a:r>
              <a:rPr lang="en-US" dirty="0"/>
              <a:t> &amp;</a:t>
            </a:r>
          </a:p>
          <a:p>
            <a:r>
              <a:rPr lang="en-US" dirty="0"/>
              <a:t>    cd ..</a:t>
            </a:r>
          </a:p>
          <a:p>
            <a:r>
              <a:rPr lang="en-US" dirty="0"/>
              <a:t>done</a:t>
            </a:r>
          </a:p>
          <a:p>
            <a:endParaRPr lang="en-US" dirty="0"/>
          </a:p>
          <a:p>
            <a:r>
              <a:rPr lang="en-US" dirty="0"/>
              <a:t>#cd $PWD/</a:t>
            </a:r>
          </a:p>
          <a:p>
            <a:r>
              <a:rPr lang="en-US" dirty="0"/>
              <a:t>jobs -p &gt; JOB</a:t>
            </a:r>
          </a:p>
          <a:p>
            <a:r>
              <a:rPr lang="it-IT" dirty="0"/>
              <a:t>for i in \$(</a:t>
            </a:r>
            <a:r>
              <a:rPr lang="it-IT" dirty="0" err="1"/>
              <a:t>seq</a:t>
            </a:r>
            <a:r>
              <a:rPr lang="it-IT" dirty="0"/>
              <a:t> 1 \$</a:t>
            </a:r>
            <a:r>
              <a:rPr lang="it-IT" dirty="0" err="1"/>
              <a:t>Nmin</a:t>
            </a:r>
            <a:r>
              <a:rPr lang="it-IT" dirty="0"/>
              <a:t> )</a:t>
            </a:r>
          </a:p>
          <a:p>
            <a:r>
              <a:rPr lang="it-IT" dirty="0"/>
              <a:t>do</a:t>
            </a:r>
          </a:p>
          <a:p>
            <a:r>
              <a:rPr lang="en-US" dirty="0"/>
              <a:t>  </a:t>
            </a:r>
            <a:r>
              <a:rPr lang="en-US" dirty="0" err="1"/>
              <a:t>fg</a:t>
            </a:r>
            <a:r>
              <a:rPr lang="en-US" dirty="0"/>
              <a:t> \`</a:t>
            </a:r>
            <a:r>
              <a:rPr lang="en-US" dirty="0" err="1"/>
              <a:t>sed</a:t>
            </a:r>
            <a:r>
              <a:rPr lang="en-US" dirty="0"/>
              <a:t> "\$</a:t>
            </a:r>
            <a:r>
              <a:rPr lang="en-US" dirty="0" err="1"/>
              <a:t>i!d</a:t>
            </a:r>
            <a:r>
              <a:rPr lang="en-US" dirty="0"/>
              <a:t>" JOB \`</a:t>
            </a:r>
          </a:p>
          <a:p>
            <a:r>
              <a:rPr lang="en-US" dirty="0"/>
              <a:t>done</a:t>
            </a:r>
          </a:p>
          <a:p>
            <a:endParaRPr lang="en-US" dirty="0"/>
          </a:p>
          <a:p>
            <a:r>
              <a:rPr lang="en-US" dirty="0"/>
              <a:t>wait</a:t>
            </a:r>
          </a:p>
          <a:p>
            <a:r>
              <a:rPr lang="en-US" dirty="0"/>
              <a:t>#mv -f $PWD/</a:t>
            </a:r>
            <a:r>
              <a:rPr lang="en-US" dirty="0" err="1"/>
              <a:t>tmp</a:t>
            </a:r>
            <a:r>
              <a:rPr lang="en-US" dirty="0"/>
              <a:t>.*/*</a:t>
            </a:r>
            <a:r>
              <a:rPr lang="en-US" dirty="0" err="1"/>
              <a:t>png</a:t>
            </a:r>
            <a:r>
              <a:rPr lang="en-US" dirty="0"/>
              <a:t> $PWD/</a:t>
            </a:r>
          </a:p>
          <a:p>
            <a:r>
              <a:rPr lang="en-US" dirty="0"/>
              <a:t>mv -f </a:t>
            </a:r>
            <a:r>
              <a:rPr lang="en-US" dirty="0" err="1"/>
              <a:t>tmp</a:t>
            </a:r>
            <a:r>
              <a:rPr lang="en-US" dirty="0"/>
              <a:t>.*/*</a:t>
            </a:r>
            <a:r>
              <a:rPr lang="en-US" dirty="0" err="1"/>
              <a:t>png</a:t>
            </a:r>
            <a:r>
              <a:rPr lang="en-US" dirty="0"/>
              <a:t> .</a:t>
            </a:r>
          </a:p>
          <a:p>
            <a:r>
              <a:rPr lang="en-US" dirty="0"/>
              <a:t>#</a:t>
            </a:r>
            <a:r>
              <a:rPr lang="en-US" dirty="0" err="1"/>
              <a:t>rm</a:t>
            </a:r>
            <a:r>
              <a:rPr lang="en-US" dirty="0"/>
              <a:t> -</a:t>
            </a:r>
            <a:r>
              <a:rPr lang="en-US" dirty="0" err="1"/>
              <a:t>rf</a:t>
            </a:r>
            <a:r>
              <a:rPr lang="en-US" dirty="0"/>
              <a:t> $PWD/</a:t>
            </a:r>
            <a:r>
              <a:rPr lang="en-US" dirty="0" err="1"/>
              <a:t>tmp</a:t>
            </a:r>
            <a:r>
              <a:rPr lang="en-US" dirty="0"/>
              <a:t>.* $PWD/JOB $PWD/$Input.*</a:t>
            </a:r>
          </a:p>
          <a:p>
            <a:r>
              <a:rPr lang="en-US" dirty="0"/>
              <a:t>#</a:t>
            </a:r>
            <a:r>
              <a:rPr lang="en-US" dirty="0" err="1"/>
              <a:t>rm</a:t>
            </a:r>
            <a:r>
              <a:rPr lang="en-US" dirty="0"/>
              <a:t> -</a:t>
            </a:r>
            <a:r>
              <a:rPr lang="en-US" dirty="0" err="1"/>
              <a:t>rf</a:t>
            </a:r>
            <a:r>
              <a:rPr lang="en-US" dirty="0"/>
              <a:t> $PWD/</a:t>
            </a:r>
            <a:r>
              <a:rPr lang="en-US" dirty="0" err="1"/>
              <a:t>tmp</a:t>
            </a:r>
            <a:r>
              <a:rPr lang="en-US" dirty="0"/>
              <a:t>.* $PWD/JOB $PWD/$Input.*</a:t>
            </a:r>
          </a:p>
          <a:p>
            <a:r>
              <a:rPr lang="en-US" dirty="0"/>
              <a:t>rename .0.vtk. . *</a:t>
            </a:r>
            <a:r>
              <a:rPr lang="en-US" dirty="0" err="1"/>
              <a:t>png</a:t>
            </a:r>
            <a:endParaRPr lang="en-US" dirty="0"/>
          </a:p>
          <a:p>
            <a:r>
              <a:rPr lang="en-US" dirty="0"/>
              <a:t>rename .session.0000. . *</a:t>
            </a:r>
            <a:r>
              <a:rPr lang="en-US" dirty="0" err="1"/>
              <a:t>png</a:t>
            </a:r>
            <a:endParaRPr lang="en-US" dirty="0"/>
          </a:p>
          <a:p>
            <a:endParaRPr lang="en-US" dirty="0"/>
          </a:p>
          <a:p>
            <a:r>
              <a:rPr lang="en-US" dirty="0"/>
              <a:t>#### End of new </a:t>
            </a:r>
            <a:r>
              <a:rPr lang="en-US" dirty="0" err="1"/>
              <a:t>loopDiffraction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EOF</a:t>
            </a:r>
          </a:p>
          <a:p>
            <a:endParaRPr lang="en-US" dirty="0"/>
          </a:p>
          <a:p>
            <a:r>
              <a:rPr lang="en-US" dirty="0"/>
              <a:t>        # Create the Vis specific files here</a:t>
            </a:r>
          </a:p>
          <a:p>
            <a:r>
              <a:rPr lang="en-US" dirty="0"/>
              <a:t>        </a:t>
            </a:r>
            <a:r>
              <a:rPr lang="en-US" dirty="0" err="1"/>
              <a:t>qsubin_vis</a:t>
            </a:r>
            <a:r>
              <a:rPr lang="en-US" dirty="0"/>
              <a:t>="$TEMPDIR1/</a:t>
            </a:r>
            <a:r>
              <a:rPr lang="en-US" dirty="0" err="1"/>
              <a:t>qsubin</a:t>
            </a:r>
            <a:r>
              <a:rPr lang="en-US" dirty="0"/>
              <a:t>$$_</a:t>
            </a:r>
            <a:r>
              <a:rPr lang="en-US" dirty="0" err="1"/>
              <a:t>vis</a:t>
            </a:r>
            <a:r>
              <a:rPr lang="en-US" dirty="0"/>
              <a:t>"</a:t>
            </a:r>
          </a:p>
          <a:p>
            <a:r>
              <a:rPr lang="en-US" dirty="0"/>
              <a:t>        test -f "$</a:t>
            </a:r>
            <a:r>
              <a:rPr lang="en-US" dirty="0" err="1"/>
              <a:t>qsubin_vis</a:t>
            </a:r>
            <a:r>
              <a:rPr lang="en-US" dirty="0"/>
              <a:t>" &amp;&amp; /bin/</a:t>
            </a:r>
            <a:r>
              <a:rPr lang="en-US" dirty="0" err="1"/>
              <a:t>rm</a:t>
            </a:r>
            <a:r>
              <a:rPr lang="en-US" dirty="0"/>
              <a:t> $</a:t>
            </a:r>
            <a:r>
              <a:rPr lang="en-US" dirty="0" err="1"/>
              <a:t>qsubin_vis</a:t>
            </a:r>
            <a:endParaRPr lang="en-US" dirty="0"/>
          </a:p>
          <a:p>
            <a:r>
              <a:rPr lang="en-US" dirty="0"/>
              <a:t>        touch $</a:t>
            </a:r>
            <a:r>
              <a:rPr lang="en-US" dirty="0" err="1"/>
              <a:t>qsubin_vis</a:t>
            </a:r>
            <a:endParaRPr lang="en-US" dirty="0"/>
          </a:p>
          <a:p>
            <a:r>
              <a:rPr lang="da-DK" dirty="0"/>
              <a:t>        </a:t>
            </a:r>
            <a:r>
              <a:rPr lang="da-DK" dirty="0" err="1"/>
              <a:t>chmod</a:t>
            </a:r>
            <a:r>
              <a:rPr lang="da-DK" dirty="0"/>
              <a:t> 700 $</a:t>
            </a:r>
            <a:r>
              <a:rPr lang="da-DK" dirty="0" err="1"/>
              <a:t>qsubin_vis</a:t>
            </a:r>
            <a:endParaRPr lang="da-DK" dirty="0"/>
          </a:p>
          <a:p>
            <a:endParaRPr lang="da-DK" dirty="0"/>
          </a:p>
          <a:p>
            <a:r>
              <a:rPr lang="da-DK" dirty="0"/>
              <a:t>        qsubin_uberftp_vis1=</a:t>
            </a:r>
            <a:r>
              <a:rPr lang="da-DK" dirty="0" err="1"/>
              <a:t>qsubin</a:t>
            </a:r>
            <a:r>
              <a:rPr lang="da-DK" dirty="0"/>
              <a:t>$$_uberftp_vis1</a:t>
            </a:r>
          </a:p>
          <a:p>
            <a:r>
              <a:rPr lang="da-DK" dirty="0"/>
              <a:t>        qsubin_uberftp_vis1="$TEMPDIR1/$qsubin_uberftp_vis1"</a:t>
            </a:r>
          </a:p>
          <a:p>
            <a:r>
              <a:rPr lang="da-DK" dirty="0"/>
              <a:t>        test -f "$qsubin_uberftp_vis1" &amp;&amp; /bin/</a:t>
            </a:r>
            <a:r>
              <a:rPr lang="da-DK" dirty="0" err="1"/>
              <a:t>rm</a:t>
            </a:r>
            <a:r>
              <a:rPr lang="da-DK" dirty="0"/>
              <a:t> $qsubin_uberftp_vis1</a:t>
            </a:r>
          </a:p>
          <a:p>
            <a:r>
              <a:rPr lang="da-DK" dirty="0"/>
              <a:t>        touch $qsubin_uberftp_vis1</a:t>
            </a:r>
          </a:p>
          <a:p>
            <a:r>
              <a:rPr lang="da-DK" dirty="0"/>
              <a:t>        </a:t>
            </a:r>
            <a:r>
              <a:rPr lang="da-DK" dirty="0" err="1"/>
              <a:t>chmod</a:t>
            </a:r>
            <a:r>
              <a:rPr lang="da-DK" dirty="0"/>
              <a:t> 700 $</a:t>
            </a:r>
            <a:r>
              <a:rPr lang="da-DK" dirty="0" smtClean="0"/>
              <a:t>qsubin_uberftp_vis1</a:t>
            </a:r>
          </a:p>
          <a:p>
            <a:endParaRPr lang="da-D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10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77"/>
            <a:ext cx="8229600" cy="528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Dependent Vis batch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120" y="778547"/>
            <a:ext cx="8619101" cy="5888045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/>
              <a:t> #echo "MVM: </a:t>
            </a:r>
            <a:r>
              <a:rPr lang="en-US" sz="5600" dirty="0" err="1"/>
              <a:t>vis</a:t>
            </a:r>
            <a:r>
              <a:rPr lang="en-US" sz="5600" dirty="0"/>
              <a:t> batch is being created based on $</a:t>
            </a:r>
            <a:r>
              <a:rPr lang="en-US" sz="5600" dirty="0" err="1"/>
              <a:t>jobid</a:t>
            </a:r>
            <a:r>
              <a:rPr lang="en-US" sz="5600" dirty="0"/>
              <a:t>" &gt;&gt; $</a:t>
            </a:r>
            <a:r>
              <a:rPr lang="en-US" sz="5600" dirty="0" err="1"/>
              <a:t>qsubin</a:t>
            </a:r>
            <a:endParaRPr lang="en-US" sz="5600" dirty="0"/>
          </a:p>
          <a:p>
            <a:r>
              <a:rPr lang="en-US" sz="5600" dirty="0"/>
              <a:t>  # MVM - create the </a:t>
            </a:r>
            <a:r>
              <a:rPr lang="en-US" sz="5600" dirty="0" err="1"/>
              <a:t>qsubin_vis</a:t>
            </a:r>
            <a:r>
              <a:rPr lang="en-US" sz="5600" dirty="0"/>
              <a:t> script</a:t>
            </a:r>
          </a:p>
          <a:p>
            <a:r>
              <a:rPr lang="en-US" sz="5600" dirty="0"/>
              <a:t>  # MVM this is the Stampede </a:t>
            </a:r>
            <a:r>
              <a:rPr lang="en-US" sz="5600" dirty="0" err="1"/>
              <a:t>vis</a:t>
            </a:r>
            <a:r>
              <a:rPr lang="en-US" sz="5600" dirty="0"/>
              <a:t> job</a:t>
            </a:r>
          </a:p>
          <a:p>
            <a:r>
              <a:rPr lang="en-US" sz="5600" dirty="0"/>
              <a:t>  VIS_BATCH="#!/bin/bash</a:t>
            </a:r>
          </a:p>
          <a:p>
            <a:r>
              <a:rPr lang="en-US" sz="5600" dirty="0"/>
              <a:t>#SBATCH -J ${job</a:t>
            </a:r>
            <a:r>
              <a:rPr lang="en-US" sz="5600" dirty="0" smtClean="0"/>
              <a:t>}  #</a:t>
            </a:r>
            <a:r>
              <a:rPr lang="en-US" sz="5600" dirty="0"/>
              <a:t>SBATCH -p </a:t>
            </a:r>
            <a:r>
              <a:rPr lang="en-US" sz="5600" dirty="0" err="1" smtClean="0"/>
              <a:t>vis</a:t>
            </a:r>
            <a:r>
              <a:rPr lang="en-US" sz="5600" dirty="0" smtClean="0"/>
              <a:t> #</a:t>
            </a:r>
            <a:r>
              <a:rPr lang="en-US" sz="5600" dirty="0"/>
              <a:t>SBATCH -o ${job}.</a:t>
            </a:r>
            <a:r>
              <a:rPr lang="en-US" sz="5600" dirty="0" err="1"/>
              <a:t>o%</a:t>
            </a:r>
            <a:r>
              <a:rPr lang="en-US" sz="5600" dirty="0" err="1" smtClean="0"/>
              <a:t>j</a:t>
            </a:r>
            <a:r>
              <a:rPr lang="en-US" sz="5600" dirty="0" smtClean="0"/>
              <a:t> #</a:t>
            </a:r>
            <a:r>
              <a:rPr lang="en-US" sz="5600" dirty="0"/>
              <a:t>SBATCH -N </a:t>
            </a:r>
            <a:r>
              <a:rPr lang="en-US" sz="5600" dirty="0" smtClean="0"/>
              <a:t>1 #</a:t>
            </a:r>
            <a:r>
              <a:rPr lang="en-US" sz="5600" dirty="0"/>
              <a:t>SBATCH -n </a:t>
            </a:r>
            <a:r>
              <a:rPr lang="en-US" sz="5600" dirty="0" smtClean="0"/>
              <a:t>1 #</a:t>
            </a:r>
            <a:r>
              <a:rPr lang="en-US" sz="5600" dirty="0"/>
              <a:t>SBATCH -t 00:05:</a:t>
            </a:r>
            <a:r>
              <a:rPr lang="en-US" sz="5600" dirty="0" smtClean="0"/>
              <a:t>00 #</a:t>
            </a:r>
            <a:r>
              <a:rPr lang="en-US" sz="5600" dirty="0"/>
              <a:t>SBATCH --mail-user=$</a:t>
            </a:r>
            <a:r>
              <a:rPr lang="en-US" sz="5600" dirty="0" err="1" smtClean="0"/>
              <a:t>email_addresses</a:t>
            </a:r>
            <a:r>
              <a:rPr lang="en-US" sz="5600" dirty="0" smtClean="0"/>
              <a:t> #</a:t>
            </a:r>
            <a:r>
              <a:rPr lang="en-US" sz="5600" dirty="0"/>
              <a:t>SBATCH --mail-type=</a:t>
            </a:r>
            <a:r>
              <a:rPr lang="en-US" sz="5600" dirty="0" smtClean="0"/>
              <a:t>ALL #</a:t>
            </a:r>
            <a:r>
              <a:rPr lang="en-US" sz="5600" dirty="0"/>
              <a:t>SBATCH -A TG-CHE080068N"</a:t>
            </a:r>
          </a:p>
          <a:p>
            <a:r>
              <a:rPr lang="en-US" sz="5600" dirty="0"/>
              <a:t>  </a:t>
            </a:r>
            <a:r>
              <a:rPr lang="en-US" sz="5600" dirty="0" err="1"/>
              <a:t>eval</a:t>
            </a:r>
            <a:r>
              <a:rPr lang="en-US" sz="5600" dirty="0"/>
              <a:t> "echo \"$VIS_BATCH\"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"set -x"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"echo \"copying </a:t>
            </a:r>
            <a:r>
              <a:rPr lang="en-US" sz="5600" dirty="0" err="1"/>
              <a:t>render.py</a:t>
            </a:r>
            <a:r>
              <a:rPr lang="en-US" sz="5600" dirty="0"/>
              <a:t> to </a:t>
            </a:r>
            <a:r>
              <a:rPr lang="en-US" sz="5600" dirty="0" err="1"/>
              <a:t>pwd</a:t>
            </a:r>
            <a:r>
              <a:rPr lang="en-US" sz="5600" dirty="0"/>
              <a:t>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</a:t>
            </a:r>
            <a:r>
              <a:rPr lang="en-US" sz="5600" dirty="0" err="1"/>
              <a:t>jobdir</a:t>
            </a:r>
            <a:r>
              <a:rPr lang="en-US" sz="5600" dirty="0"/>
              <a:t>=\"$job.$</a:t>
            </a:r>
            <a:r>
              <a:rPr lang="en-US" sz="5600" dirty="0" err="1"/>
              <a:t>clustername</a:t>
            </a:r>
            <a:r>
              <a:rPr lang="en-US" sz="5600" dirty="0"/>
              <a:t>.$</a:t>
            </a:r>
            <a:r>
              <a:rPr lang="en-US" sz="5600" dirty="0" err="1"/>
              <a:t>jobid</a:t>
            </a:r>
            <a:r>
              <a:rPr lang="en-US" sz="5600" dirty="0"/>
              <a:t>.$</a:t>
            </a:r>
            <a:r>
              <a:rPr lang="en-US" sz="5600" dirty="0" err="1"/>
              <a:t>date_YYMMDD</a:t>
            </a:r>
            <a:r>
              <a:rPr lang="en-US" sz="5600" dirty="0"/>
              <a:t>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"export </a:t>
            </a:r>
            <a:r>
              <a:rPr lang="en-US" sz="5600" dirty="0" err="1"/>
              <a:t>OutDir</a:t>
            </a:r>
            <a:r>
              <a:rPr lang="en-US" sz="5600" dirty="0"/>
              <a:t>=/home1/00421/$USER/scratch/$</a:t>
            </a:r>
            <a:r>
              <a:rPr lang="en-US" sz="5600" dirty="0" err="1"/>
              <a:t>GridchemUserid</a:t>
            </a:r>
            <a:r>
              <a:rPr lang="en-US" sz="5600" dirty="0"/>
              <a:t>/$</a:t>
            </a:r>
            <a:r>
              <a:rPr lang="en-US" sz="5600" dirty="0" err="1"/>
              <a:t>ResearchProject</a:t>
            </a:r>
            <a:r>
              <a:rPr lang="en-US" sz="5600" dirty="0"/>
              <a:t>/\$</a:t>
            </a:r>
            <a:r>
              <a:rPr lang="en-US" sz="5600" dirty="0" err="1"/>
              <a:t>jobdir</a:t>
            </a:r>
            <a:r>
              <a:rPr lang="en-US" sz="5600" dirty="0"/>
              <a:t>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"# SCRATCH_BATCH=\"/home/00421/$USER/$</a:t>
            </a:r>
            <a:r>
              <a:rPr lang="en-US" sz="5600" dirty="0" err="1"/>
              <a:t>OutDir</a:t>
            </a:r>
            <a:r>
              <a:rPr lang="en-US" sz="5600" dirty="0"/>
              <a:t>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"#cd \$SCRATCH_BATCH"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"cd \$</a:t>
            </a:r>
            <a:r>
              <a:rPr lang="en-US" sz="5600" dirty="0" err="1"/>
              <a:t>OutDir</a:t>
            </a:r>
            <a:r>
              <a:rPr lang="en-US" sz="5600" dirty="0"/>
              <a:t>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</a:t>
            </a:r>
            <a:r>
              <a:rPr lang="en-US" sz="5600" dirty="0" err="1"/>
              <a:t>cp</a:t>
            </a:r>
            <a:r>
              <a:rPr lang="en-US" sz="5600" dirty="0"/>
              <a:t> /home1/00421/</a:t>
            </a:r>
            <a:r>
              <a:rPr lang="en-US" sz="5600" dirty="0" err="1"/>
              <a:t>ccguser</a:t>
            </a:r>
            <a:r>
              <a:rPr lang="en-US" sz="5600" dirty="0"/>
              <a:t>/apps/</a:t>
            </a:r>
            <a:r>
              <a:rPr lang="en-US" sz="5600" dirty="0" err="1"/>
              <a:t>ds_lammps</a:t>
            </a:r>
            <a:r>
              <a:rPr lang="en-US" sz="5600" dirty="0"/>
              <a:t>/bin/</a:t>
            </a:r>
            <a:r>
              <a:rPr lang="en-US" sz="5600" dirty="0" err="1"/>
              <a:t>render.py</a:t>
            </a:r>
            <a:r>
              <a:rPr lang="en-US" sz="5600" dirty="0"/>
              <a:t> ."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"echo \"loading visit module\"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"module load visit"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"echo \"timing visit run\"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"time visit -cli -</a:t>
            </a:r>
            <a:r>
              <a:rPr lang="en-US" sz="5600" dirty="0" err="1"/>
              <a:t>nowin</a:t>
            </a:r>
            <a:r>
              <a:rPr lang="en-US" sz="5600" dirty="0"/>
              <a:t> -quiet -s </a:t>
            </a:r>
            <a:r>
              <a:rPr lang="en-US" sz="5600" dirty="0" err="1"/>
              <a:t>render.py</a:t>
            </a:r>
            <a:r>
              <a:rPr lang="en-US" sz="5600" dirty="0"/>
              <a:t> &gt;&gt; ${job}.out 2&gt;&amp;1"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</a:t>
            </a:r>
            <a:r>
              <a:rPr lang="en-US" sz="5600" dirty="0" err="1"/>
              <a:t>cp</a:t>
            </a:r>
            <a:r>
              <a:rPr lang="en-US" sz="5600" dirty="0"/>
              <a:t> * \$</a:t>
            </a:r>
            <a:r>
              <a:rPr lang="en-US" sz="5600" dirty="0" err="1"/>
              <a:t>OutDir</a:t>
            </a:r>
            <a:r>
              <a:rPr lang="en-US" sz="5600" dirty="0"/>
              <a:t> 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". $qsubin_uberftp_vis1" 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r>
              <a:rPr lang="en-US" sz="5600" dirty="0"/>
              <a:t>  echo "exit" &gt;&gt; $</a:t>
            </a:r>
            <a:r>
              <a:rPr lang="en-US" sz="5600" dirty="0" err="1"/>
              <a:t>qsubin_vis</a:t>
            </a:r>
            <a:endParaRPr lang="en-US" sz="5600" dirty="0"/>
          </a:p>
          <a:p>
            <a:endParaRPr lang="en-US" sz="5600" dirty="0"/>
          </a:p>
          <a:p>
            <a:r>
              <a:rPr lang="en-US" sz="5600" dirty="0"/>
              <a:t>  # MVM - submit the </a:t>
            </a:r>
            <a:r>
              <a:rPr lang="en-US" sz="5600" dirty="0" err="1"/>
              <a:t>qsubin_vis</a:t>
            </a:r>
            <a:r>
              <a:rPr lang="en-US" sz="5600" dirty="0"/>
              <a:t> script</a:t>
            </a:r>
          </a:p>
          <a:p>
            <a:r>
              <a:rPr lang="en-US" sz="5600" dirty="0"/>
              <a:t>#  </a:t>
            </a:r>
            <a:r>
              <a:rPr lang="en-US" sz="5600" dirty="0" err="1"/>
              <a:t>eval</a:t>
            </a:r>
            <a:r>
              <a:rPr lang="en-US" sz="5600" dirty="0"/>
              <a:t> "$</a:t>
            </a:r>
            <a:r>
              <a:rPr lang="en-US" sz="5600" dirty="0" err="1"/>
              <a:t>qsub</a:t>
            </a:r>
            <a:r>
              <a:rPr lang="en-US" sz="5600" dirty="0"/>
              <a:t> --dependency=</a:t>
            </a:r>
            <a:r>
              <a:rPr lang="en-US" sz="5600" dirty="0" err="1"/>
              <a:t>afterok</a:t>
            </a:r>
            <a:r>
              <a:rPr lang="en-US" sz="5600" dirty="0"/>
              <a:t>:$</a:t>
            </a:r>
            <a:r>
              <a:rPr lang="en-US" sz="5600" dirty="0" err="1"/>
              <a:t>jobid</a:t>
            </a:r>
            <a:r>
              <a:rPr lang="en-US" sz="5600" dirty="0"/>
              <a:t> $</a:t>
            </a:r>
            <a:r>
              <a:rPr lang="en-US" sz="5600" dirty="0" err="1"/>
              <a:t>qsubin_vis</a:t>
            </a:r>
            <a:r>
              <a:rPr lang="en-US" sz="5600" dirty="0"/>
              <a:t>"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7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384"/>
            <a:ext cx="8229600" cy="4365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Gordon Offloading for Vis Compute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0935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# MVM: 20140318 Commenting this section out as we're returning to</a:t>
            </a:r>
          </a:p>
          <a:p>
            <a:r>
              <a:rPr lang="en-US" dirty="0"/>
              <a:t># doing both compute and </a:t>
            </a:r>
            <a:r>
              <a:rPr lang="en-US" dirty="0" err="1"/>
              <a:t>vis</a:t>
            </a:r>
            <a:r>
              <a:rPr lang="en-US" dirty="0"/>
              <a:t> on stampede.</a:t>
            </a:r>
          </a:p>
          <a:p>
            <a:endParaRPr lang="en-US" dirty="0"/>
          </a:p>
          <a:p>
            <a:r>
              <a:rPr lang="en-US" dirty="0"/>
              <a:t>#       </a:t>
            </a:r>
            <a:r>
              <a:rPr lang="en-US" dirty="0" err="1"/>
              <a:t>qsubin_uberftp_gordon_vis</a:t>
            </a:r>
            <a:r>
              <a:rPr lang="en-US" dirty="0"/>
              <a:t>=</a:t>
            </a:r>
            <a:r>
              <a:rPr lang="en-US" dirty="0" err="1"/>
              <a:t>qsubin</a:t>
            </a:r>
            <a:r>
              <a:rPr lang="en-US" dirty="0"/>
              <a:t>$$_</a:t>
            </a:r>
            <a:r>
              <a:rPr lang="en-US" dirty="0" err="1"/>
              <a:t>uberftp_gordon_vis</a:t>
            </a:r>
            <a:endParaRPr lang="en-US" dirty="0"/>
          </a:p>
          <a:p>
            <a:r>
              <a:rPr lang="en-US" dirty="0"/>
              <a:t>#       </a:t>
            </a:r>
            <a:r>
              <a:rPr lang="en-US" dirty="0" err="1"/>
              <a:t>qsubin_uberftp_gordon_vis</a:t>
            </a:r>
            <a:r>
              <a:rPr lang="en-US" dirty="0"/>
              <a:t>="$TEMPDIR1/$</a:t>
            </a:r>
            <a:r>
              <a:rPr lang="en-US" dirty="0" err="1"/>
              <a:t>qsubin_uberftp_gordon_vis</a:t>
            </a:r>
            <a:r>
              <a:rPr lang="en-US" dirty="0"/>
              <a:t>"</a:t>
            </a:r>
          </a:p>
          <a:p>
            <a:r>
              <a:rPr lang="en-US" dirty="0"/>
              <a:t>#       test -f "$</a:t>
            </a:r>
            <a:r>
              <a:rPr lang="en-US" dirty="0" err="1"/>
              <a:t>qsubin_uberftp_gordon_vis</a:t>
            </a:r>
            <a:r>
              <a:rPr lang="en-US" dirty="0"/>
              <a:t>" &amp;&amp; /bin/</a:t>
            </a:r>
            <a:r>
              <a:rPr lang="en-US" dirty="0" err="1"/>
              <a:t>rm</a:t>
            </a:r>
            <a:r>
              <a:rPr lang="en-US" dirty="0"/>
              <a:t> $</a:t>
            </a:r>
            <a:r>
              <a:rPr lang="en-US" dirty="0" err="1"/>
              <a:t>qsubin_uberftp_gordon_vis</a:t>
            </a:r>
            <a:endParaRPr lang="en-US" dirty="0"/>
          </a:p>
          <a:p>
            <a:r>
              <a:rPr lang="en-US" dirty="0"/>
              <a:t>#       touch $</a:t>
            </a:r>
            <a:r>
              <a:rPr lang="en-US" dirty="0" err="1"/>
              <a:t>qsubin_uberftp_gordon_vis</a:t>
            </a:r>
            <a:endParaRPr lang="en-US" dirty="0"/>
          </a:p>
          <a:p>
            <a:r>
              <a:rPr lang="en-US" dirty="0"/>
              <a:t>#       </a:t>
            </a:r>
            <a:r>
              <a:rPr lang="en-US" dirty="0" err="1"/>
              <a:t>chmod</a:t>
            </a:r>
            <a:r>
              <a:rPr lang="en-US" dirty="0"/>
              <a:t> 700 $</a:t>
            </a:r>
            <a:r>
              <a:rPr lang="en-US" dirty="0" err="1"/>
              <a:t>qsubin_uberftp_gordon_vis</a:t>
            </a:r>
            <a:endParaRPr lang="en-US" dirty="0"/>
          </a:p>
          <a:p>
            <a:endParaRPr lang="en-US" dirty="0"/>
          </a:p>
          <a:p>
            <a:r>
              <a:rPr lang="en-US" dirty="0"/>
              <a:t>#       </a:t>
            </a:r>
            <a:r>
              <a:rPr lang="en-US" dirty="0" err="1"/>
              <a:t>ssh_gordon_sh</a:t>
            </a:r>
            <a:r>
              <a:rPr lang="en-US" dirty="0"/>
              <a:t>=</a:t>
            </a:r>
            <a:r>
              <a:rPr lang="en-US" dirty="0" err="1"/>
              <a:t>ssh</a:t>
            </a:r>
            <a:r>
              <a:rPr lang="en-US" dirty="0"/>
              <a:t>$$_</a:t>
            </a:r>
            <a:r>
              <a:rPr lang="en-US" dirty="0" err="1"/>
              <a:t>gordon_sh</a:t>
            </a:r>
            <a:endParaRPr lang="en-US" dirty="0"/>
          </a:p>
          <a:p>
            <a:r>
              <a:rPr lang="en-US" dirty="0"/>
              <a:t>#       </a:t>
            </a:r>
            <a:r>
              <a:rPr lang="en-US" dirty="0" err="1"/>
              <a:t>ssh_gordon_sh</a:t>
            </a:r>
            <a:r>
              <a:rPr lang="en-US" dirty="0"/>
              <a:t>="$TEMPDIR1/$</a:t>
            </a:r>
            <a:r>
              <a:rPr lang="en-US" dirty="0" err="1"/>
              <a:t>ssh_gordon_sh</a:t>
            </a:r>
            <a:r>
              <a:rPr lang="en-US" dirty="0"/>
              <a:t>"</a:t>
            </a:r>
          </a:p>
          <a:p>
            <a:r>
              <a:rPr lang="en-US" dirty="0"/>
              <a:t>#       test -f "$</a:t>
            </a:r>
            <a:r>
              <a:rPr lang="en-US" dirty="0" err="1"/>
              <a:t>ssh_gordon_sh</a:t>
            </a:r>
            <a:r>
              <a:rPr lang="en-US" dirty="0"/>
              <a:t>" &amp;&amp; /bin/</a:t>
            </a:r>
            <a:r>
              <a:rPr lang="en-US" dirty="0" err="1"/>
              <a:t>rm</a:t>
            </a:r>
            <a:r>
              <a:rPr lang="en-US" dirty="0"/>
              <a:t>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touch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da-DK" dirty="0"/>
              <a:t>#       </a:t>
            </a:r>
            <a:r>
              <a:rPr lang="da-DK" dirty="0" err="1"/>
              <a:t>chmod</a:t>
            </a:r>
            <a:r>
              <a:rPr lang="da-DK" dirty="0"/>
              <a:t> 700 $</a:t>
            </a:r>
            <a:r>
              <a:rPr lang="da-DK" dirty="0" err="1"/>
              <a:t>ssh_gordon_sh</a:t>
            </a:r>
            <a:endParaRPr lang="da-DK" dirty="0"/>
          </a:p>
          <a:p>
            <a:endParaRPr lang="da-DK" dirty="0"/>
          </a:p>
          <a:p>
            <a:r>
              <a:rPr lang="da-DK" dirty="0"/>
              <a:t>        #TODO -  </a:t>
            </a:r>
            <a:r>
              <a:rPr lang="da-DK" dirty="0" err="1"/>
              <a:t>create</a:t>
            </a:r>
            <a:r>
              <a:rPr lang="da-DK" dirty="0"/>
              <a:t> </a:t>
            </a:r>
            <a:r>
              <a:rPr lang="da-DK" dirty="0" err="1"/>
              <a:t>gordon</a:t>
            </a:r>
            <a:r>
              <a:rPr lang="da-DK" dirty="0"/>
              <a:t> </a:t>
            </a:r>
            <a:r>
              <a:rPr lang="da-DK" dirty="0" err="1"/>
              <a:t>cleanup</a:t>
            </a:r>
            <a:r>
              <a:rPr lang="da-DK" dirty="0"/>
              <a:t> script </a:t>
            </a:r>
            <a:r>
              <a:rPr lang="da-DK" dirty="0" err="1"/>
              <a:t>here</a:t>
            </a:r>
            <a:r>
              <a:rPr lang="da-DK" dirty="0"/>
              <a:t>.</a:t>
            </a:r>
          </a:p>
          <a:p>
            <a:endParaRPr lang="da-DK" dirty="0"/>
          </a:p>
          <a:p>
            <a:r>
              <a:rPr lang="da-DK" dirty="0"/>
              <a:t>        # START of script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ssh</a:t>
            </a:r>
            <a:r>
              <a:rPr lang="da-DK" dirty="0"/>
              <a:t> on login1.stampede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use</a:t>
            </a:r>
            <a:r>
              <a:rPr lang="da-DK" dirty="0"/>
              <a:t> to </a:t>
            </a:r>
            <a:r>
              <a:rPr lang="da-DK" dirty="0" err="1"/>
              <a:t>copy</a:t>
            </a:r>
            <a:r>
              <a:rPr lang="da-DK" dirty="0"/>
              <a:t> files to Gordon </a:t>
            </a:r>
          </a:p>
          <a:p>
            <a:r>
              <a:rPr lang="es-ES_tradnl" dirty="0"/>
              <a:t>#       echo "#!/</a:t>
            </a:r>
            <a:r>
              <a:rPr lang="es-ES_tradnl" dirty="0" err="1"/>
              <a:t>bin</a:t>
            </a:r>
            <a:r>
              <a:rPr lang="es-ES_tradnl" dirty="0"/>
              <a:t>/</a:t>
            </a:r>
            <a:r>
              <a:rPr lang="es-ES_tradnl" dirty="0" err="1"/>
              <a:t>bash</a:t>
            </a:r>
            <a:r>
              <a:rPr lang="es-ES_tradnl" dirty="0"/>
              <a:t>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       echo "set +x"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       echo "module load GLOBUS-5.0"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       # </a:t>
            </a:r>
            <a:r>
              <a:rPr lang="es-ES_tradnl" dirty="0" err="1"/>
              <a:t>mvm</a:t>
            </a:r>
            <a:r>
              <a:rPr lang="es-ES_tradnl" dirty="0"/>
              <a:t>: note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self</a:t>
            </a:r>
            <a:r>
              <a:rPr lang="es-ES_tradnl" dirty="0"/>
              <a:t>, </a:t>
            </a:r>
            <a:r>
              <a:rPr lang="es-ES_tradnl" dirty="0" err="1"/>
              <a:t>this</a:t>
            </a:r>
            <a:r>
              <a:rPr lang="es-ES_tradnl" dirty="0"/>
              <a:t> </a:t>
            </a:r>
            <a:r>
              <a:rPr lang="es-ES_tradnl" dirty="0" err="1"/>
              <a:t>confuses</a:t>
            </a:r>
            <a:r>
              <a:rPr lang="es-ES_tradnl" dirty="0"/>
              <a:t> me, $X509_USER_PROXY </a:t>
            </a:r>
            <a:r>
              <a:rPr lang="es-ES_tradnl" dirty="0" err="1"/>
              <a:t>exists</a:t>
            </a:r>
            <a:r>
              <a:rPr lang="es-ES_tradnl" dirty="0"/>
              <a:t>, </a:t>
            </a:r>
            <a:r>
              <a:rPr lang="es-ES_tradnl" dirty="0" err="1"/>
              <a:t>but</a:t>
            </a:r>
            <a:r>
              <a:rPr lang="es-ES_tradnl" dirty="0"/>
              <a:t> I </a:t>
            </a:r>
            <a:r>
              <a:rPr lang="es-ES_tradnl" dirty="0" err="1"/>
              <a:t>still</a:t>
            </a:r>
            <a:r>
              <a:rPr lang="es-ES_tradnl" dirty="0"/>
              <a:t> </a:t>
            </a:r>
            <a:r>
              <a:rPr lang="es-ES_tradnl" dirty="0" err="1"/>
              <a:t>have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endParaRPr lang="es-ES_tradnl" dirty="0"/>
          </a:p>
          <a:p>
            <a:r>
              <a:rPr lang="en-US" dirty="0"/>
              <a:t>#       # export it?</a:t>
            </a:r>
          </a:p>
          <a:p>
            <a:r>
              <a:rPr lang="en-US" dirty="0"/>
              <a:t>#       echo "echo X509_USER_PROXY: $X509_USER_PROXY"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echo "export X509_USER_PROXY=$X509_USER_PROXY"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echo "grid-proxy-info"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echo "</a:t>
            </a:r>
            <a:r>
              <a:rPr lang="en-US" dirty="0" err="1"/>
              <a:t>gsissh</a:t>
            </a:r>
            <a:r>
              <a:rPr lang="en-US" dirty="0"/>
              <a:t> </a:t>
            </a:r>
            <a:r>
              <a:rPr lang="en-US" dirty="0" err="1"/>
              <a:t>gordon.sdsc.edu</a:t>
            </a:r>
            <a:r>
              <a:rPr lang="en-US" dirty="0"/>
              <a:t> </a:t>
            </a:r>
            <a:r>
              <a:rPr lang="en-US" dirty="0" err="1"/>
              <a:t>mkdir</a:t>
            </a:r>
            <a:r>
              <a:rPr lang="en-US" dirty="0"/>
              <a:t> $</a:t>
            </a:r>
            <a:r>
              <a:rPr lang="en-US" dirty="0" err="1"/>
              <a:t>GridchemUserid</a:t>
            </a:r>
            <a:r>
              <a:rPr lang="en-US" dirty="0"/>
              <a:t>/$</a:t>
            </a:r>
            <a:r>
              <a:rPr lang="en-US" dirty="0" err="1"/>
              <a:t>ResearchProject</a:t>
            </a:r>
            <a:r>
              <a:rPr lang="en-US" dirty="0"/>
              <a:t>/\$</a:t>
            </a:r>
            <a:r>
              <a:rPr lang="en-US" dirty="0" err="1"/>
              <a:t>jobdir</a:t>
            </a:r>
            <a:r>
              <a:rPr lang="en-US" dirty="0"/>
              <a:t>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</a:t>
            </a:r>
          </a:p>
          <a:p>
            <a:r>
              <a:rPr lang="en-US" dirty="0"/>
              <a:t>#</a:t>
            </a:r>
          </a:p>
          <a:p>
            <a:r>
              <a:rPr lang="en-US" dirty="0"/>
              <a:t>#       echo "cd \$</a:t>
            </a:r>
            <a:r>
              <a:rPr lang="en-US" dirty="0" err="1"/>
              <a:t>OutDir</a:t>
            </a:r>
            <a:r>
              <a:rPr lang="en-US" dirty="0"/>
              <a:t>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n-US" dirty="0"/>
              <a:t>#       echo "for f in *" &gt;&gt; $</a:t>
            </a:r>
            <a:r>
              <a:rPr lang="en-US" dirty="0" err="1"/>
              <a:t>ssh_gordon_sh</a:t>
            </a:r>
            <a:endParaRPr lang="en-US" dirty="0"/>
          </a:p>
          <a:p>
            <a:r>
              <a:rPr lang="es-ES_tradnl" dirty="0"/>
              <a:t>#       echo "do"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       echo "        </a:t>
            </a:r>
            <a:r>
              <a:rPr lang="es-ES_tradnl" dirty="0" err="1"/>
              <a:t>gsiscp</a:t>
            </a:r>
            <a:r>
              <a:rPr lang="es-ES_tradnl" dirty="0"/>
              <a:t> \$f </a:t>
            </a:r>
            <a:r>
              <a:rPr lang="es-ES_tradnl" dirty="0" err="1"/>
              <a:t>gordon.sdsc.edu</a:t>
            </a:r>
            <a:r>
              <a:rPr lang="es-ES_tradnl" dirty="0"/>
              <a:t>:$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r>
              <a:rPr lang="es-ES_tradnl" dirty="0"/>
              <a:t>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       echo "done" &gt;&gt; $</a:t>
            </a:r>
            <a:r>
              <a:rPr lang="es-ES_tradnl" dirty="0" err="1"/>
              <a:t>ssh_gordon_sh</a:t>
            </a:r>
            <a:endParaRPr lang="es-ES_tradnl" dirty="0"/>
          </a:p>
          <a:p>
            <a:r>
              <a:rPr lang="es-ES_tradnl" dirty="0"/>
              <a:t>#</a:t>
            </a:r>
          </a:p>
          <a:p>
            <a:r>
              <a:rPr lang="es-ES_tradnl" dirty="0"/>
              <a:t>#       # </a:t>
            </a:r>
            <a:r>
              <a:rPr lang="es-ES_tradnl" dirty="0" err="1"/>
              <a:t>LoopDiffraction_normal.sh</a:t>
            </a:r>
            <a:r>
              <a:rPr lang="es-ES_tradnl" dirty="0"/>
              <a:t> </a:t>
            </a:r>
            <a:r>
              <a:rPr lang="es-ES_tradnl" dirty="0" err="1"/>
              <a:t>creates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PBS </a:t>
            </a:r>
            <a:r>
              <a:rPr lang="es-ES_tradnl" dirty="0" err="1"/>
              <a:t>job</a:t>
            </a:r>
            <a:r>
              <a:rPr lang="es-ES_tradnl" dirty="0"/>
              <a:t> script, </a:t>
            </a:r>
            <a:r>
              <a:rPr lang="es-ES_tradnl" dirty="0" err="1"/>
              <a:t>SubmitScript</a:t>
            </a:r>
            <a:r>
              <a:rPr lang="es-ES_tradnl" dirty="0"/>
              <a:t>, </a:t>
            </a:r>
            <a:r>
              <a:rPr lang="es-ES_tradnl" dirty="0" err="1"/>
              <a:t>only</a:t>
            </a:r>
            <a:r>
              <a:rPr lang="es-ES_tradnl" dirty="0"/>
              <a:t>; </a:t>
            </a:r>
            <a:r>
              <a:rPr lang="es-ES_tradnl" dirty="0" err="1"/>
              <a:t>it</a:t>
            </a:r>
            <a:r>
              <a:rPr lang="es-ES_tradnl" dirty="0"/>
              <a:t> </a:t>
            </a:r>
            <a:r>
              <a:rPr lang="es-ES_tradnl" dirty="0" err="1"/>
              <a:t>still</a:t>
            </a:r>
            <a:r>
              <a:rPr lang="es-ES_tradnl" dirty="0"/>
              <a:t> has </a:t>
            </a:r>
            <a:r>
              <a:rPr lang="es-ES_tradnl" dirty="0" err="1"/>
              <a:t>to</a:t>
            </a:r>
            <a:r>
              <a:rPr lang="es-ES_tradnl" dirty="0"/>
              <a:t> be </a:t>
            </a:r>
            <a:r>
              <a:rPr lang="es-ES_tradnl" dirty="0" err="1"/>
              <a:t>submitted</a:t>
            </a:r>
            <a:r>
              <a:rPr lang="es-ES_tradnl" dirty="0"/>
              <a:t>.</a:t>
            </a:r>
          </a:p>
          <a:p>
            <a:r>
              <a:rPr lang="es-ES_tradnl" dirty="0"/>
              <a:t>#       echo "</a:t>
            </a:r>
            <a:r>
              <a:rPr lang="es-ES_tradnl" dirty="0" err="1"/>
              <a:t>gsissh</a:t>
            </a:r>
            <a:r>
              <a:rPr lang="es-ES_tradnl" dirty="0"/>
              <a:t> </a:t>
            </a:r>
            <a:r>
              <a:rPr lang="es-ES_tradnl" dirty="0" err="1"/>
              <a:t>gordon.sdsc.edu</a:t>
            </a:r>
            <a:r>
              <a:rPr lang="es-ES_tradnl" dirty="0"/>
              <a:t> &lt;&lt;EOF</a:t>
            </a:r>
          </a:p>
          <a:p>
            <a:r>
              <a:rPr lang="es-ES_tradnl" dirty="0"/>
              <a:t>#             </a:t>
            </a:r>
            <a:r>
              <a:rPr lang="es-ES_tradnl" dirty="0" err="1"/>
              <a:t>cp</a:t>
            </a:r>
            <a:r>
              <a:rPr lang="es-ES_tradnl" dirty="0"/>
              <a:t> </a:t>
            </a:r>
            <a:r>
              <a:rPr lang="es-ES_tradnl" dirty="0" err="1"/>
              <a:t>apps</a:t>
            </a:r>
            <a:r>
              <a:rPr lang="es-ES_tradnl" dirty="0"/>
              <a:t>/</a:t>
            </a:r>
            <a:r>
              <a:rPr lang="es-ES_tradnl" dirty="0" err="1"/>
              <a:t>ds_lammps_hybrid</a:t>
            </a:r>
            <a:r>
              <a:rPr lang="es-ES_tradnl" dirty="0"/>
              <a:t>/</a:t>
            </a:r>
            <a:r>
              <a:rPr lang="es-ES_tradnl" dirty="0" err="1"/>
              <a:t>bin</a:t>
            </a:r>
            <a:r>
              <a:rPr lang="es-ES_tradnl" dirty="0"/>
              <a:t>/</a:t>
            </a:r>
            <a:r>
              <a:rPr lang="es-ES_tradnl" dirty="0" err="1"/>
              <a:t>LoopDiffraction_normal.sh</a:t>
            </a:r>
            <a:r>
              <a:rPr lang="es-ES_tradnl" dirty="0"/>
              <a:t> 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endParaRPr lang="es-ES_tradnl" dirty="0"/>
          </a:p>
          <a:p>
            <a:r>
              <a:rPr lang="es-ES_tradnl" dirty="0"/>
              <a:t>#             cd 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endParaRPr lang="es-ES_tradnl" dirty="0"/>
          </a:p>
          <a:p>
            <a:r>
              <a:rPr lang="es-ES_tradnl" dirty="0"/>
              <a:t>##            </a:t>
            </a:r>
          </a:p>
          <a:p>
            <a:r>
              <a:rPr lang="es-ES_tradnl" dirty="0"/>
              <a:t>#             sed -i \"s%^</a:t>
            </a:r>
            <a:r>
              <a:rPr lang="es-ES_tradnl" dirty="0" err="1"/>
              <a:t>EOF%gsiscp</a:t>
            </a:r>
            <a:r>
              <a:rPr lang="es-ES_tradnl" dirty="0"/>
              <a:t> ./</a:t>
            </a:r>
            <a:r>
              <a:rPr lang="es-ES_tradnl" dirty="0" err="1"/>
              <a:t>images.tar.gz</a:t>
            </a:r>
            <a:r>
              <a:rPr lang="es-ES_tradnl" dirty="0"/>
              <a:t> $</a:t>
            </a:r>
            <a:r>
              <a:rPr lang="es-ES_tradnl" dirty="0" err="1"/>
              <a:t>mss_machine:mss</a:t>
            </a:r>
            <a:r>
              <a:rPr lang="es-ES_tradnl" dirty="0"/>
              <a:t>/$</a:t>
            </a:r>
            <a:r>
              <a:rPr lang="es-ES_tradnl" dirty="0" err="1"/>
              <a:t>topdir_name</a:t>
            </a:r>
            <a:r>
              <a:rPr lang="es-ES_tradnl" dirty="0"/>
              <a:t>/$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r>
              <a:rPr lang="es-ES_tradnl" dirty="0"/>
              <a:t>\</a:t>
            </a:r>
            <a:r>
              <a:rPr lang="es-ES_tradnl" dirty="0" err="1"/>
              <a:t>nEOF</a:t>
            </a:r>
            <a:r>
              <a:rPr lang="es-ES_tradnl" dirty="0"/>
              <a:t>%\" ./</a:t>
            </a:r>
            <a:r>
              <a:rPr lang="es-ES_tradnl" dirty="0" err="1"/>
              <a:t>LoopDiffraction_normal.sh</a:t>
            </a:r>
            <a:endParaRPr lang="es-ES_tradnl" dirty="0"/>
          </a:p>
          <a:p>
            <a:r>
              <a:rPr lang="es-ES_tradnl" dirty="0"/>
              <a:t>#             sed -i \"s%^</a:t>
            </a:r>
            <a:r>
              <a:rPr lang="es-ES_tradnl" dirty="0" err="1"/>
              <a:t>EOF%gsiscp</a:t>
            </a:r>
            <a:r>
              <a:rPr lang="es-ES_tradnl" dirty="0"/>
              <a:t> ./*.</a:t>
            </a:r>
            <a:r>
              <a:rPr lang="es-ES_tradnl" dirty="0" err="1"/>
              <a:t>xrd</a:t>
            </a:r>
            <a:r>
              <a:rPr lang="es-ES_tradnl" dirty="0"/>
              <a:t> $</a:t>
            </a:r>
            <a:r>
              <a:rPr lang="es-ES_tradnl" dirty="0" err="1"/>
              <a:t>mss_machine:mss</a:t>
            </a:r>
            <a:r>
              <a:rPr lang="es-ES_tradnl" dirty="0"/>
              <a:t>/$</a:t>
            </a:r>
            <a:r>
              <a:rPr lang="es-ES_tradnl" dirty="0" err="1"/>
              <a:t>topdir_name</a:t>
            </a:r>
            <a:r>
              <a:rPr lang="es-ES_tradnl" dirty="0"/>
              <a:t>/$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r>
              <a:rPr lang="es-ES_tradnl" dirty="0"/>
              <a:t>\</a:t>
            </a:r>
            <a:r>
              <a:rPr lang="es-ES_tradnl" dirty="0" err="1"/>
              <a:t>nEOF</a:t>
            </a:r>
            <a:r>
              <a:rPr lang="es-ES_tradnl" dirty="0"/>
              <a:t>%\" ./</a:t>
            </a:r>
            <a:r>
              <a:rPr lang="es-ES_tradnl" dirty="0" err="1"/>
              <a:t>LoopDiffraction_normal.sh</a:t>
            </a:r>
            <a:endParaRPr lang="es-ES_tradnl" dirty="0"/>
          </a:p>
          <a:p>
            <a:r>
              <a:rPr lang="es-ES_tradnl" dirty="0"/>
              <a:t>#             sed -i \"s%^</a:t>
            </a:r>
            <a:r>
              <a:rPr lang="es-ES_tradnl" dirty="0" err="1"/>
              <a:t>EOF%gsiscp</a:t>
            </a:r>
            <a:r>
              <a:rPr lang="es-ES_tradnl" dirty="0"/>
              <a:t> ./*.</a:t>
            </a:r>
            <a:r>
              <a:rPr lang="es-ES_tradnl" dirty="0" err="1"/>
              <a:t>vtk</a:t>
            </a:r>
            <a:r>
              <a:rPr lang="es-ES_tradnl" dirty="0"/>
              <a:t> $</a:t>
            </a:r>
            <a:r>
              <a:rPr lang="es-ES_tradnl" dirty="0" err="1"/>
              <a:t>mss_machine:mss</a:t>
            </a:r>
            <a:r>
              <a:rPr lang="es-ES_tradnl" dirty="0"/>
              <a:t>/$</a:t>
            </a:r>
            <a:r>
              <a:rPr lang="es-ES_tradnl" dirty="0" err="1"/>
              <a:t>topdir_name</a:t>
            </a:r>
            <a:r>
              <a:rPr lang="es-ES_tradnl" dirty="0"/>
              <a:t>/$</a:t>
            </a:r>
            <a:r>
              <a:rPr lang="es-ES_tradnl" dirty="0" err="1"/>
              <a:t>GridchemUserid</a:t>
            </a:r>
            <a:r>
              <a:rPr lang="es-ES_tradnl" dirty="0"/>
              <a:t>/$</a:t>
            </a:r>
            <a:r>
              <a:rPr lang="es-ES_tradnl" dirty="0" err="1"/>
              <a:t>ResearchProject</a:t>
            </a:r>
            <a:r>
              <a:rPr lang="es-ES_tradnl" dirty="0"/>
              <a:t>/\$</a:t>
            </a:r>
            <a:r>
              <a:rPr lang="es-ES_tradnl" dirty="0" err="1"/>
              <a:t>jobdir</a:t>
            </a:r>
            <a:r>
              <a:rPr lang="es-ES_tradnl" dirty="0"/>
              <a:t>\</a:t>
            </a:r>
            <a:r>
              <a:rPr lang="es-ES_tradnl" dirty="0" err="1"/>
              <a:t>nEOF</a:t>
            </a:r>
            <a:r>
              <a:rPr lang="es-ES_tradnl" dirty="0"/>
              <a:t>%\" ./</a:t>
            </a:r>
            <a:r>
              <a:rPr lang="es-ES_tradnl" dirty="0" err="1"/>
              <a:t>LoopDiffraction_normal.sh</a:t>
            </a:r>
            <a:r>
              <a:rPr lang="es-ES_tradnl" dirty="0"/>
              <a:t>             </a:t>
            </a:r>
          </a:p>
          <a:p>
            <a:r>
              <a:rPr lang="es-ES_tradnl" dirty="0"/>
              <a:t># </a:t>
            </a:r>
          </a:p>
          <a:p>
            <a:r>
              <a:rPr lang="es-ES_tradnl" dirty="0"/>
              <a:t>#              ./</a:t>
            </a:r>
            <a:r>
              <a:rPr lang="es-ES_tradnl" dirty="0" err="1"/>
              <a:t>LoopDiffraction_normal.sh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73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Gordon job submission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o-RO" dirty="0"/>
              <a:t>#             qsub SubmitScript</a:t>
            </a:r>
          </a:p>
          <a:p>
            <a:r>
              <a:rPr lang="ro-RO" dirty="0"/>
              <a:t>#EOF" &gt;&gt; $ssh_gordon_sh</a:t>
            </a:r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#       #echo "gsiscp $qsubin_uberftp_gordon_vis gordon.sdsc.edu:$GridchemUserid/$ResearchProject" &gt;&gt; $ssh_gordon_sh</a:t>
            </a:r>
          </a:p>
          <a:p>
            <a:r>
              <a:rPr lang="en-US" dirty="0"/>
              <a:t>#       # END of </a:t>
            </a:r>
            <a:r>
              <a:rPr lang="en-US" dirty="0" err="1"/>
              <a:t>scrpt</a:t>
            </a:r>
            <a:r>
              <a:rPr lang="en-US" dirty="0"/>
              <a:t>  </a:t>
            </a:r>
          </a:p>
          <a:p>
            <a:endParaRPr lang="en-US" dirty="0"/>
          </a:p>
          <a:p>
            <a:r>
              <a:rPr lang="en-US" dirty="0"/>
              <a:t># This starts the process of connecting to Gordon       </a:t>
            </a:r>
          </a:p>
          <a:p>
            <a:r>
              <a:rPr lang="en-US" dirty="0"/>
              <a:t>       # Define $</a:t>
            </a:r>
            <a:r>
              <a:rPr lang="en-US" dirty="0" err="1"/>
              <a:t>jobdir</a:t>
            </a:r>
            <a:r>
              <a:rPr lang="en-US" dirty="0"/>
              <a:t>  with current information in the script before running</a:t>
            </a:r>
          </a:p>
          <a:p>
            <a:r>
              <a:rPr lang="ro-RO" dirty="0"/>
              <a:t>#        /bin/cat &gt;&gt; $qsubin &lt;&lt; EOF</a:t>
            </a:r>
          </a:p>
          <a:p>
            <a:r>
              <a:rPr lang="ro-RO" dirty="0"/>
              <a:t>#       export jobdir=\$jobdir</a:t>
            </a:r>
          </a:p>
          <a:p>
            <a:r>
              <a:rPr lang="ro-RO" dirty="0"/>
              <a:t>#        export OutDir=\$OutDir</a:t>
            </a:r>
          </a:p>
          <a:p>
            <a:r>
              <a:rPr lang="ro-RO" dirty="0"/>
              <a:t>#       sed -i "s/export/export jobdir=\$jobdir \nexport/" $ssh_gordon_sh   </a:t>
            </a:r>
          </a:p>
          <a:p>
            <a:r>
              <a:rPr lang="ro-RO" dirty="0"/>
              <a:t>#       sed -i "s%export%export OutDir=\$OutDir \nexport%" $ssh_gordon_sh  </a:t>
            </a:r>
          </a:p>
          <a:p>
            <a:r>
              <a:rPr lang="ro-RO" dirty="0"/>
              <a:t>#       ssh login1.stampede.tacc.utexas.edu $ssh_gordon_sh &gt; ssh_gordon.out 2&gt;&amp;1</a:t>
            </a:r>
          </a:p>
          <a:p>
            <a:r>
              <a:rPr lang="ro-RO" dirty="0"/>
              <a:t>#fi #end of Ndump conditional</a:t>
            </a:r>
          </a:p>
          <a:p>
            <a:r>
              <a:rPr lang="ro-RO" dirty="0"/>
              <a:t>#EOF</a:t>
            </a:r>
          </a:p>
          <a:p>
            <a:endParaRPr lang="ro-RO" dirty="0"/>
          </a:p>
          <a:p>
            <a:r>
              <a:rPr lang="ro-RO" dirty="0"/>
              <a:t>    fi # closes check for gordon clustername</a:t>
            </a:r>
          </a:p>
          <a:p>
            <a:r>
              <a:rPr lang="ro-RO" dirty="0"/>
              <a:t>fi # closes check for $PROGRAM_TO_RUN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3838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073" y="152401"/>
            <a:ext cx="8949928" cy="8683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ea typeface="+mj-ea"/>
              </a:rPr>
              <a:t>Workflow Monitor and Validation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ea typeface="+mj-ea"/>
              </a:rPr>
              <a:t>of the dihedral parameters</a:t>
            </a:r>
          </a:p>
        </p:txBody>
      </p:sp>
      <p:pic>
        <p:nvPicPr>
          <p:cNvPr id="5529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885" y="1243013"/>
            <a:ext cx="5224463" cy="39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013"/>
            <a:ext cx="3646885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216" y="5997576"/>
            <a:ext cx="1079897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5514"/>
            <a:ext cx="88463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Box 2"/>
          <p:cNvSpPr txBox="1">
            <a:spLocks noChangeArrowheads="1"/>
          </p:cNvSpPr>
          <p:nvPr/>
        </p:nvSpPr>
        <p:spPr bwMode="auto">
          <a:xfrm>
            <a:off x="571500" y="5461001"/>
            <a:ext cx="5497116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/>
              <a:t>"lsfitpar" program for robust fitting of bonded parameters: </a:t>
            </a:r>
            <a:r>
              <a:rPr lang="en-US" sz="1800" u="sng">
                <a:hlinkClick r:id="rId6"/>
              </a:rPr>
              <a:t>http://doi.org/10.1002/jcc.23897</a:t>
            </a:r>
            <a:r>
              <a:rPr lang="en-US" sz="1800" u="sng"/>
              <a:t> 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99311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Nek5000 Based Vortex Shedding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Arne Pearlstein UIUC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http://gw165.iu.xsede.org/vortexshedding/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Workflow Contains multiple steps </a:t>
            </a:r>
          </a:p>
          <a:p>
            <a:pPr marL="514350" indent="-514350">
              <a:buAutoNum type="arabicPeriod"/>
            </a:pPr>
            <a:r>
              <a:rPr lang="en-US" dirty="0" smtClean="0"/>
              <a:t>Multiple File staging</a:t>
            </a:r>
          </a:p>
          <a:p>
            <a:pPr marL="514350" indent="-514350">
              <a:buAutoNum type="arabicPeriod"/>
            </a:pPr>
            <a:r>
              <a:rPr lang="en-US" dirty="0" smtClean="0"/>
              <a:t>Extraction of base name and creating additional  inputs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Prepare </a:t>
            </a:r>
            <a:r>
              <a:rPr lang="en-US" dirty="0" err="1" smtClean="0"/>
              <a:t>mapfile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prepare </a:t>
            </a:r>
            <a:r>
              <a:rPr lang="en-US" dirty="0" err="1"/>
              <a:t>genmap</a:t>
            </a:r>
            <a:r>
              <a:rPr lang="en-US" dirty="0"/>
              <a:t> </a:t>
            </a:r>
            <a:r>
              <a:rPr lang="en-US" dirty="0" smtClean="0"/>
              <a:t>input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4. Run </a:t>
            </a:r>
            <a:r>
              <a:rPr lang="pl-PL" dirty="0" err="1" smtClean="0"/>
              <a:t>genmap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5. </a:t>
            </a:r>
            <a:r>
              <a:rPr lang="pl-PL" dirty="0" err="1" smtClean="0"/>
              <a:t>Compile</a:t>
            </a:r>
            <a:r>
              <a:rPr lang="pl-PL" dirty="0" smtClean="0"/>
              <a:t> nek5000 with </a:t>
            </a:r>
            <a:r>
              <a:rPr lang="pl-PL" dirty="0" err="1" smtClean="0"/>
              <a:t>user</a:t>
            </a:r>
            <a:r>
              <a:rPr lang="pl-PL" dirty="0" smtClean="0"/>
              <a:t> </a:t>
            </a:r>
            <a:r>
              <a:rPr lang="pl-PL" dirty="0" err="1" smtClean="0"/>
              <a:t>subroutines</a:t>
            </a:r>
            <a:r>
              <a:rPr lang="pl-PL" dirty="0"/>
              <a:t> </a:t>
            </a:r>
            <a:r>
              <a:rPr lang="pl-PL" dirty="0" smtClean="0"/>
              <a:t>and </a:t>
            </a:r>
            <a:r>
              <a:rPr lang="pl-PL" dirty="0" err="1" smtClean="0"/>
              <a:t>parameters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6. Run nek5000 for </a:t>
            </a:r>
            <a:r>
              <a:rPr lang="pl-PL" dirty="0" err="1" smtClean="0"/>
              <a:t>production</a:t>
            </a:r>
            <a:r>
              <a:rPr lang="pl-PL" dirty="0" smtClean="0"/>
              <a:t> </a:t>
            </a:r>
          </a:p>
          <a:p>
            <a:pPr marL="0" indent="0">
              <a:buNone/>
            </a:pPr>
            <a:r>
              <a:rPr lang="pl-PL" dirty="0"/>
              <a:t>7</a:t>
            </a:r>
            <a:r>
              <a:rPr lang="pl-PL" dirty="0" smtClean="0"/>
              <a:t>. </a:t>
            </a:r>
            <a:r>
              <a:rPr lang="pl-PL" dirty="0" err="1" smtClean="0"/>
              <a:t>Prepare</a:t>
            </a:r>
            <a:r>
              <a:rPr lang="pl-PL" dirty="0" smtClean="0"/>
              <a:t> </a:t>
            </a:r>
            <a:r>
              <a:rPr lang="pl-PL" dirty="0" err="1" smtClean="0"/>
              <a:t>Visit</a:t>
            </a:r>
            <a:r>
              <a:rPr lang="pl-PL" dirty="0" smtClean="0"/>
              <a:t> </a:t>
            </a:r>
            <a:r>
              <a:rPr lang="pl-PL" dirty="0" err="1" smtClean="0"/>
              <a:t>inputs</a:t>
            </a:r>
            <a:r>
              <a:rPr lang="pl-PL" dirty="0" smtClean="0"/>
              <a:t> and Environment</a:t>
            </a:r>
          </a:p>
          <a:p>
            <a:pPr marL="0" indent="0">
              <a:buNone/>
            </a:pPr>
            <a:r>
              <a:rPr lang="pl-PL" dirty="0"/>
              <a:t>8</a:t>
            </a:r>
            <a:r>
              <a:rPr lang="pl-PL" dirty="0" smtClean="0"/>
              <a:t>. Run </a:t>
            </a:r>
            <a:r>
              <a:rPr lang="pl-PL" dirty="0" err="1" smtClean="0"/>
              <a:t>Visit</a:t>
            </a:r>
            <a:r>
              <a:rPr lang="pl-PL" dirty="0" smtClean="0"/>
              <a:t> for </a:t>
            </a:r>
            <a:r>
              <a:rPr lang="pl-PL" dirty="0" err="1" smtClean="0"/>
              <a:t>individual</a:t>
            </a:r>
            <a:r>
              <a:rPr lang="pl-PL" dirty="0" smtClean="0"/>
              <a:t> </a:t>
            </a:r>
            <a:r>
              <a:rPr lang="pl-PL" dirty="0" err="1" smtClean="0"/>
              <a:t>images</a:t>
            </a:r>
            <a:endParaRPr lang="pl-PL" dirty="0" smtClean="0"/>
          </a:p>
          <a:p>
            <a:pPr marL="0" indent="0">
              <a:buNone/>
            </a:pPr>
            <a:r>
              <a:rPr lang="pl-PL" dirty="0"/>
              <a:t>9</a:t>
            </a:r>
            <a:r>
              <a:rPr lang="pl-PL" dirty="0" smtClean="0"/>
              <a:t>. Run </a:t>
            </a:r>
            <a:r>
              <a:rPr lang="pl-PL" dirty="0" err="1" smtClean="0"/>
              <a:t>ffmpeg</a:t>
            </a:r>
            <a:r>
              <a:rPr lang="pl-PL" dirty="0" smtClean="0"/>
              <a:t> for </a:t>
            </a:r>
            <a:r>
              <a:rPr lang="pl-PL" dirty="0" err="1" smtClean="0"/>
              <a:t>making</a:t>
            </a:r>
            <a:r>
              <a:rPr lang="pl-PL" dirty="0" smtClean="0"/>
              <a:t> a </a:t>
            </a:r>
            <a:r>
              <a:rPr lang="pl-PL" dirty="0" err="1" smtClean="0"/>
              <a:t>movie</a:t>
            </a: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90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Running Nek5000 workflow Steps 1-4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 </a:t>
            </a:r>
            <a:r>
              <a:rPr lang="en-US" sz="1600" dirty="0" err="1"/>
              <a:t>Basename</a:t>
            </a:r>
            <a:r>
              <a:rPr lang="en-US" sz="1600" dirty="0"/>
              <a:t>=${</a:t>
            </a:r>
            <a:r>
              <a:rPr lang="en-US" sz="1600" dirty="0" err="1"/>
              <a:t>Diskinputfile</a:t>
            </a:r>
            <a:r>
              <a:rPr lang="en-US" sz="1600" dirty="0"/>
              <a:t>%.*}           #Get </a:t>
            </a:r>
            <a:r>
              <a:rPr lang="en-US" sz="1600" dirty="0" err="1"/>
              <a:t>basename</a:t>
            </a:r>
            <a:r>
              <a:rPr lang="en-US" sz="1600" dirty="0"/>
              <a:t> (remove extension)</a:t>
            </a:r>
          </a:p>
          <a:p>
            <a:r>
              <a:rPr lang="en-US" sz="1600" dirty="0"/>
              <a:t>  echo "export </a:t>
            </a:r>
            <a:r>
              <a:rPr lang="en-US" sz="1600" dirty="0" err="1"/>
              <a:t>Basename</a:t>
            </a:r>
            <a:r>
              <a:rPr lang="en-US" sz="1600" dirty="0"/>
              <a:t>=${</a:t>
            </a:r>
            <a:r>
              <a:rPr lang="en-US" sz="1600" dirty="0" err="1"/>
              <a:t>Diskinputfile</a:t>
            </a:r>
            <a:r>
              <a:rPr lang="en-US" sz="1600" dirty="0"/>
              <a:t>%.*}" &gt;&gt; $</a:t>
            </a:r>
            <a:r>
              <a:rPr lang="en-US" sz="1600" dirty="0" err="1"/>
              <a:t>qsubin</a:t>
            </a:r>
            <a:endParaRPr lang="en-US" sz="1600" dirty="0"/>
          </a:p>
          <a:p>
            <a:r>
              <a:rPr lang="en-US" sz="1600" dirty="0"/>
              <a:t>  echo "</a:t>
            </a:r>
            <a:r>
              <a:rPr lang="en-US" sz="1600" dirty="0" err="1"/>
              <a:t>cp</a:t>
            </a:r>
            <a:r>
              <a:rPr lang="en-US" sz="1600" dirty="0"/>
              <a:t> -p $</a:t>
            </a:r>
            <a:r>
              <a:rPr lang="en-US" sz="1600" dirty="0" err="1"/>
              <a:t>Diskinputdir</a:t>
            </a:r>
            <a:r>
              <a:rPr lang="en-US" sz="1600" dirty="0"/>
              <a:t>/$</a:t>
            </a:r>
            <a:r>
              <a:rPr lang="en-US" sz="1600" dirty="0" err="1"/>
              <a:t>Basename</a:t>
            </a:r>
            <a:r>
              <a:rPr lang="en-US" sz="1600" dirty="0"/>
              <a:t>.* ." &gt;&gt; $</a:t>
            </a:r>
            <a:r>
              <a:rPr lang="en-US" sz="1600" dirty="0" err="1"/>
              <a:t>qsubin</a:t>
            </a:r>
            <a:endParaRPr lang="en-US" sz="1600" dirty="0"/>
          </a:p>
          <a:p>
            <a:r>
              <a:rPr lang="en-US" sz="1600" dirty="0"/>
              <a:t>  echo "</a:t>
            </a:r>
            <a:r>
              <a:rPr lang="en-US" sz="1600" dirty="0" err="1"/>
              <a:t>cp</a:t>
            </a:r>
            <a:r>
              <a:rPr lang="en-US" sz="1600" dirty="0"/>
              <a:t> -p $</a:t>
            </a:r>
            <a:r>
              <a:rPr lang="en-US" sz="1600" dirty="0" err="1"/>
              <a:t>Diskinputdir</a:t>
            </a:r>
            <a:r>
              <a:rPr lang="en-US" sz="1600" dirty="0"/>
              <a:t>/*.</a:t>
            </a:r>
            <a:r>
              <a:rPr lang="en-US" sz="1600" dirty="0" err="1"/>
              <a:t>usr</a:t>
            </a:r>
            <a:r>
              <a:rPr lang="en-US" sz="1600" dirty="0"/>
              <a:t> ." &gt;&gt; $</a:t>
            </a:r>
            <a:r>
              <a:rPr lang="en-US" sz="1600" dirty="0" err="1"/>
              <a:t>qsubin</a:t>
            </a:r>
            <a:endParaRPr lang="en-US" sz="1600" dirty="0"/>
          </a:p>
          <a:p>
            <a:r>
              <a:rPr lang="en-US" sz="1600" dirty="0"/>
              <a:t>  echo "</a:t>
            </a:r>
            <a:r>
              <a:rPr lang="en-US" sz="1600" dirty="0" err="1"/>
              <a:t>cp</a:t>
            </a:r>
            <a:r>
              <a:rPr lang="en-US" sz="1600" dirty="0"/>
              <a:t> -p $</a:t>
            </a:r>
            <a:r>
              <a:rPr lang="en-US" sz="1600" dirty="0" err="1"/>
              <a:t>Diskinputdir</a:t>
            </a:r>
            <a:r>
              <a:rPr lang="en-US" sz="1600" dirty="0"/>
              <a:t>/SIZE  ." &gt;&gt; $</a:t>
            </a:r>
            <a:r>
              <a:rPr lang="en-US" sz="1600" dirty="0" err="1"/>
              <a:t>qsubin</a:t>
            </a:r>
            <a:endParaRPr lang="en-US" sz="1600" dirty="0"/>
          </a:p>
          <a:p>
            <a:r>
              <a:rPr lang="en-US" sz="1600" dirty="0"/>
              <a:t>  echo "echo $</a:t>
            </a:r>
            <a:r>
              <a:rPr lang="en-US" sz="1600" dirty="0" err="1"/>
              <a:t>Basename</a:t>
            </a:r>
            <a:r>
              <a:rPr lang="en-US" sz="1600" dirty="0"/>
              <a:t>  &gt; ./SESSION.NAME" &gt;&gt; $</a:t>
            </a:r>
            <a:r>
              <a:rPr lang="en-US" sz="1600" dirty="0" err="1"/>
              <a:t>qsubin</a:t>
            </a:r>
            <a:endParaRPr lang="en-US" sz="1600" dirty="0"/>
          </a:p>
          <a:p>
            <a:r>
              <a:rPr lang="en-US" sz="1600" dirty="0"/>
              <a:t>  echo "echo \`</a:t>
            </a:r>
            <a:r>
              <a:rPr lang="en-US" sz="1600" dirty="0" err="1"/>
              <a:t>pwd</a:t>
            </a:r>
            <a:r>
              <a:rPr lang="en-US" sz="1600" dirty="0"/>
              <a:t>\`'/' &gt;&gt;  ./SESSION.NAME" &gt;&gt; $</a:t>
            </a:r>
            <a:r>
              <a:rPr lang="en-US" sz="1600" dirty="0" err="1" smtClean="0"/>
              <a:t>qsubin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/>
              <a:t>#Prepare </a:t>
            </a:r>
            <a:r>
              <a:rPr lang="en-US" sz="1600" dirty="0" err="1"/>
              <a:t>mapfile</a:t>
            </a:r>
            <a:endParaRPr lang="en-US" sz="1600" dirty="0"/>
          </a:p>
          <a:p>
            <a:r>
              <a:rPr lang="en-US" sz="1600" dirty="0"/>
              <a:t>#prepare </a:t>
            </a:r>
            <a:r>
              <a:rPr lang="en-US" sz="1600" dirty="0" err="1"/>
              <a:t>genmap</a:t>
            </a:r>
            <a:r>
              <a:rPr lang="en-US" sz="1600" dirty="0"/>
              <a:t> input</a:t>
            </a:r>
          </a:p>
          <a:p>
            <a:r>
              <a:rPr lang="en-US" sz="1600" dirty="0"/>
              <a:t>echo "$</a:t>
            </a:r>
            <a:r>
              <a:rPr lang="en-US" sz="1600" dirty="0" err="1"/>
              <a:t>Basename</a:t>
            </a:r>
            <a:r>
              <a:rPr lang="en-US" sz="1600" dirty="0"/>
              <a:t>" &gt; </a:t>
            </a:r>
            <a:r>
              <a:rPr lang="en-US" sz="1600" dirty="0" err="1"/>
              <a:t>genmap.in</a:t>
            </a:r>
            <a:endParaRPr lang="en-US" sz="1600" dirty="0"/>
          </a:p>
          <a:p>
            <a:r>
              <a:rPr lang="pl-PL" sz="1600" dirty="0"/>
              <a:t>echo "0.2" &gt;&gt; </a:t>
            </a:r>
            <a:r>
              <a:rPr lang="pl-PL" sz="1600" dirty="0" err="1"/>
              <a:t>genmap.in</a:t>
            </a:r>
            <a:endParaRPr lang="pl-PL" sz="1600" dirty="0"/>
          </a:p>
          <a:p>
            <a:r>
              <a:rPr lang="pl-PL" sz="1600" dirty="0"/>
              <a:t>#Run </a:t>
            </a:r>
            <a:r>
              <a:rPr lang="pl-PL" sz="1600" dirty="0" err="1"/>
              <a:t>genmap</a:t>
            </a:r>
            <a:endParaRPr lang="pl-PL" sz="1600" dirty="0"/>
          </a:p>
          <a:p>
            <a:r>
              <a:rPr lang="pl-PL" sz="1600" dirty="0"/>
              <a:t>/</a:t>
            </a:r>
            <a:r>
              <a:rPr lang="pl-PL" sz="1600" dirty="0" err="1"/>
              <a:t>home</a:t>
            </a:r>
            <a:r>
              <a:rPr lang="pl-PL" sz="1600" dirty="0"/>
              <a:t>/</a:t>
            </a:r>
            <a:r>
              <a:rPr lang="pl-PL" sz="1600" dirty="0" err="1"/>
              <a:t>gridchem</a:t>
            </a:r>
            <a:r>
              <a:rPr lang="pl-PL" sz="1600" dirty="0"/>
              <a:t>/bin/</a:t>
            </a:r>
            <a:r>
              <a:rPr lang="pl-PL" sz="1600" dirty="0" err="1"/>
              <a:t>genmap</a:t>
            </a:r>
            <a:r>
              <a:rPr lang="pl-PL" sz="1600" dirty="0"/>
              <a:t> &lt; </a:t>
            </a:r>
            <a:r>
              <a:rPr lang="pl-PL" sz="1600" dirty="0" err="1" smtClean="0"/>
              <a:t>genmap.in</a:t>
            </a:r>
            <a:endParaRPr lang="pl-PL" sz="1600" dirty="0" smtClean="0"/>
          </a:p>
          <a:p>
            <a:endParaRPr lang="pl-PL" sz="1600" dirty="0"/>
          </a:p>
          <a:p>
            <a:endParaRPr lang="en-US" sz="1050" dirty="0"/>
          </a:p>
          <a:p>
            <a:endParaRPr lang="en-US" sz="14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pl-PL" sz="1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47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03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Running nek5000 workflow Steps 5-9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4678"/>
            <a:ext cx="8229600" cy="5458545"/>
          </a:xfrm>
        </p:spPr>
        <p:txBody>
          <a:bodyPr>
            <a:normAutofit fontScale="47500" lnSpcReduction="20000"/>
          </a:bodyPr>
          <a:lstStyle/>
          <a:p>
            <a:r>
              <a:rPr lang="en-US" sz="2500" dirty="0" smtClean="0"/>
              <a:t># compile nek5000</a:t>
            </a:r>
          </a:p>
          <a:p>
            <a:r>
              <a:rPr lang="en-US" sz="2500" dirty="0" err="1" smtClean="0"/>
              <a:t>cp</a:t>
            </a:r>
            <a:r>
              <a:rPr lang="en-US" sz="2500" dirty="0" smtClean="0"/>
              <a:t> -r 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/apps/nek5000/nek5/trunk/</a:t>
            </a:r>
            <a:r>
              <a:rPr lang="en-US" sz="2500" dirty="0" err="1" smtClean="0"/>
              <a:t>nek</a:t>
            </a:r>
            <a:r>
              <a:rPr lang="en-US" sz="2500" dirty="0" smtClean="0"/>
              <a:t>/</a:t>
            </a:r>
            <a:r>
              <a:rPr lang="en-US" sz="2500" dirty="0" err="1" smtClean="0"/>
              <a:t>makenek</a:t>
            </a:r>
            <a:r>
              <a:rPr lang="en-US" sz="2500" dirty="0" smtClean="0"/>
              <a:t> .</a:t>
            </a:r>
          </a:p>
          <a:p>
            <a:r>
              <a:rPr lang="en-US" sz="2500" dirty="0" err="1" smtClean="0"/>
              <a:t>chmod</a:t>
            </a:r>
            <a:r>
              <a:rPr lang="en-US" sz="2500" dirty="0" smtClean="0"/>
              <a:t> 755 </a:t>
            </a:r>
            <a:r>
              <a:rPr lang="en-US" sz="2500" dirty="0" err="1" smtClean="0"/>
              <a:t>makenek</a:t>
            </a:r>
            <a:endParaRPr lang="en-US" sz="2500" dirty="0" smtClean="0"/>
          </a:p>
          <a:p>
            <a:r>
              <a:rPr lang="en-US" sz="2500" dirty="0" smtClean="0"/>
              <a:t>./</a:t>
            </a:r>
            <a:r>
              <a:rPr lang="en-US" sz="2500" dirty="0" err="1" smtClean="0"/>
              <a:t>makenek</a:t>
            </a:r>
            <a:r>
              <a:rPr lang="en-US" sz="2500" dirty="0" smtClean="0"/>
              <a:t> $</a:t>
            </a:r>
            <a:r>
              <a:rPr lang="en-US" sz="2500" dirty="0" err="1" smtClean="0"/>
              <a:t>Basename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1800" dirty="0"/>
              <a:t>#Run </a:t>
            </a:r>
            <a:r>
              <a:rPr lang="en-US" sz="1800" dirty="0" err="1"/>
              <a:t>nek</a:t>
            </a:r>
            <a:endParaRPr lang="en-US" sz="1800" dirty="0"/>
          </a:p>
          <a:p>
            <a:r>
              <a:rPr lang="en-US" sz="1800" dirty="0" err="1"/>
              <a:t>mpirun</a:t>
            </a:r>
            <a:r>
              <a:rPr lang="en-US" sz="1800" dirty="0"/>
              <a:t> -</a:t>
            </a:r>
            <a:r>
              <a:rPr lang="en-US" sz="1800" dirty="0" err="1"/>
              <a:t>np</a:t>
            </a:r>
            <a:r>
              <a:rPr lang="en-US" sz="1800" dirty="0"/>
              <a:t> 24 ./nek5000  $</a:t>
            </a:r>
            <a:r>
              <a:rPr lang="en-US" sz="1800" dirty="0" err="1"/>
              <a:t>Basename</a:t>
            </a:r>
            <a:r>
              <a:rPr lang="en-US" sz="1800" dirty="0"/>
              <a:t> &gt; </a:t>
            </a:r>
            <a:r>
              <a:rPr lang="en-US" sz="1800" dirty="0" err="1"/>
              <a:t>session.log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sleep 2</a:t>
            </a:r>
          </a:p>
          <a:p>
            <a:r>
              <a:rPr lang="en-US" sz="1800" dirty="0" err="1"/>
              <a:t>ln</a:t>
            </a:r>
            <a:r>
              <a:rPr lang="en-US" sz="1800" dirty="0"/>
              <a:t> $</a:t>
            </a:r>
            <a:r>
              <a:rPr lang="en-US" sz="1800" dirty="0" err="1"/>
              <a:t>Basename.log</a:t>
            </a:r>
            <a:r>
              <a:rPr lang="en-US" sz="1800" dirty="0"/>
              <a:t> </a:t>
            </a:r>
            <a:r>
              <a:rPr lang="en-US" sz="1800" dirty="0" err="1"/>
              <a:t>logfile</a:t>
            </a:r>
            <a:endParaRPr lang="en-US" sz="1800" dirty="0"/>
          </a:p>
          <a:p>
            <a:r>
              <a:rPr lang="en-US" sz="1800" dirty="0" err="1"/>
              <a:t>ln</a:t>
            </a:r>
            <a:r>
              <a:rPr lang="en-US" sz="1800" dirty="0"/>
              <a:t> $</a:t>
            </a:r>
            <a:r>
              <a:rPr lang="en-US" sz="1800" dirty="0" err="1"/>
              <a:t>Basename.log</a:t>
            </a:r>
            <a:r>
              <a:rPr lang="en-US" sz="1800" dirty="0"/>
              <a:t> $</a:t>
            </a:r>
            <a:r>
              <a:rPr lang="en-US" sz="1800" dirty="0" err="1"/>
              <a:t>Basename.out</a:t>
            </a:r>
            <a:endParaRPr lang="en-US" sz="1800" dirty="0"/>
          </a:p>
          <a:p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/apps/nek5000/nek5/trunk/tools/scripts/</a:t>
            </a:r>
            <a:r>
              <a:rPr lang="en-US" sz="2500" dirty="0" err="1" smtClean="0"/>
              <a:t>visnek</a:t>
            </a:r>
            <a:endParaRPr lang="en-US" sz="2500" dirty="0" smtClean="0"/>
          </a:p>
          <a:p>
            <a:r>
              <a:rPr lang="en-US" sz="2500" dirty="0" smtClean="0"/>
              <a:t> # MVM - 20150707 </a:t>
            </a:r>
            <a:r>
              <a:rPr lang="en-US" sz="2500" dirty="0" err="1" smtClean="0"/>
              <a:t>VisIt</a:t>
            </a:r>
            <a:r>
              <a:rPr lang="en-US" sz="2500" dirty="0" smtClean="0"/>
              <a:t> for Nek5000</a:t>
            </a:r>
          </a:p>
          <a:p>
            <a:r>
              <a:rPr lang="en-US" sz="2500" dirty="0" smtClean="0"/>
              <a:t>module unload mvapich2_ib</a:t>
            </a:r>
          </a:p>
          <a:p>
            <a:r>
              <a:rPr lang="en-US" sz="2500" dirty="0" smtClean="0"/>
              <a:t>module unload </a:t>
            </a:r>
            <a:r>
              <a:rPr lang="en-US" sz="2500" dirty="0" err="1" smtClean="0"/>
              <a:t>intel</a:t>
            </a:r>
            <a:r>
              <a:rPr lang="en-US" sz="2500" dirty="0" smtClean="0"/>
              <a:t> </a:t>
            </a:r>
          </a:p>
          <a:p>
            <a:r>
              <a:rPr lang="en-US" sz="2500" dirty="0" smtClean="0"/>
              <a:t>Module load  gnu </a:t>
            </a:r>
            <a:r>
              <a:rPr lang="en-US" sz="2500" dirty="0" err="1" smtClean="0"/>
              <a:t>openmpi_ib</a:t>
            </a:r>
            <a:r>
              <a:rPr lang="en-US" sz="2500" dirty="0" smtClean="0"/>
              <a:t> li</a:t>
            </a:r>
          </a:p>
          <a:p>
            <a:r>
              <a:rPr lang="en-US" sz="2500" dirty="0" smtClean="0"/>
              <a:t>export NODE_MEMORY=`free -k | </a:t>
            </a:r>
            <a:r>
              <a:rPr lang="en-US" sz="2500" dirty="0" err="1" smtClean="0"/>
              <a:t>grep</a:t>
            </a:r>
            <a:r>
              <a:rPr lang="en-US" sz="2500" dirty="0" smtClean="0"/>
              <a:t> ^</a:t>
            </a:r>
            <a:r>
              <a:rPr lang="en-US" sz="2500" dirty="0" err="1" smtClean="0"/>
              <a:t>Mem</a:t>
            </a:r>
            <a:r>
              <a:rPr lang="en-US" sz="2500" dirty="0" smtClean="0"/>
              <a:t>: | </a:t>
            </a:r>
            <a:r>
              <a:rPr lang="en-US" sz="2500" dirty="0" err="1" smtClean="0"/>
              <a:t>awk</a:t>
            </a:r>
            <a:r>
              <a:rPr lang="en-US" sz="2500" dirty="0" smtClean="0"/>
              <a:t> '{ print $2; }'`</a:t>
            </a:r>
          </a:p>
          <a:p>
            <a:r>
              <a:rPr lang="en-US" sz="2500" dirty="0" smtClean="0"/>
              <a:t>NODE_MEMORY_LIMIT=\`echo 0.95*\$NODE_MEMORY / 1 | </a:t>
            </a:r>
            <a:r>
              <a:rPr lang="en-US" sz="2500" dirty="0" err="1" smtClean="0"/>
              <a:t>bc</a:t>
            </a:r>
            <a:r>
              <a:rPr lang="en-US" sz="2500" dirty="0" smtClean="0"/>
              <a:t>\`</a:t>
            </a:r>
          </a:p>
          <a:p>
            <a:r>
              <a:rPr lang="en-US" sz="2500" dirty="0" err="1" smtClean="0"/>
              <a:t>ulimit</a:t>
            </a:r>
            <a:r>
              <a:rPr lang="en-US" sz="2500" dirty="0" smtClean="0"/>
              <a:t> -v \$NODE_MEMORY_LIMIT -m \$NODE_MEMORY_LIMIT</a:t>
            </a:r>
          </a:p>
          <a:p>
            <a:pPr marL="0" indent="0">
              <a:buNone/>
            </a:pPr>
            <a:endParaRPr lang="en-US" sz="2500" dirty="0" smtClean="0"/>
          </a:p>
          <a:p>
            <a:r>
              <a:rPr lang="en-US" sz="2500" dirty="0" smtClean="0"/>
              <a:t># launch visit to run our script </a:t>
            </a:r>
            <a:r>
              <a:rPr lang="en-US" sz="2500" dirty="0" err="1" smtClean="0"/>
              <a:t>render.py</a:t>
            </a:r>
            <a:r>
              <a:rPr lang="en-US" sz="2500" dirty="0" smtClean="0"/>
              <a:t> as batch process </a:t>
            </a:r>
          </a:p>
          <a:p>
            <a:r>
              <a:rPr lang="en-US" sz="2500" dirty="0" smtClean="0"/>
              <a:t>/opt/visit/bin/visit -</a:t>
            </a:r>
            <a:r>
              <a:rPr lang="en-US" sz="2500" dirty="0" err="1" smtClean="0"/>
              <a:t>nowin</a:t>
            </a:r>
            <a:r>
              <a:rPr lang="en-US" sz="2500" dirty="0" smtClean="0"/>
              <a:t> -cli -s 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</a:t>
            </a:r>
            <a:r>
              <a:rPr lang="en-US" sz="2500" dirty="0" err="1" smtClean="0"/>
              <a:t>render.py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#Set </a:t>
            </a:r>
            <a:r>
              <a:rPr lang="en-US" sz="2500" dirty="0" err="1" smtClean="0"/>
              <a:t>ffmpeg</a:t>
            </a:r>
            <a:r>
              <a:rPr lang="en-US" sz="2500" dirty="0" smtClean="0"/>
              <a:t> environments and run to create the movie</a:t>
            </a:r>
          </a:p>
          <a:p>
            <a:r>
              <a:rPr lang="en-US" sz="2500" dirty="0" smtClean="0"/>
              <a:t>export LD_LIBRARY_PATH=/home/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/apps/</a:t>
            </a:r>
            <a:r>
              <a:rPr lang="en-US" sz="2500" dirty="0" err="1" smtClean="0"/>
              <a:t>ffmpeg</a:t>
            </a:r>
            <a:r>
              <a:rPr lang="en-US" sz="2500" dirty="0" smtClean="0"/>
              <a:t>/2.7.2/lib:\$LD_LIBRARY_PATH</a:t>
            </a:r>
          </a:p>
          <a:p>
            <a:r>
              <a:rPr lang="en-US" sz="2500" dirty="0" smtClean="0"/>
              <a:t>export LD_LIBRARY_PATH=/home/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/apps/x264/20150727/lib:\$LD_LIBRARY_PATH</a:t>
            </a:r>
          </a:p>
          <a:p>
            <a:r>
              <a:rPr lang="en-US" sz="2500" dirty="0" smtClean="0"/>
              <a:t>/home/</a:t>
            </a:r>
            <a:r>
              <a:rPr lang="en-US" sz="2500" dirty="0" err="1" smtClean="0"/>
              <a:t>gridchem</a:t>
            </a:r>
            <a:r>
              <a:rPr lang="en-US" sz="2500" dirty="0" smtClean="0"/>
              <a:t>/apps/</a:t>
            </a:r>
            <a:r>
              <a:rPr lang="en-US" sz="2500" dirty="0" err="1" smtClean="0"/>
              <a:t>ffmpeg</a:t>
            </a:r>
            <a:r>
              <a:rPr lang="en-US" sz="2500" dirty="0" smtClean="0"/>
              <a:t>/2.7.2/bin/</a:t>
            </a:r>
            <a:r>
              <a:rPr lang="en-US" sz="2500" dirty="0" err="1" smtClean="0"/>
              <a:t>ffmpeg</a:t>
            </a:r>
            <a:r>
              <a:rPr lang="en-US" sz="2500" dirty="0" smtClean="0"/>
              <a:t> -r 30 -f image2 -s 1280x720 -</a:t>
            </a:r>
            <a:r>
              <a:rPr lang="en-US" sz="2500" dirty="0" err="1" smtClean="0"/>
              <a:t>i</a:t>
            </a:r>
            <a:r>
              <a:rPr lang="en-US" sz="2500" dirty="0" smtClean="0"/>
              <a:t> "$Basename"_%04d.png -</a:t>
            </a:r>
            <a:r>
              <a:rPr lang="en-US" sz="2500" dirty="0" err="1" smtClean="0"/>
              <a:t>vcodec</a:t>
            </a:r>
            <a:r>
              <a:rPr lang="en-US" sz="2500" dirty="0" smtClean="0"/>
              <a:t> libx264 -</a:t>
            </a:r>
            <a:r>
              <a:rPr lang="en-US" sz="2500" dirty="0" err="1" smtClean="0"/>
              <a:t>qp</a:t>
            </a:r>
            <a:r>
              <a:rPr lang="en-US" sz="2500" dirty="0" smtClean="0"/>
              <a:t> 0 $Basename.mp4</a:t>
            </a:r>
          </a:p>
          <a:p>
            <a:endParaRPr lang="en-US" sz="18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67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VortxShed_02.m4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6113" y="1600200"/>
            <a:ext cx="7850187" cy="4525963"/>
          </a:xfrm>
        </p:spPr>
      </p:pic>
    </p:spTree>
    <p:extLst>
      <p:ext uri="{BB962C8B-B14F-4D97-AF65-F5344CB8AC3E}">
        <p14:creationId xmlns:p14="http://schemas.microsoft.com/office/powerpoint/2010/main" val="353975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SEAGrid Supported 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jobs </a:t>
            </a:r>
            <a:r>
              <a:rPr lang="en-US" dirty="0" smtClean="0"/>
              <a:t>– </a:t>
            </a:r>
            <a:r>
              <a:rPr lang="en-US" dirty="0" err="1" smtClean="0"/>
              <a:t>Highthrough</a:t>
            </a:r>
            <a:r>
              <a:rPr lang="en-US" dirty="0" smtClean="0"/>
              <a:t>-put</a:t>
            </a:r>
            <a:endParaRPr lang="en-US" dirty="0" smtClean="0"/>
          </a:p>
          <a:p>
            <a:r>
              <a:rPr lang="en-US" dirty="0"/>
              <a:t>Application </a:t>
            </a:r>
            <a:r>
              <a:rPr lang="en-US" dirty="0" smtClean="0"/>
              <a:t>specific Post</a:t>
            </a:r>
            <a:r>
              <a:rPr lang="en-US" dirty="0" smtClean="0"/>
              <a:t>-processing </a:t>
            </a:r>
            <a:r>
              <a:rPr lang="en-US" dirty="0" smtClean="0"/>
              <a:t>on monitor prompt </a:t>
            </a:r>
            <a:endParaRPr lang="en-US" dirty="0" smtClean="0"/>
          </a:p>
          <a:p>
            <a:r>
              <a:rPr lang="en-US" dirty="0" err="1" smtClean="0"/>
              <a:t>Lammps</a:t>
            </a:r>
            <a:r>
              <a:rPr lang="en-US" dirty="0" smtClean="0"/>
              <a:t>-DS Workflows</a:t>
            </a:r>
          </a:p>
          <a:p>
            <a:r>
              <a:rPr lang="en-US" dirty="0" err="1" smtClean="0"/>
              <a:t>Paramchem</a:t>
            </a:r>
            <a:r>
              <a:rPr lang="en-US" dirty="0" smtClean="0"/>
              <a:t> Workflows</a:t>
            </a:r>
          </a:p>
          <a:p>
            <a:r>
              <a:rPr lang="en-US" dirty="0" smtClean="0"/>
              <a:t>Nek5000 Workflows</a:t>
            </a:r>
          </a:p>
          <a:p>
            <a:r>
              <a:rPr lang="en-US" dirty="0" err="1" smtClean="0"/>
              <a:t>QuantmEspresso</a:t>
            </a:r>
            <a:r>
              <a:rPr lang="en-US" dirty="0" smtClean="0"/>
              <a:t> Workflows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4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QuantumEspresso</a:t>
            </a:r>
            <a:r>
              <a:rPr lang="en-US" dirty="0" smtClean="0"/>
              <a:t> 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Multiple modules in </a:t>
            </a:r>
            <a:r>
              <a:rPr lang="en-US" dirty="0" err="1" smtClean="0"/>
              <a:t>QuantumEspresso</a:t>
            </a:r>
            <a:endParaRPr lang="en-US" dirty="0" smtClean="0"/>
          </a:p>
          <a:p>
            <a:r>
              <a:rPr lang="en-US" dirty="0" smtClean="0"/>
              <a:t>Extract prefix (</a:t>
            </a:r>
            <a:r>
              <a:rPr lang="en-US" dirty="0" err="1" smtClean="0"/>
              <a:t>basename</a:t>
            </a:r>
            <a:r>
              <a:rPr lang="en-US" dirty="0" smtClean="0"/>
              <a:t>) from input </a:t>
            </a:r>
          </a:p>
          <a:p>
            <a:r>
              <a:rPr lang="en-US" dirty="0" smtClean="0"/>
              <a:t>If job is a continuation of previous run get the previous </a:t>
            </a:r>
            <a:r>
              <a:rPr lang="en-US" dirty="0" err="1" smtClean="0"/>
              <a:t>JobID</a:t>
            </a:r>
            <a:endParaRPr lang="en-US" dirty="0" smtClean="0"/>
          </a:p>
          <a:p>
            <a:r>
              <a:rPr lang="en-US" dirty="0" smtClean="0"/>
              <a:t>Run pw </a:t>
            </a:r>
            <a:r>
              <a:rPr lang="en-US" dirty="0" err="1" smtClean="0"/>
              <a:t>scf</a:t>
            </a:r>
            <a:r>
              <a:rPr lang="en-US" dirty="0" smtClean="0"/>
              <a:t> run (</a:t>
            </a:r>
            <a:r>
              <a:rPr lang="en-US" dirty="0" err="1" smtClean="0"/>
              <a:t>pw.x</a:t>
            </a:r>
            <a:r>
              <a:rPr lang="en-US" dirty="0" smtClean="0"/>
              <a:t>)</a:t>
            </a:r>
          </a:p>
          <a:p>
            <a:r>
              <a:rPr lang="en-US" dirty="0" smtClean="0"/>
              <a:t>Run non </a:t>
            </a:r>
            <a:r>
              <a:rPr lang="en-US" dirty="0" err="1" smtClean="0"/>
              <a:t>scf</a:t>
            </a:r>
            <a:r>
              <a:rPr lang="en-US" dirty="0" smtClean="0"/>
              <a:t> single point run </a:t>
            </a:r>
          </a:p>
          <a:p>
            <a:r>
              <a:rPr lang="en-US" dirty="0" smtClean="0"/>
              <a:t>Run Bands</a:t>
            </a:r>
          </a:p>
          <a:p>
            <a:r>
              <a:rPr lang="en-US" dirty="0" smtClean="0"/>
              <a:t>Run 3d  plot of </a:t>
            </a:r>
            <a:r>
              <a:rPr lang="en-US" dirty="0" err="1" smtClean="0"/>
              <a:t>wavefunctions</a:t>
            </a:r>
            <a:r>
              <a:rPr lang="en-US" dirty="0" smtClean="0"/>
              <a:t>  for </a:t>
            </a:r>
            <a:r>
              <a:rPr lang="en-US" dirty="0" err="1" smtClean="0"/>
              <a:t>Xcrysden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12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73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QuantumEspresso</a:t>
            </a:r>
            <a:r>
              <a:rPr lang="en-US" dirty="0" smtClean="0"/>
              <a:t>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2634"/>
            <a:ext cx="8229600" cy="549589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module load </a:t>
            </a:r>
            <a:r>
              <a:rPr lang="en-US" dirty="0" err="1"/>
              <a:t>qe</a:t>
            </a:r>
            <a:endParaRPr lang="en-US" dirty="0"/>
          </a:p>
          <a:p>
            <a:r>
              <a:rPr lang="en-US" dirty="0"/>
              <a:t>    export SCRATCH=\$SCRATCH_BATCH </a:t>
            </a:r>
          </a:p>
          <a:p>
            <a:r>
              <a:rPr lang="en-US" dirty="0"/>
              <a:t>    export PSEUDO_DIR=/home/</a:t>
            </a:r>
            <a:r>
              <a:rPr lang="en-US" dirty="0" err="1"/>
              <a:t>gridchem</a:t>
            </a:r>
            <a:r>
              <a:rPr lang="en-US" dirty="0"/>
              <a:t>/apps/</a:t>
            </a:r>
            <a:r>
              <a:rPr lang="en-US" dirty="0" err="1"/>
              <a:t>QEspresso</a:t>
            </a:r>
            <a:r>
              <a:rPr lang="en-US" dirty="0"/>
              <a:t>/</a:t>
            </a:r>
            <a:r>
              <a:rPr lang="en-US" dirty="0" err="1"/>
              <a:t>upf_files</a:t>
            </a:r>
            <a:endParaRPr lang="en-US" dirty="0"/>
          </a:p>
          <a:p>
            <a:r>
              <a:rPr lang="en-US" dirty="0"/>
              <a:t>    export TMP_DIR=\$SCRATCH </a:t>
            </a:r>
          </a:p>
          <a:p>
            <a:r>
              <a:rPr lang="en-US" dirty="0"/>
              <a:t>    export PW_EXE=\$QEHOME/bin/</a:t>
            </a:r>
            <a:r>
              <a:rPr lang="en-US" dirty="0" err="1"/>
              <a:t>pw.x</a:t>
            </a:r>
            <a:endParaRPr lang="en-US" dirty="0"/>
          </a:p>
          <a:p>
            <a:r>
              <a:rPr lang="en-US" dirty="0"/>
              <a:t>    export PP_EXE=\$QEHOME/bin/</a:t>
            </a:r>
            <a:r>
              <a:rPr lang="en-US" dirty="0" err="1"/>
              <a:t>pp.x</a:t>
            </a:r>
            <a:endParaRPr lang="en-US" dirty="0"/>
          </a:p>
          <a:p>
            <a:r>
              <a:rPr lang="en-US" dirty="0"/>
              <a:t>    export BANDS_EXE=\$QEHOME/bin/</a:t>
            </a:r>
            <a:r>
              <a:rPr lang="en-US" dirty="0" err="1"/>
              <a:t>bands.x</a:t>
            </a:r>
            <a:endParaRPr lang="en-US" dirty="0"/>
          </a:p>
          <a:p>
            <a:r>
              <a:rPr lang="en-US" dirty="0"/>
              <a:t>    export PL_BAND_EXE=\$QEHOME/bin/</a:t>
            </a:r>
            <a:r>
              <a:rPr lang="en-US" dirty="0" err="1"/>
              <a:t>plotband.x</a:t>
            </a:r>
            <a:endParaRPr lang="en-US" dirty="0"/>
          </a:p>
          <a:p>
            <a:r>
              <a:rPr lang="en-US" dirty="0"/>
              <a:t>    export QE_PREFIX=`</a:t>
            </a:r>
            <a:r>
              <a:rPr lang="en-US" dirty="0" err="1"/>
              <a:t>grep</a:t>
            </a:r>
            <a:r>
              <a:rPr lang="en-US" dirty="0"/>
              <a:t> -</a:t>
            </a:r>
            <a:r>
              <a:rPr lang="en-US" dirty="0" err="1"/>
              <a:t>i</a:t>
            </a:r>
            <a:r>
              <a:rPr lang="en-US" dirty="0"/>
              <a:t> prefix $</a:t>
            </a:r>
            <a:r>
              <a:rPr lang="en-US" dirty="0" err="1"/>
              <a:t>Diskinputfile</a:t>
            </a:r>
            <a:r>
              <a:rPr lang="en-US" dirty="0"/>
              <a:t> | </a:t>
            </a:r>
            <a:r>
              <a:rPr lang="en-US" dirty="0" err="1"/>
              <a:t>awk</a:t>
            </a:r>
            <a:r>
              <a:rPr lang="en-US" dirty="0"/>
              <a:t> -F= '{print $2}'| </a:t>
            </a:r>
            <a:r>
              <a:rPr lang="en-US" dirty="0" err="1"/>
              <a:t>sed</a:t>
            </a:r>
            <a:r>
              <a:rPr lang="en-US" dirty="0"/>
              <a:t> "s/'//</a:t>
            </a:r>
            <a:r>
              <a:rPr lang="en-US" dirty="0" err="1"/>
              <a:t>g;s</a:t>
            </a:r>
            <a:r>
              <a:rPr lang="en-US" dirty="0"/>
              <a:t>/ //</a:t>
            </a:r>
            <a:r>
              <a:rPr lang="en-US" dirty="0" err="1"/>
              <a:t>g;s</a:t>
            </a:r>
            <a:r>
              <a:rPr lang="en-US" dirty="0"/>
              <a:t>/^M//g"` </a:t>
            </a:r>
          </a:p>
        </p:txBody>
      </p:sp>
    </p:spTree>
    <p:extLst>
      <p:ext uri="{BB962C8B-B14F-4D97-AF65-F5344CB8AC3E}">
        <p14:creationId xmlns:p14="http://schemas.microsoft.com/office/powerpoint/2010/main" val="128373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Slurm</a:t>
            </a:r>
            <a:r>
              <a:rPr lang="en-US" dirty="0" smtClean="0"/>
              <a:t> node setup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 #Generate a </a:t>
            </a:r>
            <a:r>
              <a:rPr lang="en-US" dirty="0" err="1"/>
              <a:t>hostfile</a:t>
            </a:r>
            <a:r>
              <a:rPr lang="en-US" dirty="0"/>
              <a:t> from the </a:t>
            </a:r>
            <a:r>
              <a:rPr lang="en-US" dirty="0" err="1"/>
              <a:t>slurm</a:t>
            </a:r>
            <a:r>
              <a:rPr lang="en-US" dirty="0"/>
              <a:t> node list</a:t>
            </a:r>
          </a:p>
          <a:p>
            <a:r>
              <a:rPr lang="en-US" dirty="0"/>
              <a:t>    export SLURM_NODEFILE=\`</a:t>
            </a:r>
            <a:r>
              <a:rPr lang="en-US" dirty="0" err="1"/>
              <a:t>generate_pbs_nodefile</a:t>
            </a:r>
            <a:r>
              <a:rPr lang="en-US" dirty="0"/>
              <a:t>\`</a:t>
            </a:r>
          </a:p>
          <a:p>
            <a:endParaRPr lang="en-US" dirty="0"/>
          </a:p>
          <a:p>
            <a:r>
              <a:rPr lang="en-US" dirty="0"/>
              <a:t>    #Find the unique hosts and copy data to the local scratch</a:t>
            </a:r>
          </a:p>
          <a:p>
            <a:r>
              <a:rPr lang="en-US" dirty="0"/>
              <a:t>    #Check </a:t>
            </a:r>
            <a:r>
              <a:rPr lang="en-US" dirty="0" err="1"/>
              <a:t>copytoscratch.sh</a:t>
            </a:r>
            <a:r>
              <a:rPr lang="en-US" dirty="0"/>
              <a:t> file and change source location if needed</a:t>
            </a:r>
          </a:p>
          <a:p>
            <a:endParaRPr lang="en-US" dirty="0"/>
          </a:p>
          <a:p>
            <a:r>
              <a:rPr lang="en-US" dirty="0"/>
              <a:t>    cat \$SLURM_NODEFILE &gt; </a:t>
            </a:r>
            <a:r>
              <a:rPr lang="en-US" dirty="0" err="1"/>
              <a:t>nodes.list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err="1"/>
              <a:t>uniq</a:t>
            </a:r>
            <a:r>
              <a:rPr lang="en-US" dirty="0"/>
              <a:t> </a:t>
            </a:r>
            <a:r>
              <a:rPr lang="en-US" dirty="0" err="1"/>
              <a:t>nodes.list</a:t>
            </a:r>
            <a:r>
              <a:rPr lang="en-US" dirty="0"/>
              <a:t> &gt; </a:t>
            </a:r>
            <a:r>
              <a:rPr lang="en-US" dirty="0" err="1"/>
              <a:t>nodes.unq.list</a:t>
            </a:r>
            <a:endParaRPr lang="en-US" dirty="0"/>
          </a:p>
          <a:p>
            <a:r>
              <a:rPr lang="en-US" dirty="0"/>
              <a:t>    export NNODES=\`cat </a:t>
            </a:r>
            <a:r>
              <a:rPr lang="en-US" dirty="0" err="1"/>
              <a:t>nodes.unq.list</a:t>
            </a:r>
            <a:r>
              <a:rPr lang="en-US" dirty="0"/>
              <a:t> |</a:t>
            </a:r>
            <a:r>
              <a:rPr lang="en-US" dirty="0" err="1"/>
              <a:t>wc</a:t>
            </a:r>
            <a:r>
              <a:rPr lang="en-US" dirty="0"/>
              <a:t> -l\`</a:t>
            </a:r>
          </a:p>
          <a:p>
            <a:r>
              <a:rPr lang="en-US" dirty="0"/>
              <a:t>    </a:t>
            </a:r>
            <a:r>
              <a:rPr lang="en-US" dirty="0" err="1"/>
              <a:t>cp</a:t>
            </a:r>
            <a:r>
              <a:rPr lang="en-US" dirty="0"/>
              <a:t> ~/bin/</a:t>
            </a:r>
            <a:r>
              <a:rPr lang="en-US" dirty="0" err="1"/>
              <a:t>copytoscratch.sh</a:t>
            </a:r>
            <a:r>
              <a:rPr lang="en-US" dirty="0"/>
              <a:t> .</a:t>
            </a:r>
          </a:p>
          <a:p>
            <a:r>
              <a:rPr lang="en-US" dirty="0"/>
              <a:t>    #Change to the scratch directory</a:t>
            </a:r>
          </a:p>
          <a:p>
            <a:r>
              <a:rPr lang="en-US" dirty="0"/>
              <a:t>    #</a:t>
            </a:r>
            <a:r>
              <a:rPr lang="en-US" dirty="0" err="1"/>
              <a:t>mpirun_rsh</a:t>
            </a:r>
            <a:r>
              <a:rPr lang="en-US" dirty="0"/>
              <a:t> -export -</a:t>
            </a:r>
            <a:r>
              <a:rPr lang="en-US" dirty="0" err="1"/>
              <a:t>hostfile</a:t>
            </a:r>
            <a:r>
              <a:rPr lang="en-US" dirty="0"/>
              <a:t> ./</a:t>
            </a:r>
            <a:r>
              <a:rPr lang="en-US" dirty="0" err="1"/>
              <a:t>nodes.unq.list</a:t>
            </a:r>
            <a:r>
              <a:rPr lang="en-US" dirty="0"/>
              <a:t> -</a:t>
            </a:r>
            <a:r>
              <a:rPr lang="en-US" dirty="0" err="1"/>
              <a:t>np</a:t>
            </a:r>
            <a:r>
              <a:rPr lang="en-US" dirty="0"/>
              <a:t> \$NNODES ./</a:t>
            </a:r>
            <a:r>
              <a:rPr lang="en-US" dirty="0" err="1"/>
              <a:t>copytoscratch.sh</a:t>
            </a:r>
            <a:endParaRPr lang="en-US" dirty="0"/>
          </a:p>
          <a:p>
            <a:r>
              <a:rPr lang="en-US" dirty="0"/>
              <a:t>    #cd /scratch/$USER/$SLURM_JOBID/ESPRESSO</a:t>
            </a:r>
          </a:p>
        </p:txBody>
      </p:sp>
    </p:spTree>
    <p:extLst>
      <p:ext uri="{BB962C8B-B14F-4D97-AF65-F5344CB8AC3E}">
        <p14:creationId xmlns:p14="http://schemas.microsoft.com/office/powerpoint/2010/main" val="138716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0133" y="106573"/>
            <a:ext cx="9424133" cy="6777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 SCF and Dependent Bands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94" y="815895"/>
            <a:ext cx="8656452" cy="5906719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/>
              <a:t>if [ $PROGRAM_TO_RUN = "</a:t>
            </a:r>
            <a:r>
              <a:rPr lang="en-US" sz="4800" dirty="0" err="1"/>
              <a:t>nscfwb</a:t>
            </a:r>
            <a:r>
              <a:rPr lang="en-US" sz="4800" dirty="0"/>
              <a:t>" -o $PROGRAM_TO_RUN = "</a:t>
            </a:r>
            <a:r>
              <a:rPr lang="en-US" sz="4800" dirty="0" err="1"/>
              <a:t>bandsqe</a:t>
            </a:r>
            <a:r>
              <a:rPr lang="en-US" sz="4800" dirty="0"/>
              <a:t>" ]; then</a:t>
            </a:r>
          </a:p>
          <a:p>
            <a:r>
              <a:rPr lang="en-US" sz="4800" dirty="0"/>
              <a:t>    export </a:t>
            </a:r>
            <a:r>
              <a:rPr lang="en-US" sz="4800" dirty="0" err="1"/>
              <a:t>PJobID</a:t>
            </a:r>
            <a:r>
              <a:rPr lang="en-US" sz="4800" dirty="0"/>
              <a:t>=`</a:t>
            </a:r>
            <a:r>
              <a:rPr lang="en-US" sz="4800" dirty="0" err="1"/>
              <a:t>grep</a:t>
            </a:r>
            <a:r>
              <a:rPr lang="en-US" sz="4800" dirty="0"/>
              <a:t> -</a:t>
            </a:r>
            <a:r>
              <a:rPr lang="en-US" sz="4800" dirty="0" err="1"/>
              <a:t>i</a:t>
            </a:r>
            <a:r>
              <a:rPr lang="en-US" sz="4800" dirty="0"/>
              <a:t> </a:t>
            </a:r>
            <a:r>
              <a:rPr lang="en-US" sz="4800" dirty="0" err="1"/>
              <a:t>localjobid</a:t>
            </a:r>
            <a:r>
              <a:rPr lang="en-US" sz="4800" dirty="0"/>
              <a:t> $</a:t>
            </a:r>
            <a:r>
              <a:rPr lang="en-US" sz="4800" dirty="0" err="1"/>
              <a:t>Diskinputfile</a:t>
            </a:r>
            <a:r>
              <a:rPr lang="en-US" sz="4800" dirty="0"/>
              <a:t> | </a:t>
            </a:r>
            <a:r>
              <a:rPr lang="en-US" sz="4800" dirty="0" err="1"/>
              <a:t>awk</a:t>
            </a:r>
            <a:r>
              <a:rPr lang="en-US" sz="4800" dirty="0"/>
              <a:t> -F= '{print $2}' | </a:t>
            </a:r>
            <a:r>
              <a:rPr lang="en-US" sz="4800" dirty="0" err="1"/>
              <a:t>sed</a:t>
            </a:r>
            <a:r>
              <a:rPr lang="en-US" sz="4800" dirty="0"/>
              <a:t> "s/^M//"` &gt;&gt; $</a:t>
            </a:r>
            <a:r>
              <a:rPr lang="en-US" sz="4800" dirty="0" err="1"/>
              <a:t>qsubin</a:t>
            </a:r>
            <a:endParaRPr lang="en-US" sz="4800" dirty="0"/>
          </a:p>
          <a:p>
            <a:r>
              <a:rPr lang="ro-RO" sz="4800" dirty="0"/>
              <a:t>     /bin/cat &gt;&gt; $qsubin &lt;&lt; HERE2</a:t>
            </a:r>
          </a:p>
          <a:p>
            <a:r>
              <a:rPr lang="ro-RO" sz="4800" dirty="0"/>
              <a:t>    #export PJobID=`grep -i localjobid $Diskinputfile | awk -F= '{print $2}' | sed "s/^M//"`</a:t>
            </a:r>
          </a:p>
          <a:p>
            <a:r>
              <a:rPr lang="ro-RO" sz="4800" dirty="0"/>
              <a:t>    cd /oasis/scratch/comet/gridchem/temp_project/$PJobID</a:t>
            </a:r>
          </a:p>
          <a:p>
            <a:r>
              <a:rPr lang="ro-RO" sz="4800" dirty="0"/>
              <a:t>    cp \$SCRATCH/$Diskinputfile .</a:t>
            </a:r>
          </a:p>
          <a:p>
            <a:r>
              <a:rPr lang="ro-RO" sz="4800" dirty="0"/>
              <a:t>    export OMP_NUM_THREADS=1</a:t>
            </a:r>
          </a:p>
          <a:p>
            <a:r>
              <a:rPr lang="ro-RO" sz="4800" dirty="0"/>
              <a:t>HERE2</a:t>
            </a:r>
          </a:p>
          <a:p>
            <a:r>
              <a:rPr lang="ro-RO" sz="4800" dirty="0"/>
              <a:t>fi</a:t>
            </a:r>
          </a:p>
          <a:p>
            <a:r>
              <a:rPr lang="ro-RO" sz="4800" dirty="0"/>
              <a:t>  if [ $PROGRAM_TO_RUN != "bandsqe" ]; then</a:t>
            </a:r>
          </a:p>
          <a:p>
            <a:r>
              <a:rPr lang="ro-RO" sz="4800" dirty="0"/>
              <a:t>    mpirun_rsh -hostfile \$SLURM_NODEFILE -np $cpus \$PW_EXE &lt; $Diskinputfile &gt;| \$Diskoutputfile_with_dir &gt;&gt; $qsubin</a:t>
            </a:r>
          </a:p>
          <a:p>
            <a:r>
              <a:rPr lang="ro-RO" sz="4800" dirty="0"/>
              <a:t>  fi</a:t>
            </a:r>
          </a:p>
          <a:p>
            <a:r>
              <a:rPr lang="ro-RO" sz="4800" dirty="0"/>
              <a:t>     /bin/cat &gt;&gt; $qsubin &lt;&lt; HERE3</a:t>
            </a:r>
          </a:p>
          <a:p>
            <a:r>
              <a:rPr lang="en-US" sz="4800" dirty="0"/>
              <a:t>    if [ -d \$</a:t>
            </a:r>
            <a:r>
              <a:rPr lang="en-US" sz="4800" dirty="0" err="1"/>
              <a:t>QE_PREFIX.save</a:t>
            </a:r>
            <a:r>
              <a:rPr lang="en-US" sz="4800" dirty="0"/>
              <a:t> ]; then </a:t>
            </a:r>
          </a:p>
          <a:p>
            <a:r>
              <a:rPr lang="pt-BR" sz="4800" dirty="0"/>
              <a:t>      #</a:t>
            </a:r>
            <a:r>
              <a:rPr lang="pt-BR" sz="4800" dirty="0" err="1"/>
              <a:t>cd</a:t>
            </a:r>
            <a:r>
              <a:rPr lang="pt-BR" sz="4800" dirty="0"/>
              <a:t> out</a:t>
            </a:r>
          </a:p>
          <a:p>
            <a:r>
              <a:rPr lang="pt-BR" sz="4800" dirty="0"/>
              <a:t>      # post-</a:t>
            </a:r>
            <a:r>
              <a:rPr lang="pt-BR" sz="4800" dirty="0" err="1"/>
              <a:t>processing</a:t>
            </a:r>
            <a:r>
              <a:rPr lang="pt-BR" sz="4800" dirty="0"/>
              <a:t> for </a:t>
            </a:r>
            <a:r>
              <a:rPr lang="pt-BR" sz="4800" dirty="0" err="1"/>
              <a:t>band</a:t>
            </a:r>
            <a:r>
              <a:rPr lang="pt-BR" sz="4800" dirty="0"/>
              <a:t> </a:t>
            </a:r>
            <a:r>
              <a:rPr lang="pt-BR" sz="4800" dirty="0" err="1"/>
              <a:t>structure</a:t>
            </a:r>
            <a:endParaRPr lang="pt-BR" sz="4800" dirty="0"/>
          </a:p>
          <a:p>
            <a:r>
              <a:rPr lang="pt-BR" sz="4800" dirty="0"/>
              <a:t>      </a:t>
            </a:r>
            <a:r>
              <a:rPr lang="pt-BR" sz="4800" dirty="0" err="1"/>
              <a:t>cat</a:t>
            </a:r>
            <a:r>
              <a:rPr lang="pt-BR" sz="4800" dirty="0"/>
              <a:t> &gt; \$</a:t>
            </a:r>
            <a:r>
              <a:rPr lang="pt-BR" sz="4800" dirty="0" err="1"/>
              <a:t>QE_PREFIX.bands.in</a:t>
            </a:r>
            <a:r>
              <a:rPr lang="pt-BR" sz="4800" dirty="0"/>
              <a:t> &lt;&lt; EOF</a:t>
            </a:r>
          </a:p>
          <a:p>
            <a:r>
              <a:rPr lang="pt-BR" sz="4800" dirty="0"/>
              <a:t> &amp;</a:t>
            </a:r>
            <a:r>
              <a:rPr lang="pt-BR" sz="4800" dirty="0" err="1"/>
              <a:t>bands</a:t>
            </a:r>
            <a:endParaRPr lang="pt-BR" sz="4800" dirty="0"/>
          </a:p>
          <a:p>
            <a:r>
              <a:rPr lang="fr-FR" sz="4800" dirty="0"/>
              <a:t>    </a:t>
            </a:r>
            <a:r>
              <a:rPr lang="fr-FR" sz="4800" dirty="0" err="1"/>
              <a:t>prefix</a:t>
            </a:r>
            <a:r>
              <a:rPr lang="fr-FR" sz="4800" dirty="0"/>
              <a:t>  = '\$QE_PREFIX'</a:t>
            </a:r>
          </a:p>
          <a:p>
            <a:r>
              <a:rPr lang="pt-BR" sz="4800" dirty="0"/>
              <a:t>    </a:t>
            </a:r>
            <a:r>
              <a:rPr lang="pt-BR" sz="4800" dirty="0" err="1"/>
              <a:t>outdir</a:t>
            </a:r>
            <a:r>
              <a:rPr lang="pt-BR" sz="4800" dirty="0"/>
              <a:t> = './'</a:t>
            </a:r>
          </a:p>
          <a:p>
            <a:r>
              <a:rPr lang="pt-BR" sz="4800" dirty="0"/>
              <a:t>    </a:t>
            </a:r>
            <a:r>
              <a:rPr lang="pt-BR" sz="4800" dirty="0" err="1"/>
              <a:t>filband</a:t>
            </a:r>
            <a:r>
              <a:rPr lang="pt-BR" sz="4800" dirty="0"/>
              <a:t> = '\$</a:t>
            </a:r>
            <a:r>
              <a:rPr lang="pt-BR" sz="4800" dirty="0" err="1"/>
              <a:t>QE_PREFIX.bands.dat</a:t>
            </a:r>
            <a:r>
              <a:rPr lang="pt-BR" sz="4800" dirty="0"/>
              <a:t>'</a:t>
            </a:r>
          </a:p>
          <a:p>
            <a:r>
              <a:rPr lang="pt-BR" sz="4800" dirty="0"/>
              <a:t> /</a:t>
            </a:r>
          </a:p>
          <a:p>
            <a:r>
              <a:rPr lang="pt-BR" sz="4800" dirty="0"/>
              <a:t>EOF</a:t>
            </a:r>
          </a:p>
          <a:p>
            <a:r>
              <a:rPr lang="pt-BR" sz="4800" dirty="0"/>
              <a:t>    </a:t>
            </a:r>
            <a:r>
              <a:rPr lang="pt-BR" sz="4800" dirty="0" err="1"/>
              <a:t>which</a:t>
            </a:r>
            <a:r>
              <a:rPr lang="pt-BR" sz="4800" dirty="0"/>
              <a:t> \$BANDS_EXE</a:t>
            </a:r>
          </a:p>
          <a:p>
            <a:r>
              <a:rPr lang="pt-BR" sz="4800" dirty="0"/>
              <a:t>    </a:t>
            </a:r>
            <a:r>
              <a:rPr lang="pt-BR" sz="4800" dirty="0" err="1"/>
              <a:t>mpirun_rsh</a:t>
            </a:r>
            <a:r>
              <a:rPr lang="pt-BR" sz="4800" dirty="0"/>
              <a:t> -</a:t>
            </a:r>
            <a:r>
              <a:rPr lang="pt-BR" sz="4800" dirty="0" err="1"/>
              <a:t>hostfile</a:t>
            </a:r>
            <a:r>
              <a:rPr lang="pt-BR" sz="4800" dirty="0"/>
              <a:t> \$SLURM_NODEFILE -</a:t>
            </a:r>
            <a:r>
              <a:rPr lang="pt-BR" sz="4800" dirty="0" err="1"/>
              <a:t>np</a:t>
            </a:r>
            <a:r>
              <a:rPr lang="pt-BR" sz="4800" dirty="0"/>
              <a:t> $</a:t>
            </a:r>
            <a:r>
              <a:rPr lang="pt-BR" sz="4800" dirty="0" err="1"/>
              <a:t>cpus</a:t>
            </a:r>
            <a:r>
              <a:rPr lang="pt-BR" sz="4800" dirty="0"/>
              <a:t> \$BANDS_EXE &lt; \$</a:t>
            </a:r>
            <a:r>
              <a:rPr lang="pt-BR" sz="4800" dirty="0" err="1"/>
              <a:t>QE_PREFIX.bands.in</a:t>
            </a:r>
            <a:r>
              <a:rPr lang="pt-BR" sz="4800" dirty="0"/>
              <a:t> &gt;| \$</a:t>
            </a:r>
            <a:r>
              <a:rPr lang="pt-BR" sz="4800" dirty="0" err="1"/>
              <a:t>QE_PREFIX.bands.out</a:t>
            </a:r>
            <a:endParaRPr lang="pt-BR" sz="4800" dirty="0"/>
          </a:p>
          <a:p>
            <a:endParaRPr lang="pt-BR" sz="4800" dirty="0"/>
          </a:p>
          <a:p>
            <a:r>
              <a:rPr lang="pt-BR" sz="4800" dirty="0"/>
              <a:t>    #</a:t>
            </a:r>
            <a:r>
              <a:rPr lang="pt-BR" sz="4800" dirty="0" err="1"/>
              <a:t>cd</a:t>
            </a:r>
            <a:r>
              <a:rPr lang="pt-BR" sz="4800" dirty="0"/>
              <a:t> ..</a:t>
            </a:r>
          </a:p>
          <a:p>
            <a:r>
              <a:rPr lang="hu-HU" sz="4800" dirty="0"/>
              <a:t>   else</a:t>
            </a:r>
          </a:p>
          <a:p>
            <a:r>
              <a:rPr lang="en-US" sz="4800" dirty="0"/>
              <a:t>    echo "Error in pw </a:t>
            </a:r>
            <a:r>
              <a:rPr lang="en-US" sz="4800" dirty="0" err="1"/>
              <a:t>scf</a:t>
            </a:r>
            <a:r>
              <a:rPr lang="en-US" sz="4800" dirty="0"/>
              <a:t> run. Bands not executed."</a:t>
            </a:r>
          </a:p>
          <a:p>
            <a:r>
              <a:rPr lang="en-US" sz="4800" dirty="0"/>
              <a:t>   fi</a:t>
            </a:r>
          </a:p>
          <a:p>
            <a:r>
              <a:rPr lang="en-US" sz="4800" dirty="0"/>
              <a:t>HERE3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31006" y="111125"/>
            <a:ext cx="8229600" cy="28733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280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Script Based high-throughput Job Creation </a:t>
            </a:r>
          </a:p>
        </p:txBody>
      </p:sp>
      <p:pic>
        <p:nvPicPr>
          <p:cNvPr id="2662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" y="642939"/>
            <a:ext cx="2524125" cy="464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881" y="642939"/>
            <a:ext cx="3143250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591" y="1414463"/>
            <a:ext cx="3178969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2" y="5997576"/>
            <a:ext cx="10810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Content Placeholder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2" b="22282"/>
          <a:stretch>
            <a:fillRect/>
          </a:stretch>
        </p:blipFill>
        <p:spPr>
          <a:xfrm>
            <a:off x="840582" y="1304925"/>
            <a:ext cx="7780735" cy="4510088"/>
          </a:xfrm>
        </p:spPr>
      </p:pic>
      <p:pic>
        <p:nvPicPr>
          <p:cNvPr id="26631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5514"/>
            <a:ext cx="88463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05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4778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ea typeface="+mj-ea"/>
              </a:rPr>
              <a:t>Monitoring QM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ea typeface="+mj-ea"/>
              </a:rPr>
              <a:t>Optimization/Frequency 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ea typeface="+mj-ea"/>
              </a:rPr>
              <a:t>run   </a:t>
            </a:r>
            <a:endParaRPr lang="en-US" sz="3200" dirty="0">
              <a:solidFill>
                <a:schemeClr val="accent6">
                  <a:lumMod val="50000"/>
                </a:schemeClr>
              </a:solidFill>
              <a:ea typeface="+mj-ea"/>
            </a:endParaRPr>
          </a:p>
        </p:txBody>
      </p:sp>
      <p:pic>
        <p:nvPicPr>
          <p:cNvPr id="29698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30238"/>
            <a:ext cx="5949044" cy="4523345"/>
          </a:xfrm>
        </p:spPr>
      </p:pic>
      <p:pic>
        <p:nvPicPr>
          <p:cNvPr id="2969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623" y="0"/>
            <a:ext cx="5022206" cy="4771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10" y="239713"/>
            <a:ext cx="9715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081" y="6124576"/>
            <a:ext cx="10810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5514"/>
            <a:ext cx="88463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Screen Shot 2015-09-04 at 9.20.43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080" y="3985250"/>
            <a:ext cx="5064919" cy="274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02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159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>
                <a:latin typeface="Arial" charset="0"/>
              </a:rPr>
              <a:t>Workflow and Visualization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0" y="727076"/>
            <a:ext cx="3571875" cy="28543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300">
                <a:latin typeface="Calibri" charset="0"/>
              </a:rPr>
              <a:t>For large memory calculations a workflow is required to use the appropriate XSEDE resource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TACC Stampede: Atomistic simulation of alumina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SDSC Gordon: Calculation of diffraction intensities + Visualization </a:t>
            </a:r>
          </a:p>
          <a:p>
            <a:pPr eaLnBrk="1" hangingPunct="1">
              <a:lnSpc>
                <a:spcPct val="90000"/>
              </a:lnSpc>
            </a:pPr>
            <a:r>
              <a:rPr lang="en-US" sz="1300">
                <a:latin typeface="Calibri" charset="0"/>
              </a:rPr>
              <a:t>Workflow implemented through SEAGrid Science gateway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Supports a private “DS” LAMMPS build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Supports single jobID handle for multiresource job submission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Supports the development of a XML script for high throughput job submission</a:t>
            </a:r>
          </a:p>
          <a:p>
            <a:pPr lvl="1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1300">
                <a:latin typeface="Calibri" charset="0"/>
              </a:rPr>
              <a:t>Compatible with parallel VisIt executions so that diffraction pattern generation is automated</a:t>
            </a:r>
          </a:p>
          <a:p>
            <a:pPr lvl="1" eaLnBrk="1" hangingPunct="1">
              <a:lnSpc>
                <a:spcPct val="90000"/>
              </a:lnSpc>
            </a:pPr>
            <a:endParaRPr lang="en-US" sz="130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300">
              <a:latin typeface="Calibri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143000" y="-184666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  <p:pic>
        <p:nvPicPr>
          <p:cNvPr id="3686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069976"/>
            <a:ext cx="5535216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21444" y="3935414"/>
            <a:ext cx="3600450" cy="2266180"/>
            <a:chOff x="161744" y="3935368"/>
            <a:chExt cx="4800600" cy="2266451"/>
          </a:xfrm>
        </p:grpSpPr>
        <p:pic>
          <p:nvPicPr>
            <p:cNvPr id="40967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744" y="3935368"/>
              <a:ext cx="4800600" cy="144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8" name="TextBox 1"/>
            <p:cNvSpPr txBox="1">
              <a:spLocks noChangeArrowheads="1"/>
            </p:cNvSpPr>
            <p:nvPr/>
          </p:nvSpPr>
          <p:spPr bwMode="auto">
            <a:xfrm>
              <a:off x="552091" y="5555411"/>
              <a:ext cx="4019909" cy="646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Workflow to run on TACC resources only </a:t>
              </a:r>
            </a:p>
          </p:txBody>
        </p:sp>
      </p:grpSp>
      <p:pic>
        <p:nvPicPr>
          <p:cNvPr id="4096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5514"/>
            <a:ext cx="88463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72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Lammps</a:t>
            </a:r>
            <a:r>
              <a:rPr lang="en-US" dirty="0" smtClean="0"/>
              <a:t>-DS </a:t>
            </a:r>
            <a:r>
              <a:rPr lang="en-US" dirty="0" smtClean="0"/>
              <a:t>Workflow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Lammps</a:t>
            </a:r>
            <a:r>
              <a:rPr lang="en-US" dirty="0" smtClean="0"/>
              <a:t> MD</a:t>
            </a:r>
          </a:p>
          <a:p>
            <a:r>
              <a:rPr lang="en-US" dirty="0" smtClean="0"/>
              <a:t>Check for successful creation of dump files</a:t>
            </a:r>
          </a:p>
          <a:p>
            <a:r>
              <a:rPr lang="en-US" dirty="0" smtClean="0"/>
              <a:t>Diffraction Compute </a:t>
            </a:r>
          </a:p>
          <a:p>
            <a:r>
              <a:rPr lang="en-US" dirty="0" smtClean="0"/>
              <a:t>Vis input setup</a:t>
            </a:r>
          </a:p>
          <a:p>
            <a:r>
              <a:rPr lang="en-US" dirty="0" smtClean="0"/>
              <a:t>Execute Visit (local) (if all nodes can be used)</a:t>
            </a:r>
          </a:p>
          <a:p>
            <a:r>
              <a:rPr lang="en-US" dirty="0" smtClean="0"/>
              <a:t>Execute Visit-Diffraction Compute –on  Gordon from stampede</a:t>
            </a:r>
          </a:p>
          <a:p>
            <a:r>
              <a:rPr lang="en-US" dirty="0" smtClean="0"/>
              <a:t>Execute Visit – as a separate job on Vis queue on stampede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8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925"/>
            <a:ext cx="9144000" cy="4510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Variables for programs </a:t>
            </a:r>
            <a:r>
              <a:rPr lang="en-US" dirty="0"/>
              <a:t>i</a:t>
            </a:r>
            <a:r>
              <a:rPr lang="en-US" dirty="0" smtClean="0"/>
              <a:t>n the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914" y="566058"/>
            <a:ext cx="8977086" cy="6291942"/>
          </a:xfrm>
        </p:spPr>
        <p:txBody>
          <a:bodyPr>
            <a:normAutofit fontScale="32500" lnSpcReduction="20000"/>
          </a:bodyPr>
          <a:lstStyle/>
          <a:p>
            <a:r>
              <a:rPr lang="en-US" sz="4600" dirty="0"/>
              <a:t># Step 1 - Variables for running LAMMPS MD</a:t>
            </a:r>
          </a:p>
          <a:p>
            <a:r>
              <a:rPr lang="en-US" sz="4600" dirty="0"/>
              <a:t>PWD=`</a:t>
            </a:r>
            <a:r>
              <a:rPr lang="en-US" sz="4600" dirty="0" err="1"/>
              <a:t>pwd</a:t>
            </a:r>
            <a:r>
              <a:rPr lang="en-US" sz="4600" dirty="0"/>
              <a:t>`</a:t>
            </a:r>
          </a:p>
          <a:p>
            <a:r>
              <a:rPr lang="en-US" sz="4600" dirty="0"/>
              <a:t>export MPI1=`echo "$Nodes*16" | </a:t>
            </a:r>
            <a:r>
              <a:rPr lang="en-US" sz="4600" dirty="0" err="1"/>
              <a:t>bc</a:t>
            </a:r>
            <a:r>
              <a:rPr lang="en-US" sz="4600" dirty="0"/>
              <a:t> </a:t>
            </a:r>
            <a:r>
              <a:rPr lang="en-US" sz="4600" dirty="0" smtClean="0"/>
              <a:t>`</a:t>
            </a:r>
            <a:endParaRPr lang="en-US" sz="4600" dirty="0"/>
          </a:p>
          <a:p>
            <a:endParaRPr lang="en-US" sz="4600" dirty="0"/>
          </a:p>
          <a:p>
            <a:r>
              <a:rPr lang="en-US" sz="4600" dirty="0"/>
              <a:t># Step 2 - Variables for running LAMMPS diffraction</a:t>
            </a:r>
          </a:p>
          <a:p>
            <a:r>
              <a:rPr lang="en-US" sz="4600" dirty="0"/>
              <a:t>export </a:t>
            </a:r>
            <a:r>
              <a:rPr lang="en-US" sz="4600" dirty="0" err="1"/>
              <a:t>Diffraction_Base</a:t>
            </a:r>
            <a:r>
              <a:rPr lang="en-US" sz="4600" dirty="0"/>
              <a:t>=</a:t>
            </a:r>
            <a:r>
              <a:rPr lang="en-US" sz="4600" dirty="0" err="1"/>
              <a:t>DiffFromDumpLoop.in</a:t>
            </a:r>
            <a:endParaRPr lang="en-US" sz="4600" dirty="0"/>
          </a:p>
          <a:p>
            <a:r>
              <a:rPr lang="en-US" sz="4600" dirty="0"/>
              <a:t>export Find_Suffix1=dump</a:t>
            </a:r>
          </a:p>
          <a:p>
            <a:r>
              <a:rPr lang="en-US" sz="4600" dirty="0"/>
              <a:t>export Input=</a:t>
            </a:r>
            <a:r>
              <a:rPr lang="en-US" sz="4600" dirty="0" err="1"/>
              <a:t>tmp_Input</a:t>
            </a:r>
            <a:endParaRPr lang="en-US" sz="4600" dirty="0"/>
          </a:p>
          <a:p>
            <a:r>
              <a:rPr lang="en-US" sz="4600" dirty="0"/>
              <a:t>export </a:t>
            </a:r>
            <a:r>
              <a:rPr lang="en-US" sz="4600" dirty="0" err="1"/>
              <a:t>OpenMP</a:t>
            </a:r>
            <a:r>
              <a:rPr lang="en-US" sz="4600" dirty="0"/>
              <a:t>=16</a:t>
            </a:r>
          </a:p>
          <a:p>
            <a:r>
              <a:rPr lang="en-US" sz="4600" dirty="0"/>
              <a:t>export MPI2=$Nodes</a:t>
            </a:r>
          </a:p>
          <a:p>
            <a:r>
              <a:rPr lang="en-US" sz="4600" dirty="0"/>
              <a:t>export MIC=</a:t>
            </a:r>
            <a:r>
              <a:rPr lang="en-US" sz="4600" dirty="0" smtClean="0"/>
              <a:t>240</a:t>
            </a:r>
            <a:endParaRPr lang="en-US" sz="4600" dirty="0"/>
          </a:p>
          <a:p>
            <a:endParaRPr lang="en-US" sz="4600" dirty="0"/>
          </a:p>
          <a:p>
            <a:r>
              <a:rPr lang="en-US" sz="4600" dirty="0"/>
              <a:t># Step 3 - Variables for running </a:t>
            </a:r>
            <a:r>
              <a:rPr lang="en-US" sz="4600" dirty="0" err="1"/>
              <a:t>VisIt</a:t>
            </a:r>
            <a:endParaRPr lang="en-US" sz="4600" dirty="0"/>
          </a:p>
          <a:p>
            <a:r>
              <a:rPr lang="en-US" sz="4600" dirty="0"/>
              <a:t>export MPI3=`echo  "$Nodes*16" | </a:t>
            </a:r>
            <a:r>
              <a:rPr lang="en-US" sz="4600" dirty="0" err="1"/>
              <a:t>bc</a:t>
            </a:r>
            <a:r>
              <a:rPr lang="en-US" sz="4600" dirty="0"/>
              <a:t> `</a:t>
            </a:r>
          </a:p>
          <a:p>
            <a:r>
              <a:rPr lang="en-US" sz="4600" dirty="0"/>
              <a:t>export Find_Suffix2=</a:t>
            </a:r>
            <a:r>
              <a:rPr lang="en-US" sz="4600" dirty="0" err="1"/>
              <a:t>vtk</a:t>
            </a:r>
            <a:endParaRPr lang="en-US" sz="4600" dirty="0"/>
          </a:p>
          <a:p>
            <a:endParaRPr lang="en-US" sz="4600" dirty="0"/>
          </a:p>
          <a:p>
            <a:r>
              <a:rPr lang="en-US" sz="4600" dirty="0"/>
              <a:t># MVM: changed this</a:t>
            </a:r>
          </a:p>
          <a:p>
            <a:r>
              <a:rPr lang="en-US" sz="4600" dirty="0"/>
              <a:t># MVM: </a:t>
            </a:r>
            <a:r>
              <a:rPr lang="en-US" sz="4600" dirty="0" err="1"/>
              <a:t>render.py</a:t>
            </a:r>
            <a:r>
              <a:rPr lang="en-US" sz="4600" dirty="0"/>
              <a:t> is a link to the most recent version</a:t>
            </a:r>
          </a:p>
          <a:p>
            <a:r>
              <a:rPr lang="en-US" sz="4600" dirty="0"/>
              <a:t>export </a:t>
            </a:r>
            <a:r>
              <a:rPr lang="en-US" sz="4600" dirty="0" err="1"/>
              <a:t>Vis_Script</a:t>
            </a:r>
            <a:r>
              <a:rPr lang="en-US" sz="4600" dirty="0"/>
              <a:t>="/home1/00421/</a:t>
            </a:r>
            <a:r>
              <a:rPr lang="en-US" sz="4600" dirty="0" err="1"/>
              <a:t>ccguser</a:t>
            </a:r>
            <a:r>
              <a:rPr lang="en-US" sz="4600" dirty="0"/>
              <a:t>/apps/</a:t>
            </a:r>
            <a:r>
              <a:rPr lang="en-US" sz="4600" dirty="0" err="1"/>
              <a:t>ds_lammps</a:t>
            </a:r>
            <a:r>
              <a:rPr lang="en-US" sz="4600" dirty="0"/>
              <a:t>/bin/</a:t>
            </a:r>
            <a:r>
              <a:rPr lang="en-US" sz="4600" dirty="0" err="1"/>
              <a:t>render.py</a:t>
            </a:r>
            <a:r>
              <a:rPr lang="en-US" sz="4600" dirty="0"/>
              <a:t>"</a:t>
            </a:r>
          </a:p>
          <a:p>
            <a:endParaRPr lang="en-US" sz="4600" dirty="0"/>
          </a:p>
          <a:p>
            <a:r>
              <a:rPr lang="en-US" sz="4600" dirty="0"/>
              <a:t># MVM: changed this</a:t>
            </a:r>
          </a:p>
          <a:p>
            <a:r>
              <a:rPr lang="en-US" sz="4600" dirty="0"/>
              <a:t># MVM: these are here because of CCG's file upload limits</a:t>
            </a:r>
          </a:p>
          <a:p>
            <a:r>
              <a:rPr lang="en-US" sz="4600" dirty="0"/>
              <a:t>export </a:t>
            </a:r>
            <a:r>
              <a:rPr lang="en-US" sz="4600" dirty="0" err="1"/>
              <a:t>Vis_Session</a:t>
            </a:r>
            <a:r>
              <a:rPr lang="en-US" sz="4600" dirty="0"/>
              <a:t>="/home1/00421/</a:t>
            </a:r>
            <a:r>
              <a:rPr lang="en-US" sz="4600" dirty="0" err="1"/>
              <a:t>ccguser</a:t>
            </a:r>
            <a:r>
              <a:rPr lang="en-US" sz="4600" dirty="0"/>
              <a:t>/apps/</a:t>
            </a:r>
            <a:r>
              <a:rPr lang="en-US" sz="4600" dirty="0" err="1"/>
              <a:t>ds_lammps</a:t>
            </a:r>
            <a:r>
              <a:rPr lang="en-US" sz="4600" dirty="0"/>
              <a:t>/data/*session"</a:t>
            </a:r>
          </a:p>
          <a:p>
            <a:endParaRPr lang="en-US" sz="4600" dirty="0"/>
          </a:p>
          <a:p>
            <a:r>
              <a:rPr lang="en-US" sz="4600" dirty="0"/>
              <a:t># Step 1- LAMMPS MD simulation</a:t>
            </a:r>
          </a:p>
          <a:p>
            <a:r>
              <a:rPr lang="en-US" sz="4600" dirty="0"/>
              <a:t># Step 2- Create unique LAMMPS jobs that run diffraction on each *.dump file</a:t>
            </a:r>
          </a:p>
          <a:p>
            <a:r>
              <a:rPr lang="en-US" sz="4600" dirty="0"/>
              <a:t># Step 3- Multiple </a:t>
            </a:r>
            <a:r>
              <a:rPr lang="en-US" sz="4600" dirty="0" err="1"/>
              <a:t>VisIt</a:t>
            </a:r>
            <a:r>
              <a:rPr lang="en-US" sz="4600" dirty="0"/>
              <a:t> sessions creating images from *</a:t>
            </a:r>
            <a:r>
              <a:rPr lang="en-US" sz="4600" dirty="0" err="1"/>
              <a:t>vtk</a:t>
            </a:r>
            <a:r>
              <a:rPr lang="en-US" sz="4600" dirty="0"/>
              <a:t> files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6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7807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Lammps</a:t>
            </a:r>
            <a:r>
              <a:rPr lang="en-US" dirty="0" smtClean="0"/>
              <a:t> MD Step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6" y="1309915"/>
            <a:ext cx="8229600" cy="522151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 # Step 1 </a:t>
            </a:r>
            <a:r>
              <a:rPr lang="en-US" dirty="0"/>
              <a:t>L</a:t>
            </a:r>
            <a:r>
              <a:rPr lang="en-US" dirty="0" smtClean="0"/>
              <a:t>AMMPS </a:t>
            </a:r>
            <a:r>
              <a:rPr lang="en-US" dirty="0"/>
              <a:t>MD</a:t>
            </a:r>
          </a:p>
          <a:p>
            <a:r>
              <a:rPr lang="en-US" dirty="0"/>
              <a:t>        echo "</a:t>
            </a:r>
            <a:r>
              <a:rPr lang="en-US" dirty="0" err="1"/>
              <a:t>ibrun</a:t>
            </a:r>
            <a:r>
              <a:rPr lang="en-US" dirty="0"/>
              <a:t> ~/apps/</a:t>
            </a:r>
            <a:r>
              <a:rPr lang="en-US" dirty="0" err="1"/>
              <a:t>ds_lammps</a:t>
            </a:r>
            <a:r>
              <a:rPr lang="en-US" dirty="0"/>
              <a:t>/bin/</a:t>
            </a:r>
            <a:r>
              <a:rPr lang="en-US" dirty="0" err="1"/>
              <a:t>lmp_stampede</a:t>
            </a:r>
            <a:r>
              <a:rPr lang="en-US" dirty="0"/>
              <a:t> &lt; $</a:t>
            </a:r>
            <a:r>
              <a:rPr lang="en-US" dirty="0" err="1"/>
              <a:t>Diskinputfile</a:t>
            </a:r>
            <a:r>
              <a:rPr lang="en-US" dirty="0"/>
              <a:t> &gt; ${job}.out" &gt;&gt; $</a:t>
            </a:r>
            <a:r>
              <a:rPr lang="en-US" dirty="0" err="1"/>
              <a:t>qsubin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</a:t>
            </a:r>
            <a:r>
              <a:rPr lang="en-US" dirty="0">
                <a:solidFill>
                  <a:srgbClr val="FF0000"/>
                </a:solidFill>
              </a:rPr>
              <a:t># if no dump files were created by </a:t>
            </a:r>
            <a:r>
              <a:rPr lang="en-US" dirty="0" err="1">
                <a:solidFill>
                  <a:srgbClr val="FF0000"/>
                </a:solidFill>
              </a:rPr>
              <a:t>lmp_stampede</a:t>
            </a:r>
            <a:r>
              <a:rPr lang="en-US" dirty="0">
                <a:solidFill>
                  <a:srgbClr val="FF0000"/>
                </a:solidFill>
              </a:rPr>
              <a:t>, </a:t>
            </a:r>
          </a:p>
          <a:p>
            <a:r>
              <a:rPr lang="en-US" dirty="0"/>
              <a:t>       </a:t>
            </a:r>
            <a:r>
              <a:rPr lang="en-US" dirty="0">
                <a:solidFill>
                  <a:srgbClr val="FF0000"/>
                </a:solidFill>
              </a:rPr>
              <a:t> # then skip trying to submit a </a:t>
            </a:r>
            <a:r>
              <a:rPr lang="en-US" dirty="0" err="1">
                <a:solidFill>
                  <a:srgbClr val="FF0000"/>
                </a:solidFill>
              </a:rPr>
              <a:t>vis</a:t>
            </a:r>
            <a:r>
              <a:rPr lang="en-US" dirty="0">
                <a:solidFill>
                  <a:srgbClr val="FF0000"/>
                </a:solidFill>
              </a:rPr>
              <a:t> job</a:t>
            </a:r>
          </a:p>
          <a:p>
            <a:r>
              <a:rPr lang="en-US" dirty="0">
                <a:solidFill>
                  <a:srgbClr val="FF0000"/>
                </a:solidFill>
              </a:rPr>
              <a:t>        # on Gordon (or Stampede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ro-RO" dirty="0"/>
              <a:t>        /bin/cat &gt;&gt; $qsubin &lt;&lt; EOF</a:t>
            </a:r>
          </a:p>
          <a:p>
            <a:r>
              <a:rPr lang="ro-RO" dirty="0"/>
              <a:t>Ndumps=\`find . -type f -name \*dump | wc -l\`</a:t>
            </a:r>
          </a:p>
          <a:p>
            <a:r>
              <a:rPr lang="fr-FR" dirty="0"/>
              <a:t>if [ \$</a:t>
            </a:r>
            <a:r>
              <a:rPr lang="fr-FR" dirty="0" err="1"/>
              <a:t>Ndumps</a:t>
            </a:r>
            <a:r>
              <a:rPr lang="fr-FR" dirty="0"/>
              <a:t> -</a:t>
            </a:r>
            <a:r>
              <a:rPr lang="fr-FR" dirty="0" err="1"/>
              <a:t>eq</a:t>
            </a:r>
            <a:r>
              <a:rPr lang="fr-FR" dirty="0"/>
              <a:t> "0" ] </a:t>
            </a:r>
          </a:p>
          <a:p>
            <a:r>
              <a:rPr lang="fr-FR" dirty="0" err="1"/>
              <a:t>then</a:t>
            </a:r>
            <a:endParaRPr lang="fr-FR" dirty="0"/>
          </a:p>
          <a:p>
            <a:r>
              <a:rPr lang="fr-FR" dirty="0"/>
              <a:t>        </a:t>
            </a:r>
            <a:r>
              <a:rPr lang="fr-FR" dirty="0" err="1"/>
              <a:t>echo</a:t>
            </a:r>
            <a:r>
              <a:rPr lang="fr-FR" dirty="0"/>
              <a:t> "No dump files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generated</a:t>
            </a:r>
            <a:r>
              <a:rPr lang="fr-FR" dirty="0"/>
              <a:t>, </a:t>
            </a:r>
            <a:r>
              <a:rPr lang="fr-FR" dirty="0" err="1"/>
              <a:t>skipping</a:t>
            </a:r>
            <a:r>
              <a:rPr lang="fr-FR" dirty="0"/>
              <a:t> vis job." ;</a:t>
            </a:r>
          </a:p>
          <a:p>
            <a:r>
              <a:rPr lang="fr-FR" dirty="0" err="1"/>
              <a:t>else</a:t>
            </a:r>
            <a:endParaRPr lang="fr-FR" dirty="0"/>
          </a:p>
          <a:p>
            <a:r>
              <a:rPr lang="fr-FR" dirty="0"/>
              <a:t>        </a:t>
            </a:r>
            <a:r>
              <a:rPr lang="fr-FR" dirty="0" err="1"/>
              <a:t>echo</a:t>
            </a:r>
            <a:r>
              <a:rPr lang="fr-FR" dirty="0"/>
              <a:t> "dump files </a:t>
            </a:r>
            <a:r>
              <a:rPr lang="fr-FR" dirty="0" err="1"/>
              <a:t>generated</a:t>
            </a:r>
            <a:r>
              <a:rPr lang="fr-FR" dirty="0"/>
              <a:t>, </a:t>
            </a:r>
            <a:r>
              <a:rPr lang="fr-FR" dirty="0" err="1"/>
              <a:t>creating</a:t>
            </a:r>
            <a:r>
              <a:rPr lang="fr-FR" dirty="0"/>
              <a:t> vis job."</a:t>
            </a:r>
          </a:p>
          <a:p>
            <a:r>
              <a:rPr lang="fr-FR" dirty="0"/>
              <a:t>fi</a:t>
            </a:r>
          </a:p>
          <a:p>
            <a:r>
              <a:rPr lang="fr-FR" dirty="0"/>
              <a:t>### New </a:t>
            </a:r>
            <a:r>
              <a:rPr lang="fr-FR" dirty="0" err="1"/>
              <a:t>loopdiffraction.sh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MIC </a:t>
            </a:r>
            <a:r>
              <a:rPr lang="fr-FR" dirty="0" smtClean="0"/>
              <a:t>outputs</a:t>
            </a:r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17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171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Lammps</a:t>
            </a:r>
            <a:r>
              <a:rPr lang="en-US" dirty="0" smtClean="0"/>
              <a:t> Diffraction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406"/>
            <a:ext cx="8229600" cy="5802121"/>
          </a:xfrm>
        </p:spPr>
        <p:txBody>
          <a:bodyPr>
            <a:normAutofit fontScale="25000" lnSpcReduction="20000"/>
          </a:bodyPr>
          <a:lstStyle/>
          <a:p>
            <a:r>
              <a:rPr lang="en-US" sz="5200" dirty="0"/>
              <a:t># Step 2 LAMMPS Diffraction </a:t>
            </a:r>
            <a:r>
              <a:rPr lang="en-US" sz="5200" dirty="0" err="1"/>
              <a:t>Copute</a:t>
            </a:r>
            <a:endParaRPr lang="en-US" sz="5200" dirty="0"/>
          </a:p>
          <a:p>
            <a:endParaRPr lang="en-US" sz="5200" dirty="0"/>
          </a:p>
          <a:p>
            <a:r>
              <a:rPr lang="en-US" sz="5200" dirty="0" err="1"/>
              <a:t>Ndumps</a:t>
            </a:r>
            <a:r>
              <a:rPr lang="en-US" sz="5200" dirty="0"/>
              <a:t>=\`</a:t>
            </a:r>
            <a:r>
              <a:rPr lang="en-US" sz="5200" dirty="0" err="1"/>
              <a:t>ls</a:t>
            </a:r>
            <a:r>
              <a:rPr lang="en-US" sz="5200" dirty="0"/>
              <a:t> -l *$Find_Suffix1 |</a:t>
            </a:r>
            <a:r>
              <a:rPr lang="en-US" sz="5200" dirty="0" err="1"/>
              <a:t>wc</a:t>
            </a:r>
            <a:r>
              <a:rPr lang="en-US" sz="5200" dirty="0"/>
              <a:t> -l\`</a:t>
            </a:r>
          </a:p>
          <a:p>
            <a:r>
              <a:rPr lang="en-US" sz="5200" dirty="0"/>
              <a:t>if [ \$</a:t>
            </a:r>
            <a:r>
              <a:rPr lang="en-US" sz="5200" dirty="0" err="1"/>
              <a:t>Ndumps</a:t>
            </a:r>
            <a:r>
              <a:rPr lang="en-US" sz="5200" dirty="0"/>
              <a:t> -</a:t>
            </a:r>
            <a:r>
              <a:rPr lang="en-US" sz="5200" dirty="0" err="1"/>
              <a:t>eq</a:t>
            </a:r>
            <a:r>
              <a:rPr lang="en-US" sz="5200" dirty="0"/>
              <a:t> "0" ]; then </a:t>
            </a:r>
            <a:r>
              <a:rPr lang="en-US" sz="5200" dirty="0" smtClean="0"/>
              <a:t>;</a:t>
            </a:r>
            <a:r>
              <a:rPr lang="en-US" sz="5200" dirty="0"/>
              <a:t> </a:t>
            </a:r>
            <a:r>
              <a:rPr lang="en-US" sz="5200" dirty="0" smtClean="0"/>
              <a:t>    </a:t>
            </a:r>
            <a:r>
              <a:rPr lang="en-US" sz="5200" dirty="0"/>
              <a:t>echo " No dump files found in $PWD </a:t>
            </a:r>
            <a:r>
              <a:rPr lang="en-US" sz="5200" dirty="0" smtClean="0"/>
              <a:t>”;     exit; </a:t>
            </a:r>
            <a:r>
              <a:rPr lang="en-US" sz="5200" dirty="0"/>
              <a:t> </a:t>
            </a:r>
            <a:r>
              <a:rPr lang="en-US" sz="5200" dirty="0" smtClean="0"/>
              <a:t>fi</a:t>
            </a:r>
            <a:endParaRPr lang="en-US" sz="5200" dirty="0"/>
          </a:p>
          <a:p>
            <a:endParaRPr lang="en-US" sz="5200" dirty="0"/>
          </a:p>
          <a:p>
            <a:r>
              <a:rPr lang="en-US" sz="5200" dirty="0"/>
              <a:t>n=0</a:t>
            </a:r>
          </a:p>
          <a:p>
            <a:r>
              <a:rPr lang="en-US" sz="5200" dirty="0"/>
              <a:t>for </a:t>
            </a:r>
            <a:r>
              <a:rPr lang="en-US" sz="5200" dirty="0" err="1"/>
              <a:t>i</a:t>
            </a:r>
            <a:r>
              <a:rPr lang="en-US" sz="5200" dirty="0"/>
              <a:t> in *.$Find_Suffix1</a:t>
            </a:r>
          </a:p>
          <a:p>
            <a:r>
              <a:rPr lang="en-US" sz="5200" dirty="0"/>
              <a:t>do</a:t>
            </a:r>
          </a:p>
          <a:p>
            <a:r>
              <a:rPr lang="es-ES_tradnl" sz="5200" dirty="0"/>
              <a:t>    D=\`echo \${i}\</a:t>
            </a:r>
            <a:r>
              <a:rPr lang="es-ES_tradnl" sz="5200" dirty="0" smtClean="0"/>
              <a:t>`;     </a:t>
            </a:r>
            <a:r>
              <a:rPr lang="es-ES_tradnl" sz="5200" dirty="0"/>
              <a:t>P=\`echo \${i%%.$Find_Suffix1}\`</a:t>
            </a:r>
          </a:p>
          <a:p>
            <a:r>
              <a:rPr lang="en-US" sz="5200" dirty="0"/>
              <a:t>    </a:t>
            </a:r>
            <a:r>
              <a:rPr lang="en-US" sz="5200" dirty="0" err="1"/>
              <a:t>tmp</a:t>
            </a:r>
            <a:r>
              <a:rPr lang="en-US" sz="5200" dirty="0"/>
              <a:t>=\`echo \${</a:t>
            </a:r>
            <a:r>
              <a:rPr lang="en-US" sz="5200" dirty="0" err="1"/>
              <a:t>i</a:t>
            </a:r>
            <a:r>
              <a:rPr lang="en-US" sz="5200" dirty="0"/>
              <a:t>%%.$Find_Suffix1} | </a:t>
            </a:r>
            <a:r>
              <a:rPr lang="en-US" sz="5200" dirty="0" err="1"/>
              <a:t>sed</a:t>
            </a:r>
            <a:r>
              <a:rPr lang="en-US" sz="5200" dirty="0"/>
              <a:t> 's#^.*/##' | rev\`</a:t>
            </a:r>
          </a:p>
          <a:p>
            <a:r>
              <a:rPr lang="es-ES_tradnl" sz="5200" dirty="0"/>
              <a:t>    N=\`echo "\${</a:t>
            </a:r>
            <a:r>
              <a:rPr lang="es-ES_tradnl" sz="5200" dirty="0" err="1"/>
              <a:t>tmp</a:t>
            </a:r>
            <a:r>
              <a:rPr lang="es-ES_tradnl" sz="5200" dirty="0"/>
              <a:t>%%_*}" | </a:t>
            </a:r>
            <a:r>
              <a:rPr lang="es-ES_tradnl" sz="5200" dirty="0" err="1"/>
              <a:t>rev</a:t>
            </a:r>
            <a:r>
              <a:rPr lang="es-ES_tradnl" sz="5200" dirty="0"/>
              <a:t>\</a:t>
            </a:r>
            <a:r>
              <a:rPr lang="es-ES_tradnl" sz="5200" dirty="0" smtClean="0"/>
              <a:t>`;     </a:t>
            </a:r>
            <a:r>
              <a:rPr lang="es-ES_tradnl" sz="5200" dirty="0"/>
              <a:t>sed 's/XXXXX/'\$N'/g' $</a:t>
            </a:r>
            <a:r>
              <a:rPr lang="es-ES_tradnl" sz="5200" dirty="0" err="1"/>
              <a:t>Diffraction_Base</a:t>
            </a:r>
            <a:r>
              <a:rPr lang="es-ES_tradnl" sz="5200" dirty="0"/>
              <a:t> &gt; $Input.\$n</a:t>
            </a:r>
          </a:p>
          <a:p>
            <a:r>
              <a:rPr lang="en-US" sz="5200" dirty="0"/>
              <a:t>    </a:t>
            </a:r>
            <a:r>
              <a:rPr lang="en-US" sz="5200" dirty="0" err="1"/>
              <a:t>sed</a:t>
            </a:r>
            <a:r>
              <a:rPr lang="en-US" sz="5200" dirty="0"/>
              <a:t>  -</a:t>
            </a:r>
            <a:r>
              <a:rPr lang="en-US" sz="5200" dirty="0" err="1"/>
              <a:t>i</a:t>
            </a:r>
            <a:r>
              <a:rPr lang="en-US" sz="5200" dirty="0"/>
              <a:t> 's/DUMPFILE/'\$D'/g' $Input.\$</a:t>
            </a:r>
            <a:r>
              <a:rPr lang="en-US" sz="5200" dirty="0" smtClean="0"/>
              <a:t>n;     </a:t>
            </a:r>
            <a:r>
              <a:rPr lang="en-US" sz="5200" dirty="0" err="1"/>
              <a:t>sed</a:t>
            </a:r>
            <a:r>
              <a:rPr lang="en-US" sz="5200" dirty="0"/>
              <a:t>  -</a:t>
            </a:r>
            <a:r>
              <a:rPr lang="en-US" sz="5200" dirty="0" err="1"/>
              <a:t>i</a:t>
            </a:r>
            <a:r>
              <a:rPr lang="en-US" sz="5200" dirty="0"/>
              <a:t> 's/PREFIX/'\$P'/g' $Input.\$n</a:t>
            </a:r>
          </a:p>
          <a:p>
            <a:r>
              <a:rPr lang="en-US" sz="5200" dirty="0"/>
              <a:t>    n=\$((\$n+1))</a:t>
            </a:r>
          </a:p>
          <a:p>
            <a:r>
              <a:rPr lang="en-US" sz="5200" dirty="0" smtClean="0"/>
              <a:t>done</a:t>
            </a:r>
            <a:endParaRPr lang="en-US" sz="5200" dirty="0" smtClean="0"/>
          </a:p>
          <a:p>
            <a:r>
              <a:rPr lang="en-US" sz="5200" dirty="0" smtClean="0">
                <a:solidFill>
                  <a:srgbClr val="FF0000"/>
                </a:solidFill>
              </a:rPr>
              <a:t># Setting up environment variables</a:t>
            </a:r>
          </a:p>
          <a:p>
            <a:r>
              <a:rPr lang="en-US" sz="5200" dirty="0" smtClean="0"/>
              <a:t>export SLURM_NNODES=$MPI2;</a:t>
            </a:r>
            <a:r>
              <a:rPr lang="en-US" sz="5200" dirty="0"/>
              <a:t> </a:t>
            </a:r>
            <a:r>
              <a:rPr lang="en-US" sz="5200" dirty="0" smtClean="0"/>
              <a:t>export SLURM_TACC_NODES=$MPI2; </a:t>
            </a:r>
            <a:r>
              <a:rPr lang="en-US" sz="5200" dirty="0"/>
              <a:t> </a:t>
            </a:r>
            <a:r>
              <a:rPr lang="en-US" sz="5200" dirty="0" smtClean="0"/>
              <a:t>export SLURM_NTASKS=$MPI2; </a:t>
            </a:r>
            <a:r>
              <a:rPr lang="en-US" sz="5200" dirty="0"/>
              <a:t> </a:t>
            </a:r>
            <a:r>
              <a:rPr lang="en-US" sz="5200" dirty="0" smtClean="0"/>
              <a:t>export SLURM_TASKS_PER_NODE='1(x$MPI2)'</a:t>
            </a:r>
          </a:p>
          <a:p>
            <a:r>
              <a:rPr lang="en-US" sz="5200" dirty="0" smtClean="0"/>
              <a:t>export SLURM_NPROCS=$MPI2; </a:t>
            </a:r>
            <a:r>
              <a:rPr lang="en-US" sz="5200" dirty="0"/>
              <a:t> </a:t>
            </a:r>
            <a:r>
              <a:rPr lang="en-US" sz="5200" dirty="0" smtClean="0"/>
              <a:t>export SLURM_JOB_CPUS_PER_NODE='16(x$MPI2)’; export SLURM_JOB_NUM_NODES=$MPI2</a:t>
            </a:r>
          </a:p>
          <a:p>
            <a:r>
              <a:rPr lang="en-US" sz="5200" dirty="0" smtClean="0"/>
              <a:t>export SLURM_TACC_CORES=$MPI2; export SLURM_TACC_NNODES_SET=1;</a:t>
            </a:r>
            <a:r>
              <a:rPr lang="en-US" sz="5200" dirty="0"/>
              <a:t> </a:t>
            </a:r>
            <a:r>
              <a:rPr lang="en-US" sz="5200" dirty="0" smtClean="0"/>
              <a:t>export OMP_NUM_THREADS=$</a:t>
            </a:r>
            <a:r>
              <a:rPr lang="en-US" sz="5200" dirty="0" err="1" smtClean="0"/>
              <a:t>OpenMP</a:t>
            </a:r>
            <a:endParaRPr lang="en-US" sz="5200" dirty="0" smtClean="0"/>
          </a:p>
          <a:p>
            <a:r>
              <a:rPr lang="en-US" sz="5200" dirty="0" smtClean="0"/>
              <a:t>export MIC_OMP_NUM_THREADS=$MIC; export LAMMPS=/home1/00421/</a:t>
            </a:r>
            <a:r>
              <a:rPr lang="en-US" sz="5200" dirty="0" err="1" smtClean="0"/>
              <a:t>ccguser</a:t>
            </a:r>
            <a:r>
              <a:rPr lang="en-US" sz="5200" dirty="0" smtClean="0"/>
              <a:t>/apps/</a:t>
            </a:r>
            <a:r>
              <a:rPr lang="en-US" sz="5200" dirty="0" err="1" smtClean="0"/>
              <a:t>ds_lammps</a:t>
            </a:r>
            <a:r>
              <a:rPr lang="en-US" sz="5200" dirty="0" smtClean="0"/>
              <a:t>/bin/</a:t>
            </a:r>
            <a:r>
              <a:rPr lang="en-US" sz="5200" dirty="0" err="1" smtClean="0"/>
              <a:t>lmp_stampede</a:t>
            </a:r>
            <a:endParaRPr lang="en-US" sz="5200" dirty="0" smtClean="0"/>
          </a:p>
          <a:p>
            <a:pPr marL="0" indent="0">
              <a:buNone/>
            </a:pPr>
            <a:endParaRPr lang="en-US" sz="5200" dirty="0" smtClean="0"/>
          </a:p>
          <a:p>
            <a:r>
              <a:rPr lang="en-US" sz="5200" dirty="0" smtClean="0">
                <a:solidFill>
                  <a:srgbClr val="FF0000"/>
                </a:solidFill>
              </a:rPr>
              <a:t># Run LAMMPS Jobs</a:t>
            </a:r>
          </a:p>
          <a:p>
            <a:r>
              <a:rPr lang="it-IT" sz="5200" dirty="0" smtClean="0"/>
              <a:t>for i in \$(</a:t>
            </a:r>
            <a:r>
              <a:rPr lang="it-IT" sz="5200" dirty="0" err="1" smtClean="0"/>
              <a:t>seq</a:t>
            </a:r>
            <a:r>
              <a:rPr lang="it-IT" sz="5200" dirty="0" smtClean="0"/>
              <a:t> 0 \$</a:t>
            </a:r>
            <a:r>
              <a:rPr lang="it-IT" sz="5200" dirty="0" err="1" smtClean="0"/>
              <a:t>n</a:t>
            </a:r>
            <a:r>
              <a:rPr lang="it-IT" sz="5200" dirty="0" smtClean="0"/>
              <a:t>)</a:t>
            </a:r>
          </a:p>
          <a:p>
            <a:r>
              <a:rPr lang="it-IT" sz="5200" dirty="0" smtClean="0"/>
              <a:t>do</a:t>
            </a:r>
          </a:p>
          <a:p>
            <a:r>
              <a:rPr lang="it-IT" sz="5200" dirty="0" smtClean="0"/>
              <a:t>  #</a:t>
            </a:r>
            <a:r>
              <a:rPr lang="it-IT" sz="5200" dirty="0" err="1" smtClean="0"/>
              <a:t>ibrun</a:t>
            </a:r>
            <a:r>
              <a:rPr lang="it-IT" sz="5200" dirty="0" smtClean="0"/>
              <a:t> </a:t>
            </a:r>
            <a:r>
              <a:rPr lang="it-IT" sz="5200" dirty="0" err="1" smtClean="0"/>
              <a:t>tacc_affinity</a:t>
            </a:r>
            <a:r>
              <a:rPr lang="it-IT" sz="5200" dirty="0" smtClean="0"/>
              <a:t> \$LAMMPS &lt; $PWD/$Input.\$i &gt; $PWD/$Input.\$</a:t>
            </a:r>
            <a:r>
              <a:rPr lang="it-IT" sz="5200" dirty="0" err="1" smtClean="0"/>
              <a:t>i.out</a:t>
            </a:r>
            <a:endParaRPr lang="it-IT" sz="5200" dirty="0" smtClean="0"/>
          </a:p>
          <a:p>
            <a:r>
              <a:rPr lang="it-IT" sz="5200" dirty="0" smtClean="0"/>
              <a:t>  </a:t>
            </a:r>
            <a:r>
              <a:rPr lang="it-IT" sz="5200" dirty="0" err="1" smtClean="0"/>
              <a:t>ibrun</a:t>
            </a:r>
            <a:r>
              <a:rPr lang="it-IT" sz="5200" dirty="0" smtClean="0"/>
              <a:t> </a:t>
            </a:r>
            <a:r>
              <a:rPr lang="it-IT" sz="5200" dirty="0" err="1" smtClean="0"/>
              <a:t>tacc_affinity</a:t>
            </a:r>
            <a:r>
              <a:rPr lang="it-IT" sz="5200" dirty="0" smtClean="0"/>
              <a:t> \$LAMMPS &lt; $Input.\$i &gt; $Input.\$</a:t>
            </a:r>
            <a:r>
              <a:rPr lang="it-IT" sz="5200" dirty="0" err="1" smtClean="0"/>
              <a:t>i.out</a:t>
            </a:r>
            <a:endParaRPr lang="it-IT" sz="5200" dirty="0" smtClean="0"/>
          </a:p>
          <a:p>
            <a:r>
              <a:rPr lang="it-IT" sz="5200" dirty="0" err="1" smtClean="0"/>
              <a:t>done</a:t>
            </a:r>
            <a:endParaRPr lang="it-IT" sz="5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7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3640</Words>
  <Application>Microsoft Macintosh PowerPoint</Application>
  <PresentationFormat>On-screen Show (4:3)</PresentationFormat>
  <Paragraphs>403</Paragraphs>
  <Slides>23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Airavata Usecases from SEAGrid Applications and Workflows</vt:lpstr>
      <vt:lpstr>Some SEAGrid Supported Workflows</vt:lpstr>
      <vt:lpstr>Script Based high-throughput Job Creation </vt:lpstr>
      <vt:lpstr>Monitoring QM Optimization/Frequency  run   </vt:lpstr>
      <vt:lpstr>Workflow and Visualization</vt:lpstr>
      <vt:lpstr>Lammps-DS Workflow Steps</vt:lpstr>
      <vt:lpstr>Variables for programs in the workflow</vt:lpstr>
      <vt:lpstr>Lammps MD Step </vt:lpstr>
      <vt:lpstr>Lammps Diffraction Step</vt:lpstr>
      <vt:lpstr>Step 3 Visit setup </vt:lpstr>
      <vt:lpstr>Visit execution and  file management</vt:lpstr>
      <vt:lpstr>Dependent Vis batch job</vt:lpstr>
      <vt:lpstr>Gordon Offloading for Vis Compute</vt:lpstr>
      <vt:lpstr>Gordon job submission </vt:lpstr>
      <vt:lpstr>Workflow Monitor and Validation of the dihedral parameters</vt:lpstr>
      <vt:lpstr>Nek5000 Based Vortex Shedding Workflow</vt:lpstr>
      <vt:lpstr>Running Nek5000 workflow Steps 1-4 </vt:lpstr>
      <vt:lpstr>Running nek5000 workflow Steps 5-9</vt:lpstr>
      <vt:lpstr>PowerPoint Presentation</vt:lpstr>
      <vt:lpstr>QuantumEspresso Workflows</vt:lpstr>
      <vt:lpstr>QuantumEspresso environments</vt:lpstr>
      <vt:lpstr>Slurm node setup </vt:lpstr>
      <vt:lpstr>Non SCF and Dependent Bands execution</vt:lpstr>
    </vt:vector>
  </TitlesOfParts>
  <Company>Indiana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Airavata Usecases from SEAGrid Applications and Workflows</dc:title>
  <dc:creator>Sudhakar Pamidighantam</dc:creator>
  <cp:lastModifiedBy>Sudhakar Pamidighantam</cp:lastModifiedBy>
  <cp:revision>20</cp:revision>
  <dcterms:created xsi:type="dcterms:W3CDTF">2015-09-02T14:59:12Z</dcterms:created>
  <dcterms:modified xsi:type="dcterms:W3CDTF">2015-09-04T15:36:17Z</dcterms:modified>
</cp:coreProperties>
</file>