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8" r:id="rId3"/>
    <p:sldMasterId id="214748366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Sniglet"/>
      <p:regular r:id="rId19"/>
    </p:embeddedFont>
    <p:embeddedFont>
      <p:font typeface="Walter Turncoat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WalterTurncoat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Sniglet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spcBef>
                <a:spcPts val="0"/>
              </a:spcBef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6" name="Shape 4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Shape 540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1" name="Shape 5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spcBef>
                <a:spcPts val="0"/>
              </a:spcBef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Shape 548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9" name="Shape 5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63" name="Shape 5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spcBef>
                <a:spcPts val="0"/>
              </a:spcBef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spcBef>
                <a:spcPts val="0"/>
              </a:spcBef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spcBef>
                <a:spcPts val="0"/>
              </a:spcBef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Shape 2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/>
          <p:nvPr>
            <p:ph idx="2" type="sldImg"/>
          </p:nvPr>
        </p:nvSpPr>
        <p:spPr>
          <a:xfrm>
            <a:off x="381175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00" name="Shape 4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marR="0" rtl="0" algn="l">
              <a:spcBef>
                <a:spcPts val="0"/>
              </a:spcBef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x="685800" y="1991811"/>
            <a:ext cx="7772400" cy="11597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Walter Turncoat"/>
              <a:buNone/>
              <a:defRPr b="0" i="0" sz="60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indent="0" lvl="1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60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indent="0" lvl="2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60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indent="0" lvl="3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60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indent="0" lvl="4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60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indent="0" lvl="5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60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indent="0" lvl="6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60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indent="0" lvl="7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60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indent="0" lvl="8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60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+ 2 columns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Walter Turncoat"/>
              <a:buNone/>
              <a:defRPr b="0" i="0" sz="26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indent="0" lvl="1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indent="0" lvl="2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indent="0" lvl="3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indent="0" lvl="4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indent="0" lvl="5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indent="0" lvl="6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indent="0" lvl="7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indent="0" lvl="8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1507925"/>
            <a:ext cx="3994500" cy="34178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16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Sniglet"/>
              <a:buChar char="✘"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2" type="body"/>
          </p:nvPr>
        </p:nvSpPr>
        <p:spPr>
          <a:xfrm>
            <a:off x="4692275" y="1507925"/>
            <a:ext cx="3994500" cy="34178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16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Sniglet"/>
              <a:buChar char="✘"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ubtitl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ctrTitle"/>
          </p:nvPr>
        </p:nvSpPr>
        <p:spPr>
          <a:xfrm>
            <a:off x="685800" y="1964341"/>
            <a:ext cx="7772400" cy="11597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Walter Turncoat"/>
              <a:buNone/>
              <a:defRPr b="0" i="0" sz="48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indent="0" lvl="1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48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indent="0" lvl="2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48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indent="0" lvl="3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48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indent="0" lvl="4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48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indent="0" lvl="5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48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indent="0" lvl="6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48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indent="0" lvl="7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48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indent="0" lvl="8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48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" type="subTitle"/>
          </p:nvPr>
        </p:nvSpPr>
        <p:spPr>
          <a:xfrm>
            <a:off x="685800" y="3144852"/>
            <a:ext cx="7772400" cy="784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idx="1" type="body"/>
          </p:nvPr>
        </p:nvSpPr>
        <p:spPr>
          <a:xfrm>
            <a:off x="1700925" y="1399800"/>
            <a:ext cx="5742300" cy="8198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9050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Sniglet"/>
              <a:buChar char="✘"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3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70" name="Shape 70"/>
          <p:cNvSpPr txBox="1"/>
          <p:nvPr/>
        </p:nvSpPr>
        <p:spPr>
          <a:xfrm>
            <a:off x="3593400" y="857567"/>
            <a:ext cx="1957200" cy="653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b="0" i="0" lang="en" sz="96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“</a:t>
            </a:r>
          </a:p>
        </p:txBody>
      </p:sp>
      <p:sp>
        <p:nvSpPr>
          <p:cNvPr id="71" name="Shape 71"/>
          <p:cNvSpPr/>
          <p:nvPr/>
        </p:nvSpPr>
        <p:spPr>
          <a:xfrm>
            <a:off x="4128150" y="550650"/>
            <a:ext cx="887710" cy="84916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+ 1 column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Walter Turncoat"/>
              <a:buNone/>
              <a:defRPr b="0" i="0" sz="26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indent="0" lvl="1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indent="0" lvl="2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indent="0" lvl="3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indent="0" lvl="4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indent="0" lvl="5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indent="0" lvl="6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indent="0" lvl="7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indent="0" lvl="8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57200" y="1563400"/>
            <a:ext cx="8229600" cy="25031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Sniglet"/>
              <a:buChar char="✘"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+ 3 column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Walter Turncoat"/>
              <a:buNone/>
              <a:defRPr b="0" i="0" sz="26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indent="0" lvl="1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indent="0" lvl="2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indent="0" lvl="3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indent="0" lvl="4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indent="0" lvl="5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indent="0" lvl="6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indent="0" lvl="7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indent="0" lvl="8" rtl="0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1507925"/>
            <a:ext cx="2631900" cy="34178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889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Sniglet"/>
              <a:buChar char="✘"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2" type="body"/>
          </p:nvPr>
        </p:nvSpPr>
        <p:spPr>
          <a:xfrm>
            <a:off x="3223963" y="1507925"/>
            <a:ext cx="2631900" cy="34178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889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Sniglet"/>
              <a:buChar char="✘"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3" type="body"/>
          </p:nvPr>
        </p:nvSpPr>
        <p:spPr>
          <a:xfrm>
            <a:off x="5990726" y="1507925"/>
            <a:ext cx="2631900" cy="34178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889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Sniglet"/>
              <a:buChar char="✘"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4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Walter Turncoat"/>
              <a:buNone/>
              <a:defRPr b="0" i="0" sz="26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indent="0" lvl="1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indent="0" lvl="2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indent="0" lvl="3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indent="0" lvl="4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indent="0" lvl="5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indent="0" lvl="6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indent="0" lvl="7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indent="0" lvl="8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457200" y="4406308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18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20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Walter Turncoat"/>
              <a:buNone/>
              <a:defRPr b="0" i="0" sz="26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indent="0" lvl="1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indent="0" lvl="2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indent="0" lvl="3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indent="0" lvl="4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indent="0" lvl="5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indent="0" lvl="6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indent="0" lvl="7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indent="0" lvl="8" algn="ctr">
              <a:spcBef>
                <a:spcPts val="0"/>
              </a:spcBef>
              <a:buClr>
                <a:srgbClr val="FFFFFF"/>
              </a:buClr>
              <a:buFont typeface="Walter Turncoat"/>
              <a:buNone/>
              <a:defRPr sz="2600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563400"/>
            <a:ext cx="8229600" cy="25031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Sniglet"/>
              <a:buChar char="✘"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Font typeface="Sniglet"/>
              <a:buNone/>
              <a:defRPr b="0" i="0" sz="20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83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1" Type="http://schemas.openxmlformats.org/officeDocument/2006/relationships/hyperlink" Target="https://d1fto35gcfffzn.cloudfront.net/big-data/white-paper/SIGMODHAWQAdvantages.pdf" TargetMode="External"/><Relationship Id="rId10" Type="http://schemas.openxmlformats.org/officeDocument/2006/relationships/hyperlink" Target="https://github.com/changleicn/publications/blob/master/hawq-sigmod-2014.pdf" TargetMode="External"/><Relationship Id="rId13" Type="http://schemas.openxmlformats.org/officeDocument/2006/relationships/hyperlink" Target="http://www.vldb.org/pvldb/vol8/p1704-elhelw.pdf" TargetMode="External"/><Relationship Id="rId12" Type="http://schemas.openxmlformats.org/officeDocument/2006/relationships/hyperlink" Target="https://d1fto35gcfffzn.cloudfront.net/big-data/white-paper/OptimizingQueriesOverPartitionedTablesInMPPSystems.pdf" TargetMode="External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hawq.incubator.apache.org/" TargetMode="External"/><Relationship Id="rId4" Type="http://schemas.openxmlformats.org/officeDocument/2006/relationships/hyperlink" Target="http://pivotal.io/big-data/pivotal-hawq" TargetMode="External"/><Relationship Id="rId9" Type="http://schemas.openxmlformats.org/officeDocument/2006/relationships/hyperlink" Target="mailto:user@hawq.incubator.apache.org" TargetMode="External"/><Relationship Id="rId5" Type="http://schemas.openxmlformats.org/officeDocument/2006/relationships/hyperlink" Target="https://cwiki.apache.org/confluence/display/HAWQ" TargetMode="External"/><Relationship Id="rId6" Type="http://schemas.openxmlformats.org/officeDocument/2006/relationships/hyperlink" Target="https://github.com/apache/incubator-hawq.git" TargetMode="External"/><Relationship Id="rId7" Type="http://schemas.openxmlformats.org/officeDocument/2006/relationships/hyperlink" Target="https://issues.apache.org/jira/browse/HAWQ" TargetMode="External"/><Relationship Id="rId8" Type="http://schemas.openxmlformats.org/officeDocument/2006/relationships/hyperlink" Target="mailto:dev@hawq.incubator.apache.org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hyperlink" Target="mailto:pivotalrnd_china_jobs@pivotal.io" TargetMode="External"/><Relationship Id="rId4" Type="http://schemas.openxmlformats.org/officeDocument/2006/relationships/image" Target="../media/image0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iweng@pivotal.io" TargetMode="External"/><Relationship Id="rId4" Type="http://schemas.openxmlformats.org/officeDocument/2006/relationships/hyperlink" Target="mailto:iweng@apache.org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ctrTitle"/>
          </p:nvPr>
        </p:nvSpPr>
        <p:spPr>
          <a:xfrm>
            <a:off x="711400" y="1399286"/>
            <a:ext cx="7772400" cy="1159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APACHE HAWQ 2.X</a:t>
            </a:r>
            <a:r>
              <a:rPr b="0" i="0" lang="en" sz="6000" u="none" cap="none" strike="noStrike">
                <a:solidFill>
                  <a:srgbClr val="FFFFFF"/>
                </a:solidFill>
              </a:rPr>
              <a:t>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t/>
            </a:r>
            <a:endParaRPr sz="3000">
              <a:latin typeface="Sniglet"/>
              <a:ea typeface="Sniglet"/>
              <a:cs typeface="Sniglet"/>
              <a:sym typeface="Snigle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 sz="3000">
                <a:latin typeface="Sniglet"/>
                <a:ea typeface="Sniglet"/>
                <a:cs typeface="Sniglet"/>
                <a:sym typeface="Sniglet"/>
              </a:rPr>
              <a:t>A Hadoop Native SQL Engine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 txBox="1"/>
          <p:nvPr>
            <p:ph type="title"/>
          </p:nvPr>
        </p:nvSpPr>
        <p:spPr>
          <a:xfrm>
            <a:off x="527375" y="4345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Query Processing</a:t>
            </a:r>
          </a:p>
        </p:txBody>
      </p:sp>
      <p:sp>
        <p:nvSpPr>
          <p:cNvPr id="419" name="Shape 419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Shape 420"/>
          <p:cNvSpPr/>
          <p:nvPr/>
        </p:nvSpPr>
        <p:spPr>
          <a:xfrm>
            <a:off x="2903108" y="485775"/>
            <a:ext cx="492300" cy="398400"/>
          </a:xfrm>
          <a:custGeom>
            <a:pathLst>
              <a:path extrusionOk="0" h="120000" w="120000">
                <a:moveTo>
                  <a:pt x="40688" y="36205"/>
                </a:moveTo>
                <a:lnTo>
                  <a:pt x="41855" y="36370"/>
                </a:lnTo>
                <a:lnTo>
                  <a:pt x="43021" y="36686"/>
                </a:lnTo>
                <a:lnTo>
                  <a:pt x="44187" y="37166"/>
                </a:lnTo>
                <a:lnTo>
                  <a:pt x="45226" y="37811"/>
                </a:lnTo>
                <a:lnTo>
                  <a:pt x="46131" y="38450"/>
                </a:lnTo>
                <a:lnTo>
                  <a:pt x="47042" y="39411"/>
                </a:lnTo>
                <a:lnTo>
                  <a:pt x="47947" y="40373"/>
                </a:lnTo>
                <a:lnTo>
                  <a:pt x="48597" y="41492"/>
                </a:lnTo>
                <a:lnTo>
                  <a:pt x="49241" y="42618"/>
                </a:lnTo>
                <a:lnTo>
                  <a:pt x="49763" y="43895"/>
                </a:lnTo>
                <a:lnTo>
                  <a:pt x="50152" y="45179"/>
                </a:lnTo>
                <a:lnTo>
                  <a:pt x="50408" y="46621"/>
                </a:lnTo>
                <a:lnTo>
                  <a:pt x="50541" y="48063"/>
                </a:lnTo>
                <a:lnTo>
                  <a:pt x="50669" y="49663"/>
                </a:lnTo>
                <a:lnTo>
                  <a:pt x="50541" y="51105"/>
                </a:lnTo>
                <a:lnTo>
                  <a:pt x="50280" y="52224"/>
                </a:lnTo>
                <a:lnTo>
                  <a:pt x="50019" y="53350"/>
                </a:lnTo>
                <a:lnTo>
                  <a:pt x="49630" y="54311"/>
                </a:lnTo>
                <a:lnTo>
                  <a:pt x="49241" y="55430"/>
                </a:lnTo>
                <a:lnTo>
                  <a:pt x="48725" y="56233"/>
                </a:lnTo>
                <a:lnTo>
                  <a:pt x="48075" y="57195"/>
                </a:lnTo>
                <a:lnTo>
                  <a:pt x="46781" y="58637"/>
                </a:lnTo>
                <a:lnTo>
                  <a:pt x="45354" y="59914"/>
                </a:lnTo>
                <a:lnTo>
                  <a:pt x="43671" y="60875"/>
                </a:lnTo>
                <a:lnTo>
                  <a:pt x="41988" y="61678"/>
                </a:lnTo>
                <a:lnTo>
                  <a:pt x="40172" y="62001"/>
                </a:lnTo>
                <a:lnTo>
                  <a:pt x="39133" y="62159"/>
                </a:lnTo>
                <a:lnTo>
                  <a:pt x="38228" y="62159"/>
                </a:lnTo>
                <a:lnTo>
                  <a:pt x="37195" y="62001"/>
                </a:lnTo>
                <a:lnTo>
                  <a:pt x="36156" y="61678"/>
                </a:lnTo>
                <a:lnTo>
                  <a:pt x="35251" y="61198"/>
                </a:lnTo>
                <a:lnTo>
                  <a:pt x="34340" y="60717"/>
                </a:lnTo>
                <a:lnTo>
                  <a:pt x="33435" y="60237"/>
                </a:lnTo>
                <a:lnTo>
                  <a:pt x="32657" y="59433"/>
                </a:lnTo>
                <a:lnTo>
                  <a:pt x="31879" y="58795"/>
                </a:lnTo>
                <a:lnTo>
                  <a:pt x="31102" y="57833"/>
                </a:lnTo>
                <a:lnTo>
                  <a:pt x="30452" y="56872"/>
                </a:lnTo>
                <a:lnTo>
                  <a:pt x="29936" y="55911"/>
                </a:lnTo>
                <a:lnTo>
                  <a:pt x="29419" y="54792"/>
                </a:lnTo>
                <a:lnTo>
                  <a:pt x="29030" y="53666"/>
                </a:lnTo>
                <a:lnTo>
                  <a:pt x="28769" y="52546"/>
                </a:lnTo>
                <a:lnTo>
                  <a:pt x="28641" y="51263"/>
                </a:lnTo>
                <a:lnTo>
                  <a:pt x="28641" y="49663"/>
                </a:lnTo>
                <a:lnTo>
                  <a:pt x="28769" y="48221"/>
                </a:lnTo>
                <a:lnTo>
                  <a:pt x="29030" y="46943"/>
                </a:lnTo>
                <a:lnTo>
                  <a:pt x="29419" y="45502"/>
                </a:lnTo>
                <a:lnTo>
                  <a:pt x="29936" y="44218"/>
                </a:lnTo>
                <a:lnTo>
                  <a:pt x="30585" y="42934"/>
                </a:lnTo>
                <a:lnTo>
                  <a:pt x="31363" y="41814"/>
                </a:lnTo>
                <a:lnTo>
                  <a:pt x="32140" y="40695"/>
                </a:lnTo>
                <a:lnTo>
                  <a:pt x="32918" y="39734"/>
                </a:lnTo>
                <a:lnTo>
                  <a:pt x="33823" y="39089"/>
                </a:lnTo>
                <a:lnTo>
                  <a:pt x="34729" y="38450"/>
                </a:lnTo>
                <a:lnTo>
                  <a:pt x="35639" y="37811"/>
                </a:lnTo>
                <a:lnTo>
                  <a:pt x="37450" y="37008"/>
                </a:lnTo>
                <a:lnTo>
                  <a:pt x="39522" y="36205"/>
                </a:lnTo>
                <a:close/>
                <a:moveTo>
                  <a:pt x="40821" y="32840"/>
                </a:moveTo>
                <a:lnTo>
                  <a:pt x="39266" y="33005"/>
                </a:lnTo>
                <a:lnTo>
                  <a:pt x="38878" y="33005"/>
                </a:lnTo>
                <a:lnTo>
                  <a:pt x="38617" y="33163"/>
                </a:lnTo>
                <a:lnTo>
                  <a:pt x="38228" y="33644"/>
                </a:lnTo>
                <a:lnTo>
                  <a:pt x="37195" y="33966"/>
                </a:lnTo>
                <a:lnTo>
                  <a:pt x="36156" y="34282"/>
                </a:lnTo>
                <a:lnTo>
                  <a:pt x="35251" y="34763"/>
                </a:lnTo>
                <a:lnTo>
                  <a:pt x="34212" y="35244"/>
                </a:lnTo>
                <a:lnTo>
                  <a:pt x="32396" y="36528"/>
                </a:lnTo>
                <a:lnTo>
                  <a:pt x="30841" y="38127"/>
                </a:lnTo>
                <a:lnTo>
                  <a:pt x="29808" y="39253"/>
                </a:lnTo>
                <a:lnTo>
                  <a:pt x="28897" y="40531"/>
                </a:lnTo>
                <a:lnTo>
                  <a:pt x="28120" y="42137"/>
                </a:lnTo>
                <a:lnTo>
                  <a:pt x="27342" y="43579"/>
                </a:lnTo>
                <a:lnTo>
                  <a:pt x="26825" y="45179"/>
                </a:lnTo>
                <a:lnTo>
                  <a:pt x="26437" y="46943"/>
                </a:lnTo>
                <a:lnTo>
                  <a:pt x="26176" y="48701"/>
                </a:lnTo>
                <a:lnTo>
                  <a:pt x="26048" y="50466"/>
                </a:lnTo>
                <a:lnTo>
                  <a:pt x="26176" y="52066"/>
                </a:lnTo>
                <a:lnTo>
                  <a:pt x="26309" y="53666"/>
                </a:lnTo>
                <a:lnTo>
                  <a:pt x="26698" y="55272"/>
                </a:lnTo>
                <a:lnTo>
                  <a:pt x="27214" y="56714"/>
                </a:lnTo>
                <a:lnTo>
                  <a:pt x="27864" y="57991"/>
                </a:lnTo>
                <a:lnTo>
                  <a:pt x="28641" y="59275"/>
                </a:lnTo>
                <a:lnTo>
                  <a:pt x="29547" y="60395"/>
                </a:lnTo>
                <a:lnTo>
                  <a:pt x="30585" y="61520"/>
                </a:lnTo>
                <a:lnTo>
                  <a:pt x="31619" y="62482"/>
                </a:lnTo>
                <a:lnTo>
                  <a:pt x="32657" y="63278"/>
                </a:lnTo>
                <a:lnTo>
                  <a:pt x="33823" y="63924"/>
                </a:lnTo>
                <a:lnTo>
                  <a:pt x="35118" y="64562"/>
                </a:lnTo>
                <a:lnTo>
                  <a:pt x="36417" y="64885"/>
                </a:lnTo>
                <a:lnTo>
                  <a:pt x="37583" y="65201"/>
                </a:lnTo>
                <a:lnTo>
                  <a:pt x="38878" y="65365"/>
                </a:lnTo>
                <a:lnTo>
                  <a:pt x="40172" y="65201"/>
                </a:lnTo>
                <a:lnTo>
                  <a:pt x="41338" y="65043"/>
                </a:lnTo>
                <a:lnTo>
                  <a:pt x="42504" y="64885"/>
                </a:lnTo>
                <a:lnTo>
                  <a:pt x="43543" y="64404"/>
                </a:lnTo>
                <a:lnTo>
                  <a:pt x="44709" y="63924"/>
                </a:lnTo>
                <a:lnTo>
                  <a:pt x="45742" y="63443"/>
                </a:lnTo>
                <a:lnTo>
                  <a:pt x="46781" y="62640"/>
                </a:lnTo>
                <a:lnTo>
                  <a:pt x="47686" y="61836"/>
                </a:lnTo>
                <a:lnTo>
                  <a:pt x="48597" y="61040"/>
                </a:lnTo>
                <a:lnTo>
                  <a:pt x="49502" y="60079"/>
                </a:lnTo>
                <a:lnTo>
                  <a:pt x="50280" y="59117"/>
                </a:lnTo>
                <a:lnTo>
                  <a:pt x="50930" y="57991"/>
                </a:lnTo>
                <a:lnTo>
                  <a:pt x="51574" y="56714"/>
                </a:lnTo>
                <a:lnTo>
                  <a:pt x="52096" y="55430"/>
                </a:lnTo>
                <a:lnTo>
                  <a:pt x="52485" y="54146"/>
                </a:lnTo>
                <a:lnTo>
                  <a:pt x="52874" y="52869"/>
                </a:lnTo>
                <a:lnTo>
                  <a:pt x="53129" y="51427"/>
                </a:lnTo>
                <a:lnTo>
                  <a:pt x="53262" y="49505"/>
                </a:lnTo>
                <a:lnTo>
                  <a:pt x="53262" y="47582"/>
                </a:lnTo>
                <a:lnTo>
                  <a:pt x="53001" y="45818"/>
                </a:lnTo>
                <a:lnTo>
                  <a:pt x="52740" y="44060"/>
                </a:lnTo>
                <a:lnTo>
                  <a:pt x="52224" y="42453"/>
                </a:lnTo>
                <a:lnTo>
                  <a:pt x="51446" y="40853"/>
                </a:lnTo>
                <a:lnTo>
                  <a:pt x="50669" y="39411"/>
                </a:lnTo>
                <a:lnTo>
                  <a:pt x="49763" y="37969"/>
                </a:lnTo>
                <a:lnTo>
                  <a:pt x="48725" y="36850"/>
                </a:lnTo>
                <a:lnTo>
                  <a:pt x="47559" y="35724"/>
                </a:lnTo>
                <a:lnTo>
                  <a:pt x="46392" y="34763"/>
                </a:lnTo>
                <a:lnTo>
                  <a:pt x="45098" y="33966"/>
                </a:lnTo>
                <a:lnTo>
                  <a:pt x="43671" y="33486"/>
                </a:lnTo>
                <a:lnTo>
                  <a:pt x="42243" y="33005"/>
                </a:lnTo>
                <a:lnTo>
                  <a:pt x="40821" y="32840"/>
                </a:lnTo>
                <a:close/>
                <a:moveTo>
                  <a:pt x="34990" y="2725"/>
                </a:moveTo>
                <a:lnTo>
                  <a:pt x="36156" y="2883"/>
                </a:lnTo>
                <a:lnTo>
                  <a:pt x="37450" y="2883"/>
                </a:lnTo>
                <a:lnTo>
                  <a:pt x="39911" y="3041"/>
                </a:lnTo>
                <a:lnTo>
                  <a:pt x="43154" y="3206"/>
                </a:lnTo>
                <a:lnTo>
                  <a:pt x="44709" y="3364"/>
                </a:lnTo>
                <a:lnTo>
                  <a:pt x="46264" y="3364"/>
                </a:lnTo>
                <a:lnTo>
                  <a:pt x="46264" y="4483"/>
                </a:lnTo>
                <a:lnTo>
                  <a:pt x="46264" y="5609"/>
                </a:lnTo>
                <a:lnTo>
                  <a:pt x="44837" y="4964"/>
                </a:lnTo>
                <a:lnTo>
                  <a:pt x="44060" y="4806"/>
                </a:lnTo>
                <a:lnTo>
                  <a:pt x="43282" y="4648"/>
                </a:lnTo>
                <a:lnTo>
                  <a:pt x="42632" y="4648"/>
                </a:lnTo>
                <a:lnTo>
                  <a:pt x="41855" y="4806"/>
                </a:lnTo>
                <a:lnTo>
                  <a:pt x="41210" y="5128"/>
                </a:lnTo>
                <a:lnTo>
                  <a:pt x="40688" y="5767"/>
                </a:lnTo>
                <a:lnTo>
                  <a:pt x="40560" y="6090"/>
                </a:lnTo>
                <a:lnTo>
                  <a:pt x="40560" y="6248"/>
                </a:lnTo>
                <a:lnTo>
                  <a:pt x="40688" y="6570"/>
                </a:lnTo>
                <a:lnTo>
                  <a:pt x="42377" y="6570"/>
                </a:lnTo>
                <a:lnTo>
                  <a:pt x="43799" y="6728"/>
                </a:lnTo>
                <a:lnTo>
                  <a:pt x="45098" y="7209"/>
                </a:lnTo>
                <a:lnTo>
                  <a:pt x="46520" y="7848"/>
                </a:lnTo>
                <a:lnTo>
                  <a:pt x="46653" y="8809"/>
                </a:lnTo>
                <a:lnTo>
                  <a:pt x="45615" y="8809"/>
                </a:lnTo>
                <a:lnTo>
                  <a:pt x="42243" y="8493"/>
                </a:lnTo>
                <a:lnTo>
                  <a:pt x="41077" y="8328"/>
                </a:lnTo>
                <a:lnTo>
                  <a:pt x="40560" y="8328"/>
                </a:lnTo>
                <a:lnTo>
                  <a:pt x="39911" y="8651"/>
                </a:lnTo>
                <a:lnTo>
                  <a:pt x="39783" y="8973"/>
                </a:lnTo>
                <a:lnTo>
                  <a:pt x="39783" y="9290"/>
                </a:lnTo>
                <a:lnTo>
                  <a:pt x="40044" y="9935"/>
                </a:lnTo>
                <a:lnTo>
                  <a:pt x="40433" y="10415"/>
                </a:lnTo>
                <a:lnTo>
                  <a:pt x="40949" y="10731"/>
                </a:lnTo>
                <a:lnTo>
                  <a:pt x="41466" y="10896"/>
                </a:lnTo>
                <a:lnTo>
                  <a:pt x="42765" y="11054"/>
                </a:lnTo>
                <a:lnTo>
                  <a:pt x="43799" y="11212"/>
                </a:lnTo>
                <a:lnTo>
                  <a:pt x="45354" y="11535"/>
                </a:lnTo>
                <a:lnTo>
                  <a:pt x="47042" y="11693"/>
                </a:lnTo>
                <a:lnTo>
                  <a:pt x="47298" y="13938"/>
                </a:lnTo>
                <a:lnTo>
                  <a:pt x="47170" y="13938"/>
                </a:lnTo>
                <a:lnTo>
                  <a:pt x="46392" y="13615"/>
                </a:lnTo>
                <a:lnTo>
                  <a:pt x="45615" y="13299"/>
                </a:lnTo>
                <a:lnTo>
                  <a:pt x="43932" y="13135"/>
                </a:lnTo>
                <a:lnTo>
                  <a:pt x="42632" y="12819"/>
                </a:lnTo>
                <a:lnTo>
                  <a:pt x="41077" y="12819"/>
                </a:lnTo>
                <a:lnTo>
                  <a:pt x="41077" y="13135"/>
                </a:lnTo>
                <a:lnTo>
                  <a:pt x="40949" y="13457"/>
                </a:lnTo>
                <a:lnTo>
                  <a:pt x="41338" y="14260"/>
                </a:lnTo>
                <a:lnTo>
                  <a:pt x="41727" y="14741"/>
                </a:lnTo>
                <a:lnTo>
                  <a:pt x="42377" y="15057"/>
                </a:lnTo>
                <a:lnTo>
                  <a:pt x="43021" y="15380"/>
                </a:lnTo>
                <a:lnTo>
                  <a:pt x="44837" y="15860"/>
                </a:lnTo>
                <a:lnTo>
                  <a:pt x="46653" y="16183"/>
                </a:lnTo>
                <a:lnTo>
                  <a:pt x="47042" y="16183"/>
                </a:lnTo>
                <a:lnTo>
                  <a:pt x="47298" y="16018"/>
                </a:lnTo>
                <a:lnTo>
                  <a:pt x="47559" y="15860"/>
                </a:lnTo>
                <a:lnTo>
                  <a:pt x="47686" y="15702"/>
                </a:lnTo>
                <a:lnTo>
                  <a:pt x="48075" y="16499"/>
                </a:lnTo>
                <a:lnTo>
                  <a:pt x="48336" y="16980"/>
                </a:lnTo>
                <a:lnTo>
                  <a:pt x="48597" y="17144"/>
                </a:lnTo>
                <a:lnTo>
                  <a:pt x="48986" y="17302"/>
                </a:lnTo>
                <a:lnTo>
                  <a:pt x="49241" y="17302"/>
                </a:lnTo>
                <a:lnTo>
                  <a:pt x="50541" y="17783"/>
                </a:lnTo>
                <a:lnTo>
                  <a:pt x="51835" y="18422"/>
                </a:lnTo>
                <a:lnTo>
                  <a:pt x="53001" y="19225"/>
                </a:lnTo>
                <a:lnTo>
                  <a:pt x="54168" y="20186"/>
                </a:lnTo>
                <a:lnTo>
                  <a:pt x="54429" y="20344"/>
                </a:lnTo>
                <a:lnTo>
                  <a:pt x="54684" y="20509"/>
                </a:lnTo>
                <a:lnTo>
                  <a:pt x="55334" y="20509"/>
                </a:lnTo>
                <a:lnTo>
                  <a:pt x="55723" y="20028"/>
                </a:lnTo>
                <a:lnTo>
                  <a:pt x="55984" y="19547"/>
                </a:lnTo>
                <a:lnTo>
                  <a:pt x="56628" y="19067"/>
                </a:lnTo>
                <a:lnTo>
                  <a:pt x="57278" y="18586"/>
                </a:lnTo>
                <a:lnTo>
                  <a:pt x="58317" y="17460"/>
                </a:lnTo>
                <a:lnTo>
                  <a:pt x="60777" y="15222"/>
                </a:lnTo>
                <a:lnTo>
                  <a:pt x="62071" y="14260"/>
                </a:lnTo>
                <a:lnTo>
                  <a:pt x="63371" y="13457"/>
                </a:lnTo>
                <a:lnTo>
                  <a:pt x="63759" y="13135"/>
                </a:lnTo>
                <a:lnTo>
                  <a:pt x="63887" y="12819"/>
                </a:lnTo>
                <a:lnTo>
                  <a:pt x="64404" y="13299"/>
                </a:lnTo>
                <a:lnTo>
                  <a:pt x="65959" y="14741"/>
                </a:lnTo>
                <a:lnTo>
                  <a:pt x="67386" y="16183"/>
                </a:lnTo>
                <a:lnTo>
                  <a:pt x="68553" y="17783"/>
                </a:lnTo>
                <a:lnTo>
                  <a:pt x="69719" y="19383"/>
                </a:lnTo>
                <a:lnTo>
                  <a:pt x="70236" y="20186"/>
                </a:lnTo>
                <a:lnTo>
                  <a:pt x="70758" y="20989"/>
                </a:lnTo>
                <a:lnTo>
                  <a:pt x="69847" y="22267"/>
                </a:lnTo>
                <a:lnTo>
                  <a:pt x="68680" y="20989"/>
                </a:lnTo>
                <a:lnTo>
                  <a:pt x="67514" y="19705"/>
                </a:lnTo>
                <a:lnTo>
                  <a:pt x="66998" y="19225"/>
                </a:lnTo>
                <a:lnTo>
                  <a:pt x="66348" y="18902"/>
                </a:lnTo>
                <a:lnTo>
                  <a:pt x="65703" y="18586"/>
                </a:lnTo>
                <a:lnTo>
                  <a:pt x="65054" y="18422"/>
                </a:lnTo>
                <a:lnTo>
                  <a:pt x="64793" y="18586"/>
                </a:lnTo>
                <a:lnTo>
                  <a:pt x="64665" y="18744"/>
                </a:lnTo>
                <a:lnTo>
                  <a:pt x="64537" y="19067"/>
                </a:lnTo>
                <a:lnTo>
                  <a:pt x="64665" y="19383"/>
                </a:lnTo>
                <a:lnTo>
                  <a:pt x="65054" y="20028"/>
                </a:lnTo>
                <a:lnTo>
                  <a:pt x="65442" y="20509"/>
                </a:lnTo>
                <a:lnTo>
                  <a:pt x="66348" y="21470"/>
                </a:lnTo>
                <a:lnTo>
                  <a:pt x="67514" y="22912"/>
                </a:lnTo>
                <a:lnTo>
                  <a:pt x="68680" y="24031"/>
                </a:lnTo>
                <a:lnTo>
                  <a:pt x="68814" y="24031"/>
                </a:lnTo>
                <a:lnTo>
                  <a:pt x="67903" y="25473"/>
                </a:lnTo>
                <a:lnTo>
                  <a:pt x="67386" y="24670"/>
                </a:lnTo>
                <a:lnTo>
                  <a:pt x="66737" y="23873"/>
                </a:lnTo>
                <a:lnTo>
                  <a:pt x="66348" y="23228"/>
                </a:lnTo>
                <a:lnTo>
                  <a:pt x="65831" y="22589"/>
                </a:lnTo>
                <a:lnTo>
                  <a:pt x="65315" y="21951"/>
                </a:lnTo>
                <a:lnTo>
                  <a:pt x="64665" y="21628"/>
                </a:lnTo>
                <a:lnTo>
                  <a:pt x="64537" y="21628"/>
                </a:lnTo>
                <a:lnTo>
                  <a:pt x="64276" y="21786"/>
                </a:lnTo>
                <a:lnTo>
                  <a:pt x="64276" y="21951"/>
                </a:lnTo>
                <a:lnTo>
                  <a:pt x="64276" y="22267"/>
                </a:lnTo>
                <a:lnTo>
                  <a:pt x="64404" y="23070"/>
                </a:lnTo>
                <a:lnTo>
                  <a:pt x="64665" y="23873"/>
                </a:lnTo>
                <a:lnTo>
                  <a:pt x="65442" y="25473"/>
                </a:lnTo>
                <a:lnTo>
                  <a:pt x="65959" y="26592"/>
                </a:lnTo>
                <a:lnTo>
                  <a:pt x="66737" y="27718"/>
                </a:lnTo>
                <a:lnTo>
                  <a:pt x="66220" y="28515"/>
                </a:lnTo>
                <a:lnTo>
                  <a:pt x="65570" y="29799"/>
                </a:lnTo>
                <a:lnTo>
                  <a:pt x="65054" y="28679"/>
                </a:lnTo>
                <a:lnTo>
                  <a:pt x="64276" y="27554"/>
                </a:lnTo>
                <a:lnTo>
                  <a:pt x="63626" y="26434"/>
                </a:lnTo>
                <a:lnTo>
                  <a:pt x="63110" y="25315"/>
                </a:lnTo>
                <a:lnTo>
                  <a:pt x="62849" y="24992"/>
                </a:lnTo>
                <a:lnTo>
                  <a:pt x="62593" y="24834"/>
                </a:lnTo>
                <a:lnTo>
                  <a:pt x="62204" y="24834"/>
                </a:lnTo>
                <a:lnTo>
                  <a:pt x="61943" y="25315"/>
                </a:lnTo>
                <a:lnTo>
                  <a:pt x="61943" y="26112"/>
                </a:lnTo>
                <a:lnTo>
                  <a:pt x="62071" y="26757"/>
                </a:lnTo>
                <a:lnTo>
                  <a:pt x="62332" y="27554"/>
                </a:lnTo>
                <a:lnTo>
                  <a:pt x="62593" y="28199"/>
                </a:lnTo>
                <a:lnTo>
                  <a:pt x="64537" y="31879"/>
                </a:lnTo>
                <a:lnTo>
                  <a:pt x="64793" y="32202"/>
                </a:lnTo>
                <a:lnTo>
                  <a:pt x="65181" y="32360"/>
                </a:lnTo>
                <a:lnTo>
                  <a:pt x="65315" y="32524"/>
                </a:lnTo>
                <a:lnTo>
                  <a:pt x="65442" y="32682"/>
                </a:lnTo>
                <a:lnTo>
                  <a:pt x="66092" y="34447"/>
                </a:lnTo>
                <a:lnTo>
                  <a:pt x="66348" y="36370"/>
                </a:lnTo>
                <a:lnTo>
                  <a:pt x="66481" y="37489"/>
                </a:lnTo>
                <a:lnTo>
                  <a:pt x="66609" y="38608"/>
                </a:lnTo>
                <a:lnTo>
                  <a:pt x="66609" y="39734"/>
                </a:lnTo>
                <a:lnTo>
                  <a:pt x="66737" y="40853"/>
                </a:lnTo>
                <a:lnTo>
                  <a:pt x="66998" y="41334"/>
                </a:lnTo>
                <a:lnTo>
                  <a:pt x="67259" y="41492"/>
                </a:lnTo>
                <a:lnTo>
                  <a:pt x="67647" y="41656"/>
                </a:lnTo>
                <a:lnTo>
                  <a:pt x="68036" y="41656"/>
                </a:lnTo>
                <a:lnTo>
                  <a:pt x="69202" y="42137"/>
                </a:lnTo>
                <a:lnTo>
                  <a:pt x="70369" y="42295"/>
                </a:lnTo>
                <a:lnTo>
                  <a:pt x="72701" y="42618"/>
                </a:lnTo>
                <a:lnTo>
                  <a:pt x="74384" y="42934"/>
                </a:lnTo>
                <a:lnTo>
                  <a:pt x="76067" y="43256"/>
                </a:lnTo>
                <a:lnTo>
                  <a:pt x="77234" y="43737"/>
                </a:lnTo>
                <a:lnTo>
                  <a:pt x="77756" y="44060"/>
                </a:lnTo>
                <a:lnTo>
                  <a:pt x="78272" y="44060"/>
                </a:lnTo>
                <a:lnTo>
                  <a:pt x="78144" y="45818"/>
                </a:lnTo>
                <a:lnTo>
                  <a:pt x="78011" y="47582"/>
                </a:lnTo>
                <a:lnTo>
                  <a:pt x="78144" y="50946"/>
                </a:lnTo>
                <a:lnTo>
                  <a:pt x="78011" y="53830"/>
                </a:lnTo>
                <a:lnTo>
                  <a:pt x="78011" y="55272"/>
                </a:lnTo>
                <a:lnTo>
                  <a:pt x="78144" y="56714"/>
                </a:lnTo>
                <a:lnTo>
                  <a:pt x="76978" y="56872"/>
                </a:lnTo>
                <a:lnTo>
                  <a:pt x="76978" y="56872"/>
                </a:lnTo>
                <a:lnTo>
                  <a:pt x="77106" y="56233"/>
                </a:lnTo>
                <a:lnTo>
                  <a:pt x="77106" y="55588"/>
                </a:lnTo>
                <a:lnTo>
                  <a:pt x="76978" y="54311"/>
                </a:lnTo>
                <a:lnTo>
                  <a:pt x="76717" y="52546"/>
                </a:lnTo>
                <a:lnTo>
                  <a:pt x="76589" y="51908"/>
                </a:lnTo>
                <a:lnTo>
                  <a:pt x="76328" y="51105"/>
                </a:lnTo>
                <a:lnTo>
                  <a:pt x="76200" y="50946"/>
                </a:lnTo>
                <a:lnTo>
                  <a:pt x="76067" y="50782"/>
                </a:lnTo>
                <a:lnTo>
                  <a:pt x="75812" y="50946"/>
                </a:lnTo>
                <a:lnTo>
                  <a:pt x="75679" y="51105"/>
                </a:lnTo>
                <a:lnTo>
                  <a:pt x="75423" y="51908"/>
                </a:lnTo>
                <a:lnTo>
                  <a:pt x="75290" y="52546"/>
                </a:lnTo>
                <a:lnTo>
                  <a:pt x="75162" y="54311"/>
                </a:lnTo>
                <a:lnTo>
                  <a:pt x="75162" y="55753"/>
                </a:lnTo>
                <a:lnTo>
                  <a:pt x="75290" y="56391"/>
                </a:lnTo>
                <a:lnTo>
                  <a:pt x="75551" y="57030"/>
                </a:lnTo>
                <a:lnTo>
                  <a:pt x="73479" y="57195"/>
                </a:lnTo>
                <a:lnTo>
                  <a:pt x="72957" y="57195"/>
                </a:lnTo>
                <a:lnTo>
                  <a:pt x="73218" y="56549"/>
                </a:lnTo>
                <a:lnTo>
                  <a:pt x="73479" y="54950"/>
                </a:lnTo>
                <a:lnTo>
                  <a:pt x="73735" y="53350"/>
                </a:lnTo>
                <a:lnTo>
                  <a:pt x="73868" y="51585"/>
                </a:lnTo>
                <a:lnTo>
                  <a:pt x="73735" y="51105"/>
                </a:lnTo>
                <a:lnTo>
                  <a:pt x="73346" y="50782"/>
                </a:lnTo>
                <a:lnTo>
                  <a:pt x="72957" y="50782"/>
                </a:lnTo>
                <a:lnTo>
                  <a:pt x="72701" y="51105"/>
                </a:lnTo>
                <a:lnTo>
                  <a:pt x="72568" y="51427"/>
                </a:lnTo>
                <a:lnTo>
                  <a:pt x="71791" y="54469"/>
                </a:lnTo>
                <a:lnTo>
                  <a:pt x="71402" y="55911"/>
                </a:lnTo>
                <a:lnTo>
                  <a:pt x="71402" y="56714"/>
                </a:lnTo>
                <a:lnTo>
                  <a:pt x="71402" y="57030"/>
                </a:lnTo>
                <a:lnTo>
                  <a:pt x="71535" y="57353"/>
                </a:lnTo>
                <a:lnTo>
                  <a:pt x="70497" y="57353"/>
                </a:lnTo>
                <a:lnTo>
                  <a:pt x="69458" y="57511"/>
                </a:lnTo>
                <a:lnTo>
                  <a:pt x="69719" y="55588"/>
                </a:lnTo>
                <a:lnTo>
                  <a:pt x="69847" y="53830"/>
                </a:lnTo>
                <a:lnTo>
                  <a:pt x="69719" y="52869"/>
                </a:lnTo>
                <a:lnTo>
                  <a:pt x="69591" y="52066"/>
                </a:lnTo>
                <a:lnTo>
                  <a:pt x="69458" y="51743"/>
                </a:lnTo>
                <a:lnTo>
                  <a:pt x="69330" y="51585"/>
                </a:lnTo>
                <a:lnTo>
                  <a:pt x="69069" y="51585"/>
                </a:lnTo>
                <a:lnTo>
                  <a:pt x="68814" y="51743"/>
                </a:lnTo>
                <a:lnTo>
                  <a:pt x="68425" y="52388"/>
                </a:lnTo>
                <a:lnTo>
                  <a:pt x="68292" y="53027"/>
                </a:lnTo>
                <a:lnTo>
                  <a:pt x="67903" y="54469"/>
                </a:lnTo>
                <a:lnTo>
                  <a:pt x="67125" y="58637"/>
                </a:lnTo>
                <a:lnTo>
                  <a:pt x="67125" y="58953"/>
                </a:lnTo>
                <a:lnTo>
                  <a:pt x="67259" y="59433"/>
                </a:lnTo>
                <a:lnTo>
                  <a:pt x="66609" y="61040"/>
                </a:lnTo>
                <a:lnTo>
                  <a:pt x="65959" y="62640"/>
                </a:lnTo>
                <a:lnTo>
                  <a:pt x="65442" y="63601"/>
                </a:lnTo>
                <a:lnTo>
                  <a:pt x="64926" y="64562"/>
                </a:lnTo>
                <a:lnTo>
                  <a:pt x="63887" y="66162"/>
                </a:lnTo>
                <a:lnTo>
                  <a:pt x="63626" y="66643"/>
                </a:lnTo>
                <a:lnTo>
                  <a:pt x="63626" y="66965"/>
                </a:lnTo>
                <a:lnTo>
                  <a:pt x="63759" y="67446"/>
                </a:lnTo>
                <a:lnTo>
                  <a:pt x="63887" y="67769"/>
                </a:lnTo>
                <a:lnTo>
                  <a:pt x="64148" y="68085"/>
                </a:lnTo>
                <a:lnTo>
                  <a:pt x="64793" y="68085"/>
                </a:lnTo>
                <a:lnTo>
                  <a:pt x="65181" y="67927"/>
                </a:lnTo>
                <a:lnTo>
                  <a:pt x="65703" y="69046"/>
                </a:lnTo>
                <a:lnTo>
                  <a:pt x="66481" y="70007"/>
                </a:lnTo>
                <a:lnTo>
                  <a:pt x="67775" y="72094"/>
                </a:lnTo>
                <a:lnTo>
                  <a:pt x="69202" y="74655"/>
                </a:lnTo>
                <a:lnTo>
                  <a:pt x="70497" y="77217"/>
                </a:lnTo>
                <a:lnTo>
                  <a:pt x="69591" y="78659"/>
                </a:lnTo>
                <a:lnTo>
                  <a:pt x="68553" y="80100"/>
                </a:lnTo>
                <a:lnTo>
                  <a:pt x="66481" y="82668"/>
                </a:lnTo>
                <a:lnTo>
                  <a:pt x="64926" y="84591"/>
                </a:lnTo>
                <a:lnTo>
                  <a:pt x="64148" y="85552"/>
                </a:lnTo>
                <a:lnTo>
                  <a:pt x="63499" y="86671"/>
                </a:lnTo>
                <a:lnTo>
                  <a:pt x="62332" y="85710"/>
                </a:lnTo>
                <a:lnTo>
                  <a:pt x="63238" y="85229"/>
                </a:lnTo>
                <a:lnTo>
                  <a:pt x="64015" y="84591"/>
                </a:lnTo>
                <a:lnTo>
                  <a:pt x="65442" y="83465"/>
                </a:lnTo>
                <a:lnTo>
                  <a:pt x="65703" y="83149"/>
                </a:lnTo>
                <a:lnTo>
                  <a:pt x="65831" y="82826"/>
                </a:lnTo>
                <a:lnTo>
                  <a:pt x="65831" y="82346"/>
                </a:lnTo>
                <a:lnTo>
                  <a:pt x="65703" y="82023"/>
                </a:lnTo>
                <a:lnTo>
                  <a:pt x="65570" y="81865"/>
                </a:lnTo>
                <a:lnTo>
                  <a:pt x="65315" y="81542"/>
                </a:lnTo>
                <a:lnTo>
                  <a:pt x="64926" y="81542"/>
                </a:lnTo>
                <a:lnTo>
                  <a:pt x="64537" y="81707"/>
                </a:lnTo>
                <a:lnTo>
                  <a:pt x="63371" y="82504"/>
                </a:lnTo>
                <a:lnTo>
                  <a:pt x="62071" y="83465"/>
                </a:lnTo>
                <a:lnTo>
                  <a:pt x="60649" y="84268"/>
                </a:lnTo>
                <a:lnTo>
                  <a:pt x="59999" y="83787"/>
                </a:lnTo>
                <a:lnTo>
                  <a:pt x="60260" y="83629"/>
                </a:lnTo>
                <a:lnTo>
                  <a:pt x="61427" y="82668"/>
                </a:lnTo>
                <a:lnTo>
                  <a:pt x="61943" y="82023"/>
                </a:lnTo>
                <a:lnTo>
                  <a:pt x="62332" y="81226"/>
                </a:lnTo>
                <a:lnTo>
                  <a:pt x="62460" y="80904"/>
                </a:lnTo>
                <a:lnTo>
                  <a:pt x="62460" y="80581"/>
                </a:lnTo>
                <a:lnTo>
                  <a:pt x="62332" y="80100"/>
                </a:lnTo>
                <a:lnTo>
                  <a:pt x="62204" y="79784"/>
                </a:lnTo>
                <a:lnTo>
                  <a:pt x="61943" y="79620"/>
                </a:lnTo>
                <a:lnTo>
                  <a:pt x="61682" y="79462"/>
                </a:lnTo>
                <a:lnTo>
                  <a:pt x="61427" y="79462"/>
                </a:lnTo>
                <a:lnTo>
                  <a:pt x="61038" y="79620"/>
                </a:lnTo>
                <a:lnTo>
                  <a:pt x="60127" y="80746"/>
                </a:lnTo>
                <a:lnTo>
                  <a:pt x="59094" y="81707"/>
                </a:lnTo>
                <a:lnTo>
                  <a:pt x="58444" y="82346"/>
                </a:lnTo>
                <a:lnTo>
                  <a:pt x="57150" y="80904"/>
                </a:lnTo>
                <a:lnTo>
                  <a:pt x="58317" y="79942"/>
                </a:lnTo>
                <a:lnTo>
                  <a:pt x="58961" y="79462"/>
                </a:lnTo>
                <a:lnTo>
                  <a:pt x="59611" y="78981"/>
                </a:lnTo>
                <a:lnTo>
                  <a:pt x="59872" y="78659"/>
                </a:lnTo>
                <a:lnTo>
                  <a:pt x="59999" y="78343"/>
                </a:lnTo>
                <a:lnTo>
                  <a:pt x="60127" y="77862"/>
                </a:lnTo>
                <a:lnTo>
                  <a:pt x="60127" y="77381"/>
                </a:lnTo>
                <a:lnTo>
                  <a:pt x="59999" y="77059"/>
                </a:lnTo>
                <a:lnTo>
                  <a:pt x="59739" y="76901"/>
                </a:lnTo>
                <a:lnTo>
                  <a:pt x="59094" y="76901"/>
                </a:lnTo>
                <a:lnTo>
                  <a:pt x="58444" y="77381"/>
                </a:lnTo>
                <a:lnTo>
                  <a:pt x="57928" y="77697"/>
                </a:lnTo>
                <a:lnTo>
                  <a:pt x="56628" y="78659"/>
                </a:lnTo>
                <a:lnTo>
                  <a:pt x="55334" y="79620"/>
                </a:lnTo>
                <a:lnTo>
                  <a:pt x="54818" y="79462"/>
                </a:lnTo>
                <a:lnTo>
                  <a:pt x="54040" y="79462"/>
                </a:lnTo>
                <a:lnTo>
                  <a:pt x="53779" y="79784"/>
                </a:lnTo>
                <a:lnTo>
                  <a:pt x="53001" y="79784"/>
                </a:lnTo>
                <a:lnTo>
                  <a:pt x="52485" y="80265"/>
                </a:lnTo>
                <a:lnTo>
                  <a:pt x="51835" y="80746"/>
                </a:lnTo>
                <a:lnTo>
                  <a:pt x="51058" y="81062"/>
                </a:lnTo>
                <a:lnTo>
                  <a:pt x="49630" y="81542"/>
                </a:lnTo>
                <a:lnTo>
                  <a:pt x="48986" y="81865"/>
                </a:lnTo>
                <a:lnTo>
                  <a:pt x="48464" y="82346"/>
                </a:lnTo>
                <a:lnTo>
                  <a:pt x="47819" y="82346"/>
                </a:lnTo>
                <a:lnTo>
                  <a:pt x="47559" y="82668"/>
                </a:lnTo>
                <a:lnTo>
                  <a:pt x="47431" y="82984"/>
                </a:lnTo>
                <a:lnTo>
                  <a:pt x="47431" y="83149"/>
                </a:lnTo>
                <a:lnTo>
                  <a:pt x="47170" y="83149"/>
                </a:lnTo>
                <a:lnTo>
                  <a:pt x="46520" y="83465"/>
                </a:lnTo>
                <a:lnTo>
                  <a:pt x="46003" y="83787"/>
                </a:lnTo>
                <a:lnTo>
                  <a:pt x="44837" y="84591"/>
                </a:lnTo>
                <a:lnTo>
                  <a:pt x="44187" y="84749"/>
                </a:lnTo>
                <a:lnTo>
                  <a:pt x="43671" y="84907"/>
                </a:lnTo>
                <a:lnTo>
                  <a:pt x="43154" y="85071"/>
                </a:lnTo>
                <a:lnTo>
                  <a:pt x="42632" y="85229"/>
                </a:lnTo>
                <a:lnTo>
                  <a:pt x="42377" y="85710"/>
                </a:lnTo>
                <a:lnTo>
                  <a:pt x="42504" y="86033"/>
                </a:lnTo>
                <a:lnTo>
                  <a:pt x="42765" y="86513"/>
                </a:lnTo>
                <a:lnTo>
                  <a:pt x="43282" y="86829"/>
                </a:lnTo>
                <a:lnTo>
                  <a:pt x="43799" y="86994"/>
                </a:lnTo>
                <a:lnTo>
                  <a:pt x="44448" y="86829"/>
                </a:lnTo>
                <a:lnTo>
                  <a:pt x="45098" y="86671"/>
                </a:lnTo>
                <a:lnTo>
                  <a:pt x="45742" y="86349"/>
                </a:lnTo>
                <a:lnTo>
                  <a:pt x="47042" y="85552"/>
                </a:lnTo>
                <a:lnTo>
                  <a:pt x="46909" y="86349"/>
                </a:lnTo>
                <a:lnTo>
                  <a:pt x="46003" y="86994"/>
                </a:lnTo>
                <a:lnTo>
                  <a:pt x="44965" y="87633"/>
                </a:lnTo>
                <a:lnTo>
                  <a:pt x="43799" y="88113"/>
                </a:lnTo>
                <a:lnTo>
                  <a:pt x="43282" y="88436"/>
                </a:lnTo>
                <a:lnTo>
                  <a:pt x="42893" y="88752"/>
                </a:lnTo>
                <a:lnTo>
                  <a:pt x="42765" y="89232"/>
                </a:lnTo>
                <a:lnTo>
                  <a:pt x="42893" y="89555"/>
                </a:lnTo>
                <a:lnTo>
                  <a:pt x="43154" y="89878"/>
                </a:lnTo>
                <a:lnTo>
                  <a:pt x="43543" y="90036"/>
                </a:lnTo>
                <a:lnTo>
                  <a:pt x="44187" y="90194"/>
                </a:lnTo>
                <a:lnTo>
                  <a:pt x="44965" y="89878"/>
                </a:lnTo>
                <a:lnTo>
                  <a:pt x="45742" y="89713"/>
                </a:lnTo>
                <a:lnTo>
                  <a:pt x="46653" y="89232"/>
                </a:lnTo>
                <a:lnTo>
                  <a:pt x="46392" y="90839"/>
                </a:lnTo>
                <a:lnTo>
                  <a:pt x="46392" y="90997"/>
                </a:lnTo>
                <a:lnTo>
                  <a:pt x="46131" y="91155"/>
                </a:lnTo>
                <a:lnTo>
                  <a:pt x="44837" y="91636"/>
                </a:lnTo>
                <a:lnTo>
                  <a:pt x="43543" y="92116"/>
                </a:lnTo>
                <a:lnTo>
                  <a:pt x="42765" y="92281"/>
                </a:lnTo>
                <a:lnTo>
                  <a:pt x="42377" y="92439"/>
                </a:lnTo>
                <a:lnTo>
                  <a:pt x="42377" y="92761"/>
                </a:lnTo>
                <a:lnTo>
                  <a:pt x="42243" y="92920"/>
                </a:lnTo>
                <a:lnTo>
                  <a:pt x="42243" y="93242"/>
                </a:lnTo>
                <a:lnTo>
                  <a:pt x="42377" y="93400"/>
                </a:lnTo>
                <a:lnTo>
                  <a:pt x="42765" y="93723"/>
                </a:lnTo>
                <a:lnTo>
                  <a:pt x="43282" y="93881"/>
                </a:lnTo>
                <a:lnTo>
                  <a:pt x="43799" y="94039"/>
                </a:lnTo>
                <a:lnTo>
                  <a:pt x="44320" y="94039"/>
                </a:lnTo>
                <a:lnTo>
                  <a:pt x="44837" y="93881"/>
                </a:lnTo>
                <a:lnTo>
                  <a:pt x="45876" y="93558"/>
                </a:lnTo>
                <a:lnTo>
                  <a:pt x="45876" y="93558"/>
                </a:lnTo>
                <a:lnTo>
                  <a:pt x="45742" y="94684"/>
                </a:lnTo>
                <a:lnTo>
                  <a:pt x="45742" y="95961"/>
                </a:lnTo>
                <a:lnTo>
                  <a:pt x="43154" y="95961"/>
                </a:lnTo>
                <a:lnTo>
                  <a:pt x="40560" y="96284"/>
                </a:lnTo>
                <a:lnTo>
                  <a:pt x="36028" y="96284"/>
                </a:lnTo>
                <a:lnTo>
                  <a:pt x="36028" y="94842"/>
                </a:lnTo>
                <a:lnTo>
                  <a:pt x="35895" y="93242"/>
                </a:lnTo>
                <a:lnTo>
                  <a:pt x="35639" y="90516"/>
                </a:lnTo>
                <a:lnTo>
                  <a:pt x="35379" y="88436"/>
                </a:lnTo>
                <a:lnTo>
                  <a:pt x="34990" y="85868"/>
                </a:lnTo>
                <a:lnTo>
                  <a:pt x="34729" y="84591"/>
                </a:lnTo>
                <a:lnTo>
                  <a:pt x="34340" y="83629"/>
                </a:lnTo>
                <a:lnTo>
                  <a:pt x="33823" y="82668"/>
                </a:lnTo>
                <a:lnTo>
                  <a:pt x="33562" y="82504"/>
                </a:lnTo>
                <a:lnTo>
                  <a:pt x="33174" y="82188"/>
                </a:lnTo>
                <a:lnTo>
                  <a:pt x="32785" y="82188"/>
                </a:lnTo>
                <a:lnTo>
                  <a:pt x="32396" y="82346"/>
                </a:lnTo>
                <a:lnTo>
                  <a:pt x="31230" y="81865"/>
                </a:lnTo>
                <a:lnTo>
                  <a:pt x="30197" y="81542"/>
                </a:lnTo>
                <a:lnTo>
                  <a:pt x="29419" y="81062"/>
                </a:lnTo>
                <a:lnTo>
                  <a:pt x="28641" y="80581"/>
                </a:lnTo>
                <a:lnTo>
                  <a:pt x="27864" y="80100"/>
                </a:lnTo>
                <a:lnTo>
                  <a:pt x="27086" y="79784"/>
                </a:lnTo>
                <a:lnTo>
                  <a:pt x="26698" y="79304"/>
                </a:lnTo>
                <a:lnTo>
                  <a:pt x="26309" y="78981"/>
                </a:lnTo>
                <a:lnTo>
                  <a:pt x="25787" y="78981"/>
                </a:lnTo>
                <a:lnTo>
                  <a:pt x="25531" y="79139"/>
                </a:lnTo>
                <a:lnTo>
                  <a:pt x="25270" y="79462"/>
                </a:lnTo>
                <a:lnTo>
                  <a:pt x="23587" y="78501"/>
                </a:lnTo>
                <a:lnTo>
                  <a:pt x="22421" y="77862"/>
                </a:lnTo>
                <a:lnTo>
                  <a:pt x="21899" y="77697"/>
                </a:lnTo>
                <a:lnTo>
                  <a:pt x="21643" y="77697"/>
                </a:lnTo>
                <a:lnTo>
                  <a:pt x="21382" y="77862"/>
                </a:lnTo>
                <a:lnTo>
                  <a:pt x="21121" y="78020"/>
                </a:lnTo>
                <a:lnTo>
                  <a:pt x="21121" y="78343"/>
                </a:lnTo>
                <a:lnTo>
                  <a:pt x="21121" y="78659"/>
                </a:lnTo>
                <a:lnTo>
                  <a:pt x="21255" y="79139"/>
                </a:lnTo>
                <a:lnTo>
                  <a:pt x="21771" y="79620"/>
                </a:lnTo>
                <a:lnTo>
                  <a:pt x="22938" y="80581"/>
                </a:lnTo>
                <a:lnTo>
                  <a:pt x="23843" y="81384"/>
                </a:lnTo>
                <a:lnTo>
                  <a:pt x="23199" y="82346"/>
                </a:lnTo>
                <a:lnTo>
                  <a:pt x="23065" y="81865"/>
                </a:lnTo>
                <a:lnTo>
                  <a:pt x="22810" y="81542"/>
                </a:lnTo>
                <a:lnTo>
                  <a:pt x="22288" y="81226"/>
                </a:lnTo>
                <a:lnTo>
                  <a:pt x="21771" y="81226"/>
                </a:lnTo>
                <a:lnTo>
                  <a:pt x="20994" y="81062"/>
                </a:lnTo>
                <a:lnTo>
                  <a:pt x="20344" y="80746"/>
                </a:lnTo>
                <a:lnTo>
                  <a:pt x="19827" y="80265"/>
                </a:lnTo>
                <a:lnTo>
                  <a:pt x="19178" y="79784"/>
                </a:lnTo>
                <a:lnTo>
                  <a:pt x="18661" y="79304"/>
                </a:lnTo>
                <a:lnTo>
                  <a:pt x="18011" y="78981"/>
                </a:lnTo>
                <a:lnTo>
                  <a:pt x="17756" y="78981"/>
                </a:lnTo>
                <a:lnTo>
                  <a:pt x="17622" y="79139"/>
                </a:lnTo>
                <a:lnTo>
                  <a:pt x="17495" y="79304"/>
                </a:lnTo>
                <a:lnTo>
                  <a:pt x="17495" y="79942"/>
                </a:lnTo>
                <a:lnTo>
                  <a:pt x="17622" y="80423"/>
                </a:lnTo>
                <a:lnTo>
                  <a:pt x="17756" y="80904"/>
                </a:lnTo>
                <a:lnTo>
                  <a:pt x="18011" y="81226"/>
                </a:lnTo>
                <a:lnTo>
                  <a:pt x="18661" y="82023"/>
                </a:lnTo>
                <a:lnTo>
                  <a:pt x="19439" y="82668"/>
                </a:lnTo>
                <a:lnTo>
                  <a:pt x="19955" y="83149"/>
                </a:lnTo>
                <a:lnTo>
                  <a:pt x="20605" y="83465"/>
                </a:lnTo>
                <a:lnTo>
                  <a:pt x="21382" y="83629"/>
                </a:lnTo>
                <a:lnTo>
                  <a:pt x="22032" y="83629"/>
                </a:lnTo>
                <a:lnTo>
                  <a:pt x="20344" y="85387"/>
                </a:lnTo>
                <a:lnTo>
                  <a:pt x="20216" y="85071"/>
                </a:lnTo>
                <a:lnTo>
                  <a:pt x="20088" y="84749"/>
                </a:lnTo>
                <a:lnTo>
                  <a:pt x="19827" y="84591"/>
                </a:lnTo>
                <a:lnTo>
                  <a:pt x="19439" y="84426"/>
                </a:lnTo>
                <a:lnTo>
                  <a:pt x="18922" y="84426"/>
                </a:lnTo>
                <a:lnTo>
                  <a:pt x="18533" y="84268"/>
                </a:lnTo>
                <a:lnTo>
                  <a:pt x="17756" y="83629"/>
                </a:lnTo>
                <a:lnTo>
                  <a:pt x="16978" y="82826"/>
                </a:lnTo>
                <a:lnTo>
                  <a:pt x="16845" y="82668"/>
                </a:lnTo>
                <a:lnTo>
                  <a:pt x="16589" y="82504"/>
                </a:lnTo>
                <a:lnTo>
                  <a:pt x="16328" y="82346"/>
                </a:lnTo>
                <a:lnTo>
                  <a:pt x="16067" y="82188"/>
                </a:lnTo>
                <a:lnTo>
                  <a:pt x="15939" y="82188"/>
                </a:lnTo>
                <a:lnTo>
                  <a:pt x="15812" y="82346"/>
                </a:lnTo>
                <a:lnTo>
                  <a:pt x="15679" y="82984"/>
                </a:lnTo>
                <a:lnTo>
                  <a:pt x="15679" y="83465"/>
                </a:lnTo>
                <a:lnTo>
                  <a:pt x="15679" y="83787"/>
                </a:lnTo>
                <a:lnTo>
                  <a:pt x="15812" y="84268"/>
                </a:lnTo>
                <a:lnTo>
                  <a:pt x="16067" y="84749"/>
                </a:lnTo>
                <a:lnTo>
                  <a:pt x="16589" y="85387"/>
                </a:lnTo>
                <a:lnTo>
                  <a:pt x="17495" y="86349"/>
                </a:lnTo>
                <a:lnTo>
                  <a:pt x="18011" y="86671"/>
                </a:lnTo>
                <a:lnTo>
                  <a:pt x="18661" y="86994"/>
                </a:lnTo>
                <a:lnTo>
                  <a:pt x="17622" y="87633"/>
                </a:lnTo>
                <a:lnTo>
                  <a:pt x="17367" y="87475"/>
                </a:lnTo>
                <a:lnTo>
                  <a:pt x="15423" y="85387"/>
                </a:lnTo>
                <a:lnTo>
                  <a:pt x="13479" y="83149"/>
                </a:lnTo>
                <a:lnTo>
                  <a:pt x="11791" y="81062"/>
                </a:lnTo>
                <a:lnTo>
                  <a:pt x="11013" y="79784"/>
                </a:lnTo>
                <a:lnTo>
                  <a:pt x="10369" y="78659"/>
                </a:lnTo>
                <a:lnTo>
                  <a:pt x="11146" y="77539"/>
                </a:lnTo>
                <a:lnTo>
                  <a:pt x="11791" y="76420"/>
                </a:lnTo>
                <a:lnTo>
                  <a:pt x="12957" y="74017"/>
                </a:lnTo>
                <a:lnTo>
                  <a:pt x="14901" y="70968"/>
                </a:lnTo>
                <a:lnTo>
                  <a:pt x="16717" y="67927"/>
                </a:lnTo>
                <a:lnTo>
                  <a:pt x="16845" y="67769"/>
                </a:lnTo>
                <a:lnTo>
                  <a:pt x="17234" y="67446"/>
                </a:lnTo>
                <a:lnTo>
                  <a:pt x="17495" y="66807"/>
                </a:lnTo>
                <a:lnTo>
                  <a:pt x="17495" y="66327"/>
                </a:lnTo>
                <a:lnTo>
                  <a:pt x="17367" y="66004"/>
                </a:lnTo>
                <a:lnTo>
                  <a:pt x="17106" y="65681"/>
                </a:lnTo>
                <a:lnTo>
                  <a:pt x="16456" y="64885"/>
                </a:lnTo>
                <a:lnTo>
                  <a:pt x="15812" y="63924"/>
                </a:lnTo>
                <a:lnTo>
                  <a:pt x="14645" y="62159"/>
                </a:lnTo>
                <a:lnTo>
                  <a:pt x="13996" y="60875"/>
                </a:lnTo>
                <a:lnTo>
                  <a:pt x="13996" y="60717"/>
                </a:lnTo>
                <a:lnTo>
                  <a:pt x="13996" y="60237"/>
                </a:lnTo>
                <a:lnTo>
                  <a:pt x="13868" y="59756"/>
                </a:lnTo>
                <a:lnTo>
                  <a:pt x="13735" y="59275"/>
                </a:lnTo>
                <a:lnTo>
                  <a:pt x="13346" y="58953"/>
                </a:lnTo>
                <a:lnTo>
                  <a:pt x="12829" y="58795"/>
                </a:lnTo>
                <a:lnTo>
                  <a:pt x="7775" y="58472"/>
                </a:lnTo>
                <a:lnTo>
                  <a:pt x="5315" y="57991"/>
                </a:lnTo>
                <a:lnTo>
                  <a:pt x="4015" y="57833"/>
                </a:lnTo>
                <a:lnTo>
                  <a:pt x="2849" y="57353"/>
                </a:lnTo>
                <a:lnTo>
                  <a:pt x="2849" y="56714"/>
                </a:lnTo>
                <a:lnTo>
                  <a:pt x="2721" y="55911"/>
                </a:lnTo>
                <a:lnTo>
                  <a:pt x="2460" y="54469"/>
                </a:lnTo>
                <a:lnTo>
                  <a:pt x="2460" y="52066"/>
                </a:lnTo>
                <a:lnTo>
                  <a:pt x="2460" y="49821"/>
                </a:lnTo>
                <a:lnTo>
                  <a:pt x="2721" y="46779"/>
                </a:lnTo>
                <a:lnTo>
                  <a:pt x="2849" y="45179"/>
                </a:lnTo>
                <a:lnTo>
                  <a:pt x="2849" y="44376"/>
                </a:lnTo>
                <a:lnTo>
                  <a:pt x="2721" y="43579"/>
                </a:lnTo>
                <a:lnTo>
                  <a:pt x="3626" y="43256"/>
                </a:lnTo>
                <a:lnTo>
                  <a:pt x="5570" y="42776"/>
                </a:lnTo>
                <a:lnTo>
                  <a:pt x="5054" y="43737"/>
                </a:lnTo>
                <a:lnTo>
                  <a:pt x="4665" y="44698"/>
                </a:lnTo>
                <a:lnTo>
                  <a:pt x="4015" y="46779"/>
                </a:lnTo>
                <a:lnTo>
                  <a:pt x="4015" y="47424"/>
                </a:lnTo>
                <a:lnTo>
                  <a:pt x="4148" y="47582"/>
                </a:lnTo>
                <a:lnTo>
                  <a:pt x="4276" y="47905"/>
                </a:lnTo>
                <a:lnTo>
                  <a:pt x="4665" y="48221"/>
                </a:lnTo>
                <a:lnTo>
                  <a:pt x="5181" y="48221"/>
                </a:lnTo>
                <a:lnTo>
                  <a:pt x="5442" y="48063"/>
                </a:lnTo>
                <a:lnTo>
                  <a:pt x="5570" y="47905"/>
                </a:lnTo>
                <a:lnTo>
                  <a:pt x="5831" y="47424"/>
                </a:lnTo>
                <a:lnTo>
                  <a:pt x="6220" y="45982"/>
                </a:lnTo>
                <a:lnTo>
                  <a:pt x="6737" y="44540"/>
                </a:lnTo>
                <a:lnTo>
                  <a:pt x="7125" y="43579"/>
                </a:lnTo>
                <a:lnTo>
                  <a:pt x="7647" y="42453"/>
                </a:lnTo>
                <a:lnTo>
                  <a:pt x="8553" y="42295"/>
                </a:lnTo>
                <a:lnTo>
                  <a:pt x="8036" y="43256"/>
                </a:lnTo>
                <a:lnTo>
                  <a:pt x="7647" y="44376"/>
                </a:lnTo>
                <a:lnTo>
                  <a:pt x="7386" y="45502"/>
                </a:lnTo>
                <a:lnTo>
                  <a:pt x="7125" y="46463"/>
                </a:lnTo>
                <a:lnTo>
                  <a:pt x="7125" y="46779"/>
                </a:lnTo>
                <a:lnTo>
                  <a:pt x="7259" y="47101"/>
                </a:lnTo>
                <a:lnTo>
                  <a:pt x="7386" y="47424"/>
                </a:lnTo>
                <a:lnTo>
                  <a:pt x="7647" y="47740"/>
                </a:lnTo>
                <a:lnTo>
                  <a:pt x="7903" y="47905"/>
                </a:lnTo>
                <a:lnTo>
                  <a:pt x="8292" y="47905"/>
                </a:lnTo>
                <a:lnTo>
                  <a:pt x="8680" y="47582"/>
                </a:lnTo>
                <a:lnTo>
                  <a:pt x="8941" y="47259"/>
                </a:lnTo>
                <a:lnTo>
                  <a:pt x="8941" y="47101"/>
                </a:lnTo>
                <a:lnTo>
                  <a:pt x="9202" y="45660"/>
                </a:lnTo>
                <a:lnTo>
                  <a:pt x="9591" y="44218"/>
                </a:lnTo>
                <a:lnTo>
                  <a:pt x="10108" y="43256"/>
                </a:lnTo>
                <a:lnTo>
                  <a:pt x="10369" y="42295"/>
                </a:lnTo>
                <a:lnTo>
                  <a:pt x="11146" y="42295"/>
                </a:lnTo>
                <a:lnTo>
                  <a:pt x="10885" y="43098"/>
                </a:lnTo>
                <a:lnTo>
                  <a:pt x="10369" y="44856"/>
                </a:lnTo>
                <a:lnTo>
                  <a:pt x="10236" y="45660"/>
                </a:lnTo>
                <a:lnTo>
                  <a:pt x="10108" y="46463"/>
                </a:lnTo>
                <a:lnTo>
                  <a:pt x="10236" y="46779"/>
                </a:lnTo>
                <a:lnTo>
                  <a:pt x="10369" y="47101"/>
                </a:lnTo>
                <a:lnTo>
                  <a:pt x="10758" y="47424"/>
                </a:lnTo>
                <a:lnTo>
                  <a:pt x="11274" y="47424"/>
                </a:lnTo>
                <a:lnTo>
                  <a:pt x="11535" y="47259"/>
                </a:lnTo>
                <a:lnTo>
                  <a:pt x="11663" y="46943"/>
                </a:lnTo>
                <a:lnTo>
                  <a:pt x="11924" y="45660"/>
                </a:lnTo>
                <a:lnTo>
                  <a:pt x="12180" y="44218"/>
                </a:lnTo>
                <a:lnTo>
                  <a:pt x="12440" y="43098"/>
                </a:lnTo>
                <a:lnTo>
                  <a:pt x="12568" y="42137"/>
                </a:lnTo>
                <a:lnTo>
                  <a:pt x="13218" y="41973"/>
                </a:lnTo>
                <a:lnTo>
                  <a:pt x="13479" y="41814"/>
                </a:lnTo>
                <a:lnTo>
                  <a:pt x="13735" y="41492"/>
                </a:lnTo>
                <a:lnTo>
                  <a:pt x="13868" y="41176"/>
                </a:lnTo>
                <a:lnTo>
                  <a:pt x="13868" y="40853"/>
                </a:lnTo>
                <a:lnTo>
                  <a:pt x="14123" y="40373"/>
                </a:lnTo>
                <a:lnTo>
                  <a:pt x="14257" y="39892"/>
                </a:lnTo>
                <a:lnTo>
                  <a:pt x="14257" y="38931"/>
                </a:lnTo>
                <a:lnTo>
                  <a:pt x="14384" y="37969"/>
                </a:lnTo>
                <a:lnTo>
                  <a:pt x="14901" y="36205"/>
                </a:lnTo>
                <a:lnTo>
                  <a:pt x="15939" y="32682"/>
                </a:lnTo>
                <a:lnTo>
                  <a:pt x="16456" y="32202"/>
                </a:lnTo>
                <a:lnTo>
                  <a:pt x="16717" y="31563"/>
                </a:lnTo>
                <a:lnTo>
                  <a:pt x="16717" y="31241"/>
                </a:lnTo>
                <a:lnTo>
                  <a:pt x="16717" y="30918"/>
                </a:lnTo>
                <a:lnTo>
                  <a:pt x="16589" y="30602"/>
                </a:lnTo>
                <a:lnTo>
                  <a:pt x="16328" y="30121"/>
                </a:lnTo>
                <a:lnTo>
                  <a:pt x="14645" y="27876"/>
                </a:lnTo>
                <a:lnTo>
                  <a:pt x="12957" y="25631"/>
                </a:lnTo>
                <a:lnTo>
                  <a:pt x="11274" y="23228"/>
                </a:lnTo>
                <a:lnTo>
                  <a:pt x="9591" y="20989"/>
                </a:lnTo>
                <a:lnTo>
                  <a:pt x="10497" y="20028"/>
                </a:lnTo>
                <a:lnTo>
                  <a:pt x="11402" y="18902"/>
                </a:lnTo>
                <a:lnTo>
                  <a:pt x="12957" y="16499"/>
                </a:lnTo>
                <a:lnTo>
                  <a:pt x="13868" y="15380"/>
                </a:lnTo>
                <a:lnTo>
                  <a:pt x="14773" y="14260"/>
                </a:lnTo>
                <a:lnTo>
                  <a:pt x="15679" y="13457"/>
                </a:lnTo>
                <a:lnTo>
                  <a:pt x="16845" y="12819"/>
                </a:lnTo>
                <a:lnTo>
                  <a:pt x="17234" y="12654"/>
                </a:lnTo>
                <a:lnTo>
                  <a:pt x="17367" y="12654"/>
                </a:lnTo>
                <a:lnTo>
                  <a:pt x="16589" y="13299"/>
                </a:lnTo>
                <a:lnTo>
                  <a:pt x="15939" y="13938"/>
                </a:lnTo>
                <a:lnTo>
                  <a:pt x="15162" y="14899"/>
                </a:lnTo>
                <a:lnTo>
                  <a:pt x="14512" y="15860"/>
                </a:lnTo>
                <a:lnTo>
                  <a:pt x="14384" y="16499"/>
                </a:lnTo>
                <a:lnTo>
                  <a:pt x="14384" y="16980"/>
                </a:lnTo>
                <a:lnTo>
                  <a:pt x="14384" y="17460"/>
                </a:lnTo>
                <a:lnTo>
                  <a:pt x="14645" y="17783"/>
                </a:lnTo>
                <a:lnTo>
                  <a:pt x="14901" y="17941"/>
                </a:lnTo>
                <a:lnTo>
                  <a:pt x="15290" y="17941"/>
                </a:lnTo>
                <a:lnTo>
                  <a:pt x="15679" y="17625"/>
                </a:lnTo>
                <a:lnTo>
                  <a:pt x="15939" y="17302"/>
                </a:lnTo>
                <a:lnTo>
                  <a:pt x="16456" y="16499"/>
                </a:lnTo>
                <a:lnTo>
                  <a:pt x="17106" y="15538"/>
                </a:lnTo>
                <a:lnTo>
                  <a:pt x="17883" y="14741"/>
                </a:lnTo>
                <a:lnTo>
                  <a:pt x="18922" y="13938"/>
                </a:lnTo>
                <a:lnTo>
                  <a:pt x="19311" y="14260"/>
                </a:lnTo>
                <a:lnTo>
                  <a:pt x="18661" y="14899"/>
                </a:lnTo>
                <a:lnTo>
                  <a:pt x="18144" y="15380"/>
                </a:lnTo>
                <a:lnTo>
                  <a:pt x="17495" y="16183"/>
                </a:lnTo>
                <a:lnTo>
                  <a:pt x="16978" y="16980"/>
                </a:lnTo>
                <a:lnTo>
                  <a:pt x="16589" y="17941"/>
                </a:lnTo>
                <a:lnTo>
                  <a:pt x="16456" y="18422"/>
                </a:lnTo>
                <a:lnTo>
                  <a:pt x="16456" y="18902"/>
                </a:lnTo>
                <a:lnTo>
                  <a:pt x="16589" y="19225"/>
                </a:lnTo>
                <a:lnTo>
                  <a:pt x="16717" y="19383"/>
                </a:lnTo>
                <a:lnTo>
                  <a:pt x="17106" y="19547"/>
                </a:lnTo>
                <a:lnTo>
                  <a:pt x="17495" y="19547"/>
                </a:lnTo>
                <a:lnTo>
                  <a:pt x="17883" y="19383"/>
                </a:lnTo>
                <a:lnTo>
                  <a:pt x="18272" y="18744"/>
                </a:lnTo>
                <a:lnTo>
                  <a:pt x="18533" y="18106"/>
                </a:lnTo>
                <a:lnTo>
                  <a:pt x="19050" y="17460"/>
                </a:lnTo>
                <a:lnTo>
                  <a:pt x="19566" y="16822"/>
                </a:lnTo>
                <a:lnTo>
                  <a:pt x="20605" y="15538"/>
                </a:lnTo>
                <a:lnTo>
                  <a:pt x="21121" y="16018"/>
                </a:lnTo>
                <a:lnTo>
                  <a:pt x="21899" y="16499"/>
                </a:lnTo>
                <a:lnTo>
                  <a:pt x="20733" y="17302"/>
                </a:lnTo>
                <a:lnTo>
                  <a:pt x="19699" y="18106"/>
                </a:lnTo>
                <a:lnTo>
                  <a:pt x="18922" y="18902"/>
                </a:lnTo>
                <a:lnTo>
                  <a:pt x="18144" y="19863"/>
                </a:lnTo>
                <a:lnTo>
                  <a:pt x="17756" y="20509"/>
                </a:lnTo>
                <a:lnTo>
                  <a:pt x="17622" y="20989"/>
                </a:lnTo>
                <a:lnTo>
                  <a:pt x="17622" y="21628"/>
                </a:lnTo>
                <a:lnTo>
                  <a:pt x="17756" y="22267"/>
                </a:lnTo>
                <a:lnTo>
                  <a:pt x="18011" y="22589"/>
                </a:lnTo>
                <a:lnTo>
                  <a:pt x="18400" y="22747"/>
                </a:lnTo>
                <a:lnTo>
                  <a:pt x="18789" y="22589"/>
                </a:lnTo>
                <a:lnTo>
                  <a:pt x="19050" y="22267"/>
                </a:lnTo>
                <a:lnTo>
                  <a:pt x="19566" y="21470"/>
                </a:lnTo>
                <a:lnTo>
                  <a:pt x="19955" y="20667"/>
                </a:lnTo>
                <a:lnTo>
                  <a:pt x="20605" y="20028"/>
                </a:lnTo>
                <a:lnTo>
                  <a:pt x="21255" y="19547"/>
                </a:lnTo>
                <a:lnTo>
                  <a:pt x="22288" y="18744"/>
                </a:lnTo>
                <a:lnTo>
                  <a:pt x="23326" y="17783"/>
                </a:lnTo>
                <a:lnTo>
                  <a:pt x="24620" y="18902"/>
                </a:lnTo>
                <a:lnTo>
                  <a:pt x="23199" y="20186"/>
                </a:lnTo>
                <a:lnTo>
                  <a:pt x="22549" y="20667"/>
                </a:lnTo>
                <a:lnTo>
                  <a:pt x="21771" y="21470"/>
                </a:lnTo>
                <a:lnTo>
                  <a:pt x="21121" y="22267"/>
                </a:lnTo>
                <a:lnTo>
                  <a:pt x="20994" y="22747"/>
                </a:lnTo>
                <a:lnTo>
                  <a:pt x="20866" y="23228"/>
                </a:lnTo>
                <a:lnTo>
                  <a:pt x="20994" y="23550"/>
                </a:lnTo>
                <a:lnTo>
                  <a:pt x="21121" y="23708"/>
                </a:lnTo>
                <a:lnTo>
                  <a:pt x="21382" y="23873"/>
                </a:lnTo>
                <a:lnTo>
                  <a:pt x="21643" y="23873"/>
                </a:lnTo>
                <a:lnTo>
                  <a:pt x="21899" y="23708"/>
                </a:lnTo>
                <a:lnTo>
                  <a:pt x="22160" y="23392"/>
                </a:lnTo>
                <a:lnTo>
                  <a:pt x="22677" y="22912"/>
                </a:lnTo>
                <a:lnTo>
                  <a:pt x="23326" y="22109"/>
                </a:lnTo>
                <a:lnTo>
                  <a:pt x="24104" y="21470"/>
                </a:lnTo>
                <a:lnTo>
                  <a:pt x="25787" y="20028"/>
                </a:lnTo>
                <a:lnTo>
                  <a:pt x="26048" y="20186"/>
                </a:lnTo>
                <a:lnTo>
                  <a:pt x="26437" y="20344"/>
                </a:lnTo>
                <a:lnTo>
                  <a:pt x="26825" y="20344"/>
                </a:lnTo>
                <a:lnTo>
                  <a:pt x="27214" y="20028"/>
                </a:lnTo>
                <a:lnTo>
                  <a:pt x="27475" y="19705"/>
                </a:lnTo>
                <a:lnTo>
                  <a:pt x="28641" y="19067"/>
                </a:lnTo>
                <a:lnTo>
                  <a:pt x="30063" y="18422"/>
                </a:lnTo>
                <a:lnTo>
                  <a:pt x="32785" y="17460"/>
                </a:lnTo>
                <a:lnTo>
                  <a:pt x="33174" y="17144"/>
                </a:lnTo>
                <a:lnTo>
                  <a:pt x="33435" y="16664"/>
                </a:lnTo>
                <a:lnTo>
                  <a:pt x="33562" y="16499"/>
                </a:lnTo>
                <a:lnTo>
                  <a:pt x="33823" y="15538"/>
                </a:lnTo>
                <a:lnTo>
                  <a:pt x="34084" y="14576"/>
                </a:lnTo>
                <a:lnTo>
                  <a:pt x="34212" y="12654"/>
                </a:lnTo>
                <a:lnTo>
                  <a:pt x="34473" y="8651"/>
                </a:lnTo>
                <a:lnTo>
                  <a:pt x="34862" y="5767"/>
                </a:lnTo>
                <a:lnTo>
                  <a:pt x="34990" y="4167"/>
                </a:lnTo>
                <a:lnTo>
                  <a:pt x="34990" y="3522"/>
                </a:lnTo>
                <a:lnTo>
                  <a:pt x="34990" y="2725"/>
                </a:lnTo>
                <a:close/>
                <a:moveTo>
                  <a:pt x="93301" y="79620"/>
                </a:moveTo>
                <a:lnTo>
                  <a:pt x="93435" y="79942"/>
                </a:lnTo>
                <a:lnTo>
                  <a:pt x="93690" y="80265"/>
                </a:lnTo>
                <a:lnTo>
                  <a:pt x="94079" y="80423"/>
                </a:lnTo>
                <a:lnTo>
                  <a:pt x="94468" y="80423"/>
                </a:lnTo>
                <a:lnTo>
                  <a:pt x="96023" y="80581"/>
                </a:lnTo>
                <a:lnTo>
                  <a:pt x="97578" y="81062"/>
                </a:lnTo>
                <a:lnTo>
                  <a:pt x="99005" y="81865"/>
                </a:lnTo>
                <a:lnTo>
                  <a:pt x="99655" y="82346"/>
                </a:lnTo>
                <a:lnTo>
                  <a:pt x="100172" y="82984"/>
                </a:lnTo>
                <a:lnTo>
                  <a:pt x="100688" y="83629"/>
                </a:lnTo>
                <a:lnTo>
                  <a:pt x="101077" y="84268"/>
                </a:lnTo>
                <a:lnTo>
                  <a:pt x="101466" y="85071"/>
                </a:lnTo>
                <a:lnTo>
                  <a:pt x="101727" y="85868"/>
                </a:lnTo>
                <a:lnTo>
                  <a:pt x="101855" y="86829"/>
                </a:lnTo>
                <a:lnTo>
                  <a:pt x="101988" y="87791"/>
                </a:lnTo>
                <a:lnTo>
                  <a:pt x="101988" y="88752"/>
                </a:lnTo>
                <a:lnTo>
                  <a:pt x="101855" y="89878"/>
                </a:lnTo>
                <a:lnTo>
                  <a:pt x="101466" y="91320"/>
                </a:lnTo>
                <a:lnTo>
                  <a:pt x="100949" y="92761"/>
                </a:lnTo>
                <a:lnTo>
                  <a:pt x="100172" y="94039"/>
                </a:lnTo>
                <a:lnTo>
                  <a:pt x="99394" y="95165"/>
                </a:lnTo>
                <a:lnTo>
                  <a:pt x="98489" y="96284"/>
                </a:lnTo>
                <a:lnTo>
                  <a:pt x="97450" y="97245"/>
                </a:lnTo>
                <a:lnTo>
                  <a:pt x="96412" y="97884"/>
                </a:lnTo>
                <a:lnTo>
                  <a:pt x="95245" y="98529"/>
                </a:lnTo>
                <a:lnTo>
                  <a:pt x="94468" y="98687"/>
                </a:lnTo>
                <a:lnTo>
                  <a:pt x="92913" y="98687"/>
                </a:lnTo>
                <a:lnTo>
                  <a:pt x="92135" y="98529"/>
                </a:lnTo>
                <a:lnTo>
                  <a:pt x="91358" y="98206"/>
                </a:lnTo>
                <a:lnTo>
                  <a:pt x="90713" y="97726"/>
                </a:lnTo>
                <a:lnTo>
                  <a:pt x="90063" y="97087"/>
                </a:lnTo>
                <a:lnTo>
                  <a:pt x="89547" y="96442"/>
                </a:lnTo>
                <a:lnTo>
                  <a:pt x="88508" y="95000"/>
                </a:lnTo>
                <a:lnTo>
                  <a:pt x="87603" y="93400"/>
                </a:lnTo>
                <a:lnTo>
                  <a:pt x="87081" y="91478"/>
                </a:lnTo>
                <a:lnTo>
                  <a:pt x="86825" y="89713"/>
                </a:lnTo>
                <a:lnTo>
                  <a:pt x="86825" y="88594"/>
                </a:lnTo>
                <a:lnTo>
                  <a:pt x="86825" y="87475"/>
                </a:lnTo>
                <a:lnTo>
                  <a:pt x="87081" y="86349"/>
                </a:lnTo>
                <a:lnTo>
                  <a:pt x="87470" y="85387"/>
                </a:lnTo>
                <a:lnTo>
                  <a:pt x="87859" y="84426"/>
                </a:lnTo>
                <a:lnTo>
                  <a:pt x="88380" y="83465"/>
                </a:lnTo>
                <a:lnTo>
                  <a:pt x="88897" y="82668"/>
                </a:lnTo>
                <a:lnTo>
                  <a:pt x="89547" y="81865"/>
                </a:lnTo>
                <a:lnTo>
                  <a:pt x="90324" y="81062"/>
                </a:lnTo>
                <a:lnTo>
                  <a:pt x="91230" y="80423"/>
                </a:lnTo>
                <a:lnTo>
                  <a:pt x="92135" y="79942"/>
                </a:lnTo>
                <a:lnTo>
                  <a:pt x="93174" y="79620"/>
                </a:lnTo>
                <a:close/>
                <a:moveTo>
                  <a:pt x="37322" y="0"/>
                </a:moveTo>
                <a:lnTo>
                  <a:pt x="35639" y="158"/>
                </a:lnTo>
                <a:lnTo>
                  <a:pt x="34729" y="480"/>
                </a:lnTo>
                <a:lnTo>
                  <a:pt x="33951" y="803"/>
                </a:lnTo>
                <a:lnTo>
                  <a:pt x="33696" y="961"/>
                </a:lnTo>
                <a:lnTo>
                  <a:pt x="33562" y="1119"/>
                </a:lnTo>
                <a:lnTo>
                  <a:pt x="33435" y="1441"/>
                </a:lnTo>
                <a:lnTo>
                  <a:pt x="33435" y="1764"/>
                </a:lnTo>
                <a:lnTo>
                  <a:pt x="33046" y="2403"/>
                </a:lnTo>
                <a:lnTo>
                  <a:pt x="32785" y="3041"/>
                </a:lnTo>
                <a:lnTo>
                  <a:pt x="32529" y="4003"/>
                </a:lnTo>
                <a:lnTo>
                  <a:pt x="32396" y="4806"/>
                </a:lnTo>
                <a:lnTo>
                  <a:pt x="32140" y="8328"/>
                </a:lnTo>
                <a:lnTo>
                  <a:pt x="31619" y="11693"/>
                </a:lnTo>
                <a:lnTo>
                  <a:pt x="31491" y="13299"/>
                </a:lnTo>
                <a:lnTo>
                  <a:pt x="31491" y="15057"/>
                </a:lnTo>
                <a:lnTo>
                  <a:pt x="30197" y="15538"/>
                </a:lnTo>
                <a:lnTo>
                  <a:pt x="29030" y="16183"/>
                </a:lnTo>
                <a:lnTo>
                  <a:pt x="26564" y="17625"/>
                </a:lnTo>
                <a:lnTo>
                  <a:pt x="22160" y="13780"/>
                </a:lnTo>
                <a:lnTo>
                  <a:pt x="21121" y="12819"/>
                </a:lnTo>
                <a:lnTo>
                  <a:pt x="19827" y="11693"/>
                </a:lnTo>
                <a:lnTo>
                  <a:pt x="19178" y="11212"/>
                </a:lnTo>
                <a:lnTo>
                  <a:pt x="18533" y="10731"/>
                </a:lnTo>
                <a:lnTo>
                  <a:pt x="17756" y="10573"/>
                </a:lnTo>
                <a:lnTo>
                  <a:pt x="17234" y="10573"/>
                </a:lnTo>
                <a:lnTo>
                  <a:pt x="16845" y="10251"/>
                </a:lnTo>
                <a:lnTo>
                  <a:pt x="16200" y="10251"/>
                </a:lnTo>
                <a:lnTo>
                  <a:pt x="15679" y="10573"/>
                </a:lnTo>
                <a:lnTo>
                  <a:pt x="15034" y="11054"/>
                </a:lnTo>
                <a:lnTo>
                  <a:pt x="13868" y="12015"/>
                </a:lnTo>
                <a:lnTo>
                  <a:pt x="12829" y="13135"/>
                </a:lnTo>
                <a:lnTo>
                  <a:pt x="11924" y="14418"/>
                </a:lnTo>
                <a:lnTo>
                  <a:pt x="9847" y="17144"/>
                </a:lnTo>
                <a:lnTo>
                  <a:pt x="8814" y="18422"/>
                </a:lnTo>
                <a:lnTo>
                  <a:pt x="7903" y="20028"/>
                </a:lnTo>
                <a:lnTo>
                  <a:pt x="7647" y="20186"/>
                </a:lnTo>
                <a:lnTo>
                  <a:pt x="7386" y="20509"/>
                </a:lnTo>
                <a:lnTo>
                  <a:pt x="7259" y="20825"/>
                </a:lnTo>
                <a:lnTo>
                  <a:pt x="7386" y="21305"/>
                </a:lnTo>
                <a:lnTo>
                  <a:pt x="8036" y="22747"/>
                </a:lnTo>
                <a:lnTo>
                  <a:pt x="8814" y="24031"/>
                </a:lnTo>
                <a:lnTo>
                  <a:pt x="10497" y="26592"/>
                </a:lnTo>
                <a:lnTo>
                  <a:pt x="12180" y="29476"/>
                </a:lnTo>
                <a:lnTo>
                  <a:pt x="13218" y="30760"/>
                </a:lnTo>
                <a:lnTo>
                  <a:pt x="14123" y="32044"/>
                </a:lnTo>
                <a:lnTo>
                  <a:pt x="13479" y="33321"/>
                </a:lnTo>
                <a:lnTo>
                  <a:pt x="12957" y="34763"/>
                </a:lnTo>
                <a:lnTo>
                  <a:pt x="12313" y="36850"/>
                </a:lnTo>
                <a:lnTo>
                  <a:pt x="12052" y="38127"/>
                </a:lnTo>
                <a:lnTo>
                  <a:pt x="12052" y="39253"/>
                </a:lnTo>
                <a:lnTo>
                  <a:pt x="10624" y="39253"/>
                </a:lnTo>
                <a:lnTo>
                  <a:pt x="9069" y="39411"/>
                </a:lnTo>
                <a:lnTo>
                  <a:pt x="6348" y="40050"/>
                </a:lnTo>
                <a:lnTo>
                  <a:pt x="5181" y="40215"/>
                </a:lnTo>
                <a:lnTo>
                  <a:pt x="3759" y="40695"/>
                </a:lnTo>
                <a:lnTo>
                  <a:pt x="3110" y="41011"/>
                </a:lnTo>
                <a:lnTo>
                  <a:pt x="2460" y="41334"/>
                </a:lnTo>
                <a:lnTo>
                  <a:pt x="1943" y="41814"/>
                </a:lnTo>
                <a:lnTo>
                  <a:pt x="1555" y="42295"/>
                </a:lnTo>
                <a:lnTo>
                  <a:pt x="1294" y="42453"/>
                </a:lnTo>
                <a:lnTo>
                  <a:pt x="1038" y="42618"/>
                </a:lnTo>
                <a:lnTo>
                  <a:pt x="777" y="43256"/>
                </a:lnTo>
                <a:lnTo>
                  <a:pt x="516" y="44060"/>
                </a:lnTo>
                <a:lnTo>
                  <a:pt x="388" y="45660"/>
                </a:lnTo>
                <a:lnTo>
                  <a:pt x="0" y="50946"/>
                </a:lnTo>
                <a:lnTo>
                  <a:pt x="0" y="52704"/>
                </a:lnTo>
                <a:lnTo>
                  <a:pt x="0" y="54950"/>
                </a:lnTo>
                <a:lnTo>
                  <a:pt x="127" y="55911"/>
                </a:lnTo>
                <a:lnTo>
                  <a:pt x="388" y="56872"/>
                </a:lnTo>
                <a:lnTo>
                  <a:pt x="649" y="57675"/>
                </a:lnTo>
                <a:lnTo>
                  <a:pt x="1294" y="58156"/>
                </a:lnTo>
                <a:lnTo>
                  <a:pt x="1166" y="58637"/>
                </a:lnTo>
                <a:lnTo>
                  <a:pt x="1294" y="58953"/>
                </a:lnTo>
                <a:lnTo>
                  <a:pt x="1427" y="59275"/>
                </a:lnTo>
                <a:lnTo>
                  <a:pt x="1682" y="59433"/>
                </a:lnTo>
                <a:lnTo>
                  <a:pt x="2982" y="60079"/>
                </a:lnTo>
                <a:lnTo>
                  <a:pt x="4148" y="60559"/>
                </a:lnTo>
                <a:lnTo>
                  <a:pt x="5570" y="60875"/>
                </a:lnTo>
                <a:lnTo>
                  <a:pt x="6870" y="61040"/>
                </a:lnTo>
                <a:lnTo>
                  <a:pt x="9591" y="61520"/>
                </a:lnTo>
                <a:lnTo>
                  <a:pt x="12313" y="61678"/>
                </a:lnTo>
                <a:lnTo>
                  <a:pt x="12701" y="62798"/>
                </a:lnTo>
                <a:lnTo>
                  <a:pt x="13090" y="63601"/>
                </a:lnTo>
                <a:lnTo>
                  <a:pt x="13996" y="65523"/>
                </a:lnTo>
                <a:lnTo>
                  <a:pt x="15162" y="67123"/>
                </a:lnTo>
                <a:lnTo>
                  <a:pt x="14123" y="68249"/>
                </a:lnTo>
                <a:lnTo>
                  <a:pt x="13346" y="69527"/>
                </a:lnTo>
                <a:lnTo>
                  <a:pt x="11663" y="71930"/>
                </a:lnTo>
                <a:lnTo>
                  <a:pt x="9847" y="74814"/>
                </a:lnTo>
                <a:lnTo>
                  <a:pt x="8941" y="76097"/>
                </a:lnTo>
                <a:lnTo>
                  <a:pt x="8680" y="76901"/>
                </a:lnTo>
                <a:lnTo>
                  <a:pt x="8425" y="77539"/>
                </a:lnTo>
                <a:lnTo>
                  <a:pt x="8425" y="78020"/>
                </a:lnTo>
                <a:lnTo>
                  <a:pt x="8553" y="78501"/>
                </a:lnTo>
                <a:lnTo>
                  <a:pt x="8553" y="79304"/>
                </a:lnTo>
                <a:lnTo>
                  <a:pt x="8680" y="80100"/>
                </a:lnTo>
                <a:lnTo>
                  <a:pt x="8941" y="80746"/>
                </a:lnTo>
                <a:lnTo>
                  <a:pt x="9330" y="81542"/>
                </a:lnTo>
                <a:lnTo>
                  <a:pt x="10236" y="82984"/>
                </a:lnTo>
                <a:lnTo>
                  <a:pt x="11146" y="84110"/>
                </a:lnTo>
                <a:lnTo>
                  <a:pt x="12313" y="85710"/>
                </a:lnTo>
                <a:lnTo>
                  <a:pt x="13479" y="87152"/>
                </a:lnTo>
                <a:lnTo>
                  <a:pt x="14901" y="88594"/>
                </a:lnTo>
                <a:lnTo>
                  <a:pt x="16200" y="89878"/>
                </a:lnTo>
                <a:lnTo>
                  <a:pt x="16456" y="90194"/>
                </a:lnTo>
                <a:lnTo>
                  <a:pt x="16717" y="90194"/>
                </a:lnTo>
                <a:lnTo>
                  <a:pt x="17234" y="90036"/>
                </a:lnTo>
                <a:lnTo>
                  <a:pt x="17883" y="90194"/>
                </a:lnTo>
                <a:lnTo>
                  <a:pt x="18400" y="90036"/>
                </a:lnTo>
                <a:lnTo>
                  <a:pt x="19050" y="89878"/>
                </a:lnTo>
                <a:lnTo>
                  <a:pt x="19699" y="89555"/>
                </a:lnTo>
                <a:lnTo>
                  <a:pt x="20866" y="88594"/>
                </a:lnTo>
                <a:lnTo>
                  <a:pt x="21771" y="87791"/>
                </a:lnTo>
                <a:lnTo>
                  <a:pt x="23065" y="86513"/>
                </a:lnTo>
                <a:lnTo>
                  <a:pt x="24365" y="85071"/>
                </a:lnTo>
                <a:lnTo>
                  <a:pt x="26698" y="81865"/>
                </a:lnTo>
                <a:lnTo>
                  <a:pt x="27214" y="82504"/>
                </a:lnTo>
                <a:lnTo>
                  <a:pt x="27864" y="82826"/>
                </a:lnTo>
                <a:lnTo>
                  <a:pt x="29030" y="83465"/>
                </a:lnTo>
                <a:lnTo>
                  <a:pt x="30713" y="84426"/>
                </a:lnTo>
                <a:lnTo>
                  <a:pt x="31619" y="84749"/>
                </a:lnTo>
                <a:lnTo>
                  <a:pt x="32529" y="84907"/>
                </a:lnTo>
                <a:lnTo>
                  <a:pt x="32785" y="86191"/>
                </a:lnTo>
                <a:lnTo>
                  <a:pt x="32918" y="87310"/>
                </a:lnTo>
                <a:lnTo>
                  <a:pt x="33307" y="89878"/>
                </a:lnTo>
                <a:lnTo>
                  <a:pt x="33562" y="92439"/>
                </a:lnTo>
                <a:lnTo>
                  <a:pt x="33562" y="93881"/>
                </a:lnTo>
                <a:lnTo>
                  <a:pt x="33562" y="95481"/>
                </a:lnTo>
                <a:lnTo>
                  <a:pt x="33696" y="96126"/>
                </a:lnTo>
                <a:lnTo>
                  <a:pt x="33823" y="96923"/>
                </a:lnTo>
                <a:lnTo>
                  <a:pt x="34084" y="97403"/>
                </a:lnTo>
                <a:lnTo>
                  <a:pt x="34473" y="97884"/>
                </a:lnTo>
                <a:lnTo>
                  <a:pt x="34601" y="98048"/>
                </a:lnTo>
                <a:lnTo>
                  <a:pt x="34729" y="98364"/>
                </a:lnTo>
                <a:lnTo>
                  <a:pt x="35251" y="98687"/>
                </a:lnTo>
                <a:lnTo>
                  <a:pt x="35767" y="99010"/>
                </a:lnTo>
                <a:lnTo>
                  <a:pt x="36417" y="99168"/>
                </a:lnTo>
                <a:lnTo>
                  <a:pt x="37061" y="99326"/>
                </a:lnTo>
                <a:lnTo>
                  <a:pt x="38361" y="99326"/>
                </a:lnTo>
                <a:lnTo>
                  <a:pt x="39522" y="99168"/>
                </a:lnTo>
                <a:lnTo>
                  <a:pt x="42765" y="99010"/>
                </a:lnTo>
                <a:lnTo>
                  <a:pt x="46003" y="99010"/>
                </a:lnTo>
                <a:lnTo>
                  <a:pt x="46520" y="98845"/>
                </a:lnTo>
                <a:lnTo>
                  <a:pt x="46909" y="98529"/>
                </a:lnTo>
                <a:lnTo>
                  <a:pt x="47170" y="97884"/>
                </a:lnTo>
                <a:lnTo>
                  <a:pt x="47298" y="97403"/>
                </a:lnTo>
                <a:lnTo>
                  <a:pt x="47431" y="97245"/>
                </a:lnTo>
                <a:lnTo>
                  <a:pt x="47819" y="96607"/>
                </a:lnTo>
                <a:lnTo>
                  <a:pt x="48075" y="95803"/>
                </a:lnTo>
                <a:lnTo>
                  <a:pt x="48464" y="94039"/>
                </a:lnTo>
                <a:lnTo>
                  <a:pt x="48725" y="90674"/>
                </a:lnTo>
                <a:lnTo>
                  <a:pt x="49114" y="87475"/>
                </a:lnTo>
                <a:lnTo>
                  <a:pt x="49241" y="85868"/>
                </a:lnTo>
                <a:lnTo>
                  <a:pt x="49241" y="84268"/>
                </a:lnTo>
                <a:lnTo>
                  <a:pt x="50669" y="84268"/>
                </a:lnTo>
                <a:lnTo>
                  <a:pt x="51963" y="83787"/>
                </a:lnTo>
                <a:lnTo>
                  <a:pt x="53262" y="83149"/>
                </a:lnTo>
                <a:lnTo>
                  <a:pt x="53907" y="82668"/>
                </a:lnTo>
                <a:lnTo>
                  <a:pt x="54429" y="82188"/>
                </a:lnTo>
                <a:lnTo>
                  <a:pt x="55073" y="82984"/>
                </a:lnTo>
                <a:lnTo>
                  <a:pt x="55851" y="83787"/>
                </a:lnTo>
                <a:lnTo>
                  <a:pt x="57406" y="85229"/>
                </a:lnTo>
                <a:lnTo>
                  <a:pt x="60127" y="87633"/>
                </a:lnTo>
                <a:lnTo>
                  <a:pt x="62982" y="90036"/>
                </a:lnTo>
                <a:lnTo>
                  <a:pt x="63238" y="90194"/>
                </a:lnTo>
                <a:lnTo>
                  <a:pt x="63626" y="90358"/>
                </a:lnTo>
                <a:lnTo>
                  <a:pt x="63887" y="90194"/>
                </a:lnTo>
                <a:lnTo>
                  <a:pt x="64148" y="90036"/>
                </a:lnTo>
                <a:lnTo>
                  <a:pt x="64665" y="89555"/>
                </a:lnTo>
                <a:lnTo>
                  <a:pt x="64793" y="88752"/>
                </a:lnTo>
                <a:lnTo>
                  <a:pt x="65831" y="87791"/>
                </a:lnTo>
                <a:lnTo>
                  <a:pt x="66737" y="86671"/>
                </a:lnTo>
                <a:lnTo>
                  <a:pt x="68553" y="84268"/>
                </a:lnTo>
                <a:lnTo>
                  <a:pt x="70758" y="81542"/>
                </a:lnTo>
                <a:lnTo>
                  <a:pt x="71791" y="80100"/>
                </a:lnTo>
                <a:lnTo>
                  <a:pt x="72829" y="78659"/>
                </a:lnTo>
                <a:lnTo>
                  <a:pt x="72957" y="78178"/>
                </a:lnTo>
                <a:lnTo>
                  <a:pt x="72957" y="77697"/>
                </a:lnTo>
                <a:lnTo>
                  <a:pt x="73090" y="77059"/>
                </a:lnTo>
                <a:lnTo>
                  <a:pt x="72957" y="76420"/>
                </a:lnTo>
                <a:lnTo>
                  <a:pt x="72180" y="74814"/>
                </a:lnTo>
                <a:lnTo>
                  <a:pt x="71402" y="73214"/>
                </a:lnTo>
                <a:lnTo>
                  <a:pt x="69591" y="70330"/>
                </a:lnTo>
                <a:lnTo>
                  <a:pt x="68941" y="69211"/>
                </a:lnTo>
                <a:lnTo>
                  <a:pt x="68164" y="68085"/>
                </a:lnTo>
                <a:lnTo>
                  <a:pt x="67259" y="67123"/>
                </a:lnTo>
                <a:lnTo>
                  <a:pt x="66348" y="66327"/>
                </a:lnTo>
                <a:lnTo>
                  <a:pt x="67125" y="64885"/>
                </a:lnTo>
                <a:lnTo>
                  <a:pt x="67903" y="63278"/>
                </a:lnTo>
                <a:lnTo>
                  <a:pt x="68292" y="61678"/>
                </a:lnTo>
                <a:lnTo>
                  <a:pt x="68553" y="60079"/>
                </a:lnTo>
                <a:lnTo>
                  <a:pt x="69202" y="60237"/>
                </a:lnTo>
                <a:lnTo>
                  <a:pt x="69719" y="60395"/>
                </a:lnTo>
                <a:lnTo>
                  <a:pt x="71013" y="60395"/>
                </a:lnTo>
                <a:lnTo>
                  <a:pt x="73479" y="60237"/>
                </a:lnTo>
                <a:lnTo>
                  <a:pt x="76067" y="60079"/>
                </a:lnTo>
                <a:lnTo>
                  <a:pt x="78789" y="59756"/>
                </a:lnTo>
                <a:lnTo>
                  <a:pt x="79178" y="59598"/>
                </a:lnTo>
                <a:lnTo>
                  <a:pt x="79439" y="59275"/>
                </a:lnTo>
                <a:lnTo>
                  <a:pt x="79566" y="58953"/>
                </a:lnTo>
                <a:lnTo>
                  <a:pt x="79699" y="58637"/>
                </a:lnTo>
                <a:lnTo>
                  <a:pt x="80088" y="58472"/>
                </a:lnTo>
                <a:lnTo>
                  <a:pt x="80344" y="58156"/>
                </a:lnTo>
                <a:lnTo>
                  <a:pt x="80605" y="57675"/>
                </a:lnTo>
                <a:lnTo>
                  <a:pt x="80605" y="57195"/>
                </a:lnTo>
                <a:lnTo>
                  <a:pt x="80605" y="50624"/>
                </a:lnTo>
                <a:lnTo>
                  <a:pt x="80605" y="47424"/>
                </a:lnTo>
                <a:lnTo>
                  <a:pt x="80344" y="44218"/>
                </a:lnTo>
                <a:lnTo>
                  <a:pt x="80216" y="43737"/>
                </a:lnTo>
                <a:lnTo>
                  <a:pt x="79955" y="43256"/>
                </a:lnTo>
                <a:lnTo>
                  <a:pt x="79566" y="43098"/>
                </a:lnTo>
                <a:lnTo>
                  <a:pt x="79178" y="42934"/>
                </a:lnTo>
                <a:lnTo>
                  <a:pt x="78922" y="42137"/>
                </a:lnTo>
                <a:lnTo>
                  <a:pt x="78533" y="41492"/>
                </a:lnTo>
                <a:lnTo>
                  <a:pt x="78011" y="41011"/>
                </a:lnTo>
                <a:lnTo>
                  <a:pt x="77367" y="40695"/>
                </a:lnTo>
                <a:lnTo>
                  <a:pt x="75939" y="40215"/>
                </a:lnTo>
                <a:lnTo>
                  <a:pt x="74645" y="40050"/>
                </a:lnTo>
                <a:lnTo>
                  <a:pt x="71791" y="39569"/>
                </a:lnTo>
                <a:lnTo>
                  <a:pt x="70369" y="39411"/>
                </a:lnTo>
                <a:lnTo>
                  <a:pt x="68814" y="39411"/>
                </a:lnTo>
                <a:lnTo>
                  <a:pt x="68680" y="37489"/>
                </a:lnTo>
                <a:lnTo>
                  <a:pt x="68425" y="35724"/>
                </a:lnTo>
                <a:lnTo>
                  <a:pt x="68292" y="34605"/>
                </a:lnTo>
                <a:lnTo>
                  <a:pt x="68036" y="33486"/>
                </a:lnTo>
                <a:lnTo>
                  <a:pt x="67647" y="32360"/>
                </a:lnTo>
                <a:lnTo>
                  <a:pt x="67259" y="31399"/>
                </a:lnTo>
                <a:lnTo>
                  <a:pt x="67903" y="30279"/>
                </a:lnTo>
                <a:lnTo>
                  <a:pt x="68425" y="29318"/>
                </a:lnTo>
                <a:lnTo>
                  <a:pt x="70369" y="25796"/>
                </a:lnTo>
                <a:lnTo>
                  <a:pt x="71535" y="24031"/>
                </a:lnTo>
                <a:lnTo>
                  <a:pt x="72701" y="22431"/>
                </a:lnTo>
                <a:lnTo>
                  <a:pt x="72957" y="21786"/>
                </a:lnTo>
                <a:lnTo>
                  <a:pt x="72957" y="21470"/>
                </a:lnTo>
                <a:lnTo>
                  <a:pt x="72957" y="21147"/>
                </a:lnTo>
                <a:lnTo>
                  <a:pt x="72829" y="20667"/>
                </a:lnTo>
                <a:lnTo>
                  <a:pt x="72957" y="20344"/>
                </a:lnTo>
                <a:lnTo>
                  <a:pt x="72829" y="19863"/>
                </a:lnTo>
                <a:lnTo>
                  <a:pt x="72829" y="19383"/>
                </a:lnTo>
                <a:lnTo>
                  <a:pt x="72440" y="18744"/>
                </a:lnTo>
                <a:lnTo>
                  <a:pt x="71402" y="17302"/>
                </a:lnTo>
                <a:lnTo>
                  <a:pt x="70108" y="15538"/>
                </a:lnTo>
                <a:lnTo>
                  <a:pt x="68680" y="13780"/>
                </a:lnTo>
                <a:lnTo>
                  <a:pt x="67647" y="12654"/>
                </a:lnTo>
                <a:lnTo>
                  <a:pt x="66220" y="11377"/>
                </a:lnTo>
                <a:lnTo>
                  <a:pt x="65570" y="10896"/>
                </a:lnTo>
                <a:lnTo>
                  <a:pt x="64793" y="10415"/>
                </a:lnTo>
                <a:lnTo>
                  <a:pt x="64015" y="10251"/>
                </a:lnTo>
                <a:lnTo>
                  <a:pt x="63371" y="10415"/>
                </a:lnTo>
                <a:lnTo>
                  <a:pt x="63110" y="10415"/>
                </a:lnTo>
                <a:lnTo>
                  <a:pt x="62721" y="10573"/>
                </a:lnTo>
                <a:lnTo>
                  <a:pt x="61427" y="11377"/>
                </a:lnTo>
                <a:lnTo>
                  <a:pt x="60127" y="12338"/>
                </a:lnTo>
                <a:lnTo>
                  <a:pt x="57667" y="14418"/>
                </a:lnTo>
                <a:lnTo>
                  <a:pt x="56240" y="15702"/>
                </a:lnTo>
                <a:lnTo>
                  <a:pt x="55462" y="16499"/>
                </a:lnTo>
                <a:lnTo>
                  <a:pt x="54818" y="17302"/>
                </a:lnTo>
                <a:lnTo>
                  <a:pt x="53779" y="16499"/>
                </a:lnTo>
                <a:lnTo>
                  <a:pt x="52613" y="15860"/>
                </a:lnTo>
                <a:lnTo>
                  <a:pt x="51319" y="15380"/>
                </a:lnTo>
                <a:lnTo>
                  <a:pt x="50152" y="15222"/>
                </a:lnTo>
                <a:lnTo>
                  <a:pt x="50019" y="15057"/>
                </a:lnTo>
                <a:lnTo>
                  <a:pt x="49502" y="13135"/>
                </a:lnTo>
                <a:lnTo>
                  <a:pt x="49241" y="11212"/>
                </a:lnTo>
                <a:lnTo>
                  <a:pt x="49241" y="11054"/>
                </a:lnTo>
                <a:lnTo>
                  <a:pt x="49375" y="10731"/>
                </a:lnTo>
                <a:lnTo>
                  <a:pt x="49375" y="10573"/>
                </a:lnTo>
                <a:lnTo>
                  <a:pt x="48986" y="9770"/>
                </a:lnTo>
                <a:lnTo>
                  <a:pt x="48725" y="6248"/>
                </a:lnTo>
                <a:lnTo>
                  <a:pt x="48597" y="4483"/>
                </a:lnTo>
                <a:lnTo>
                  <a:pt x="48208" y="2883"/>
                </a:lnTo>
                <a:lnTo>
                  <a:pt x="48464" y="2561"/>
                </a:lnTo>
                <a:lnTo>
                  <a:pt x="48464" y="2245"/>
                </a:lnTo>
                <a:lnTo>
                  <a:pt x="48597" y="1922"/>
                </a:lnTo>
                <a:lnTo>
                  <a:pt x="48464" y="1599"/>
                </a:lnTo>
                <a:lnTo>
                  <a:pt x="48336" y="1119"/>
                </a:lnTo>
                <a:lnTo>
                  <a:pt x="48208" y="961"/>
                </a:lnTo>
                <a:lnTo>
                  <a:pt x="47947" y="638"/>
                </a:lnTo>
                <a:lnTo>
                  <a:pt x="47559" y="638"/>
                </a:lnTo>
                <a:lnTo>
                  <a:pt x="45876" y="322"/>
                </a:lnTo>
                <a:lnTo>
                  <a:pt x="44187" y="322"/>
                </a:lnTo>
                <a:lnTo>
                  <a:pt x="40821" y="158"/>
                </a:lnTo>
                <a:lnTo>
                  <a:pt x="39133" y="158"/>
                </a:lnTo>
                <a:lnTo>
                  <a:pt x="37322" y="0"/>
                </a:lnTo>
                <a:close/>
                <a:moveTo>
                  <a:pt x="93046" y="76736"/>
                </a:moveTo>
                <a:lnTo>
                  <a:pt x="92135" y="77059"/>
                </a:lnTo>
                <a:lnTo>
                  <a:pt x="90324" y="77697"/>
                </a:lnTo>
                <a:lnTo>
                  <a:pt x="88897" y="78501"/>
                </a:lnTo>
                <a:lnTo>
                  <a:pt x="87992" y="79304"/>
                </a:lnTo>
                <a:lnTo>
                  <a:pt x="87081" y="80265"/>
                </a:lnTo>
                <a:lnTo>
                  <a:pt x="86303" y="81542"/>
                </a:lnTo>
                <a:lnTo>
                  <a:pt x="85659" y="82668"/>
                </a:lnTo>
                <a:lnTo>
                  <a:pt x="85137" y="83946"/>
                </a:lnTo>
                <a:lnTo>
                  <a:pt x="84748" y="85387"/>
                </a:lnTo>
                <a:lnTo>
                  <a:pt x="84493" y="86829"/>
                </a:lnTo>
                <a:lnTo>
                  <a:pt x="84232" y="88271"/>
                </a:lnTo>
                <a:lnTo>
                  <a:pt x="84232" y="89555"/>
                </a:lnTo>
                <a:lnTo>
                  <a:pt x="84232" y="90839"/>
                </a:lnTo>
                <a:lnTo>
                  <a:pt x="84493" y="92116"/>
                </a:lnTo>
                <a:lnTo>
                  <a:pt x="84748" y="93400"/>
                </a:lnTo>
                <a:lnTo>
                  <a:pt x="85270" y="94684"/>
                </a:lnTo>
                <a:lnTo>
                  <a:pt x="85787" y="95803"/>
                </a:lnTo>
                <a:lnTo>
                  <a:pt x="86437" y="96923"/>
                </a:lnTo>
                <a:lnTo>
                  <a:pt x="87081" y="98048"/>
                </a:lnTo>
                <a:lnTo>
                  <a:pt x="87859" y="99010"/>
                </a:lnTo>
                <a:lnTo>
                  <a:pt x="88769" y="99806"/>
                </a:lnTo>
                <a:lnTo>
                  <a:pt x="89675" y="100452"/>
                </a:lnTo>
                <a:lnTo>
                  <a:pt x="90580" y="101090"/>
                </a:lnTo>
                <a:lnTo>
                  <a:pt x="91619" y="101571"/>
                </a:lnTo>
                <a:lnTo>
                  <a:pt x="92657" y="101893"/>
                </a:lnTo>
                <a:lnTo>
                  <a:pt x="94729" y="101893"/>
                </a:lnTo>
                <a:lnTo>
                  <a:pt x="95634" y="101571"/>
                </a:lnTo>
                <a:lnTo>
                  <a:pt x="96545" y="101413"/>
                </a:lnTo>
                <a:lnTo>
                  <a:pt x="98100" y="100452"/>
                </a:lnTo>
                <a:lnTo>
                  <a:pt x="99655" y="99326"/>
                </a:lnTo>
                <a:lnTo>
                  <a:pt x="100949" y="97884"/>
                </a:lnTo>
                <a:lnTo>
                  <a:pt x="102116" y="96126"/>
                </a:lnTo>
                <a:lnTo>
                  <a:pt x="103154" y="94203"/>
                </a:lnTo>
                <a:lnTo>
                  <a:pt x="103932" y="92281"/>
                </a:lnTo>
                <a:lnTo>
                  <a:pt x="104448" y="90194"/>
                </a:lnTo>
                <a:lnTo>
                  <a:pt x="104576" y="88916"/>
                </a:lnTo>
                <a:lnTo>
                  <a:pt x="104709" y="87475"/>
                </a:lnTo>
                <a:lnTo>
                  <a:pt x="104576" y="86349"/>
                </a:lnTo>
                <a:lnTo>
                  <a:pt x="104320" y="85071"/>
                </a:lnTo>
                <a:lnTo>
                  <a:pt x="104060" y="84110"/>
                </a:lnTo>
                <a:lnTo>
                  <a:pt x="103671" y="82984"/>
                </a:lnTo>
                <a:lnTo>
                  <a:pt x="103021" y="82023"/>
                </a:lnTo>
                <a:lnTo>
                  <a:pt x="102504" y="81226"/>
                </a:lnTo>
                <a:lnTo>
                  <a:pt x="101727" y="80423"/>
                </a:lnTo>
                <a:lnTo>
                  <a:pt x="101077" y="79620"/>
                </a:lnTo>
                <a:lnTo>
                  <a:pt x="100172" y="78981"/>
                </a:lnTo>
                <a:lnTo>
                  <a:pt x="99266" y="78501"/>
                </a:lnTo>
                <a:lnTo>
                  <a:pt x="98356" y="78020"/>
                </a:lnTo>
                <a:lnTo>
                  <a:pt x="97450" y="77697"/>
                </a:lnTo>
                <a:lnTo>
                  <a:pt x="96412" y="77381"/>
                </a:lnTo>
                <a:lnTo>
                  <a:pt x="95506" y="77217"/>
                </a:lnTo>
                <a:lnTo>
                  <a:pt x="94729" y="76901"/>
                </a:lnTo>
                <a:lnTo>
                  <a:pt x="93823" y="76736"/>
                </a:lnTo>
                <a:close/>
                <a:moveTo>
                  <a:pt x="95634" y="62001"/>
                </a:moveTo>
                <a:lnTo>
                  <a:pt x="95118" y="62482"/>
                </a:lnTo>
                <a:lnTo>
                  <a:pt x="95118" y="62640"/>
                </a:lnTo>
                <a:lnTo>
                  <a:pt x="94857" y="63120"/>
                </a:lnTo>
                <a:lnTo>
                  <a:pt x="94990" y="63601"/>
                </a:lnTo>
                <a:lnTo>
                  <a:pt x="95245" y="63924"/>
                </a:lnTo>
                <a:lnTo>
                  <a:pt x="94857" y="64240"/>
                </a:lnTo>
                <a:lnTo>
                  <a:pt x="94601" y="64404"/>
                </a:lnTo>
                <a:lnTo>
                  <a:pt x="94468" y="64720"/>
                </a:lnTo>
                <a:lnTo>
                  <a:pt x="94468" y="65043"/>
                </a:lnTo>
                <a:lnTo>
                  <a:pt x="94468" y="65365"/>
                </a:lnTo>
                <a:lnTo>
                  <a:pt x="94729" y="65846"/>
                </a:lnTo>
                <a:lnTo>
                  <a:pt x="94990" y="66162"/>
                </a:lnTo>
                <a:lnTo>
                  <a:pt x="95245" y="66485"/>
                </a:lnTo>
                <a:lnTo>
                  <a:pt x="95634" y="66643"/>
                </a:lnTo>
                <a:lnTo>
                  <a:pt x="95506" y="66807"/>
                </a:lnTo>
                <a:lnTo>
                  <a:pt x="95245" y="67123"/>
                </a:lnTo>
                <a:lnTo>
                  <a:pt x="95118" y="67446"/>
                </a:lnTo>
                <a:lnTo>
                  <a:pt x="95245" y="67927"/>
                </a:lnTo>
                <a:lnTo>
                  <a:pt x="95506" y="68565"/>
                </a:lnTo>
                <a:lnTo>
                  <a:pt x="95895" y="69046"/>
                </a:lnTo>
                <a:lnTo>
                  <a:pt x="96412" y="69211"/>
                </a:lnTo>
                <a:lnTo>
                  <a:pt x="96800" y="69369"/>
                </a:lnTo>
                <a:lnTo>
                  <a:pt x="98228" y="69691"/>
                </a:lnTo>
                <a:lnTo>
                  <a:pt x="99005" y="69849"/>
                </a:lnTo>
                <a:lnTo>
                  <a:pt x="99266" y="70007"/>
                </a:lnTo>
                <a:lnTo>
                  <a:pt x="99522" y="69849"/>
                </a:lnTo>
                <a:lnTo>
                  <a:pt x="99911" y="70330"/>
                </a:lnTo>
                <a:lnTo>
                  <a:pt x="100433" y="70652"/>
                </a:lnTo>
                <a:lnTo>
                  <a:pt x="100688" y="70652"/>
                </a:lnTo>
                <a:lnTo>
                  <a:pt x="102116" y="71291"/>
                </a:lnTo>
                <a:lnTo>
                  <a:pt x="102765" y="71614"/>
                </a:lnTo>
                <a:lnTo>
                  <a:pt x="103282" y="72094"/>
                </a:lnTo>
                <a:lnTo>
                  <a:pt x="103671" y="72410"/>
                </a:lnTo>
                <a:lnTo>
                  <a:pt x="104060" y="72575"/>
                </a:lnTo>
                <a:lnTo>
                  <a:pt x="104448" y="72410"/>
                </a:lnTo>
                <a:lnTo>
                  <a:pt x="104709" y="72252"/>
                </a:lnTo>
                <a:lnTo>
                  <a:pt x="104965" y="72094"/>
                </a:lnTo>
                <a:lnTo>
                  <a:pt x="105098" y="71772"/>
                </a:lnTo>
                <a:lnTo>
                  <a:pt x="106003" y="70968"/>
                </a:lnTo>
                <a:lnTo>
                  <a:pt x="106392" y="70488"/>
                </a:lnTo>
                <a:lnTo>
                  <a:pt x="106909" y="70172"/>
                </a:lnTo>
                <a:lnTo>
                  <a:pt x="108075" y="69046"/>
                </a:lnTo>
                <a:lnTo>
                  <a:pt x="109375" y="68249"/>
                </a:lnTo>
                <a:lnTo>
                  <a:pt x="109502" y="68085"/>
                </a:lnTo>
                <a:lnTo>
                  <a:pt x="110280" y="68888"/>
                </a:lnTo>
                <a:lnTo>
                  <a:pt x="111185" y="69849"/>
                </a:lnTo>
                <a:lnTo>
                  <a:pt x="112352" y="71291"/>
                </a:lnTo>
                <a:lnTo>
                  <a:pt x="112352" y="71291"/>
                </a:lnTo>
                <a:lnTo>
                  <a:pt x="111963" y="70968"/>
                </a:lnTo>
                <a:lnTo>
                  <a:pt x="111185" y="70330"/>
                </a:lnTo>
                <a:lnTo>
                  <a:pt x="110797" y="70172"/>
                </a:lnTo>
                <a:lnTo>
                  <a:pt x="110280" y="70007"/>
                </a:lnTo>
                <a:lnTo>
                  <a:pt x="110152" y="70007"/>
                </a:lnTo>
                <a:lnTo>
                  <a:pt x="109763" y="70172"/>
                </a:lnTo>
                <a:lnTo>
                  <a:pt x="109502" y="70652"/>
                </a:lnTo>
                <a:lnTo>
                  <a:pt x="109375" y="70968"/>
                </a:lnTo>
                <a:lnTo>
                  <a:pt x="109502" y="71449"/>
                </a:lnTo>
                <a:lnTo>
                  <a:pt x="109763" y="71930"/>
                </a:lnTo>
                <a:lnTo>
                  <a:pt x="109375" y="72252"/>
                </a:lnTo>
                <a:lnTo>
                  <a:pt x="109114" y="72575"/>
                </a:lnTo>
                <a:lnTo>
                  <a:pt x="109114" y="73056"/>
                </a:lnTo>
                <a:lnTo>
                  <a:pt x="109502" y="74175"/>
                </a:lnTo>
                <a:lnTo>
                  <a:pt x="109891" y="75294"/>
                </a:lnTo>
                <a:lnTo>
                  <a:pt x="110541" y="76255"/>
                </a:lnTo>
                <a:lnTo>
                  <a:pt x="110280" y="75939"/>
                </a:lnTo>
                <a:lnTo>
                  <a:pt x="109763" y="75136"/>
                </a:lnTo>
                <a:lnTo>
                  <a:pt x="109502" y="74497"/>
                </a:lnTo>
                <a:lnTo>
                  <a:pt x="109375" y="74175"/>
                </a:lnTo>
                <a:lnTo>
                  <a:pt x="109114" y="74017"/>
                </a:lnTo>
                <a:lnTo>
                  <a:pt x="108853" y="73852"/>
                </a:lnTo>
                <a:lnTo>
                  <a:pt x="108336" y="73852"/>
                </a:lnTo>
                <a:lnTo>
                  <a:pt x="108075" y="74017"/>
                </a:lnTo>
                <a:lnTo>
                  <a:pt x="107947" y="74333"/>
                </a:lnTo>
                <a:lnTo>
                  <a:pt x="107819" y="74655"/>
                </a:lnTo>
                <a:lnTo>
                  <a:pt x="107819" y="75294"/>
                </a:lnTo>
                <a:lnTo>
                  <a:pt x="107819" y="75775"/>
                </a:lnTo>
                <a:lnTo>
                  <a:pt x="108208" y="76901"/>
                </a:lnTo>
                <a:lnTo>
                  <a:pt x="109375" y="79139"/>
                </a:lnTo>
                <a:lnTo>
                  <a:pt x="109630" y="79462"/>
                </a:lnTo>
                <a:lnTo>
                  <a:pt x="110019" y="79620"/>
                </a:lnTo>
                <a:lnTo>
                  <a:pt x="110280" y="80581"/>
                </a:lnTo>
                <a:lnTo>
                  <a:pt x="110408" y="81542"/>
                </a:lnTo>
                <a:lnTo>
                  <a:pt x="110541" y="82668"/>
                </a:lnTo>
                <a:lnTo>
                  <a:pt x="110541" y="83465"/>
                </a:lnTo>
                <a:lnTo>
                  <a:pt x="110669" y="84268"/>
                </a:lnTo>
                <a:lnTo>
                  <a:pt x="110797" y="84749"/>
                </a:lnTo>
                <a:lnTo>
                  <a:pt x="111058" y="85071"/>
                </a:lnTo>
                <a:lnTo>
                  <a:pt x="111446" y="85229"/>
                </a:lnTo>
                <a:lnTo>
                  <a:pt x="111963" y="85229"/>
                </a:lnTo>
                <a:lnTo>
                  <a:pt x="113001" y="85552"/>
                </a:lnTo>
                <a:lnTo>
                  <a:pt x="114040" y="85710"/>
                </a:lnTo>
                <a:lnTo>
                  <a:pt x="114684" y="85868"/>
                </a:lnTo>
                <a:lnTo>
                  <a:pt x="115595" y="86033"/>
                </a:lnTo>
                <a:lnTo>
                  <a:pt x="116628" y="86191"/>
                </a:lnTo>
                <a:lnTo>
                  <a:pt x="117150" y="86349"/>
                </a:lnTo>
                <a:lnTo>
                  <a:pt x="117539" y="86671"/>
                </a:lnTo>
                <a:lnTo>
                  <a:pt x="117539" y="87955"/>
                </a:lnTo>
                <a:lnTo>
                  <a:pt x="117539" y="89397"/>
                </a:lnTo>
                <a:lnTo>
                  <a:pt x="117539" y="90194"/>
                </a:lnTo>
                <a:lnTo>
                  <a:pt x="117406" y="90036"/>
                </a:lnTo>
                <a:lnTo>
                  <a:pt x="117150" y="89713"/>
                </a:lnTo>
                <a:lnTo>
                  <a:pt x="116761" y="89555"/>
                </a:lnTo>
                <a:lnTo>
                  <a:pt x="116373" y="89713"/>
                </a:lnTo>
                <a:lnTo>
                  <a:pt x="116112" y="90036"/>
                </a:lnTo>
                <a:lnTo>
                  <a:pt x="115984" y="90358"/>
                </a:lnTo>
                <a:lnTo>
                  <a:pt x="115723" y="89878"/>
                </a:lnTo>
                <a:lnTo>
                  <a:pt x="115462" y="89555"/>
                </a:lnTo>
                <a:lnTo>
                  <a:pt x="115334" y="89555"/>
                </a:lnTo>
                <a:lnTo>
                  <a:pt x="115073" y="89397"/>
                </a:lnTo>
                <a:lnTo>
                  <a:pt x="114684" y="89555"/>
                </a:lnTo>
                <a:lnTo>
                  <a:pt x="114429" y="89878"/>
                </a:lnTo>
                <a:lnTo>
                  <a:pt x="114168" y="90194"/>
                </a:lnTo>
                <a:lnTo>
                  <a:pt x="113907" y="91478"/>
                </a:lnTo>
                <a:lnTo>
                  <a:pt x="113779" y="92116"/>
                </a:lnTo>
                <a:lnTo>
                  <a:pt x="113518" y="93078"/>
                </a:lnTo>
                <a:lnTo>
                  <a:pt x="113518" y="92761"/>
                </a:lnTo>
                <a:lnTo>
                  <a:pt x="113518" y="91636"/>
                </a:lnTo>
                <a:lnTo>
                  <a:pt x="113390" y="90674"/>
                </a:lnTo>
                <a:lnTo>
                  <a:pt x="113262" y="90358"/>
                </a:lnTo>
                <a:lnTo>
                  <a:pt x="113129" y="90194"/>
                </a:lnTo>
                <a:lnTo>
                  <a:pt x="112874" y="90036"/>
                </a:lnTo>
                <a:lnTo>
                  <a:pt x="112613" y="89878"/>
                </a:lnTo>
                <a:lnTo>
                  <a:pt x="112224" y="90036"/>
                </a:lnTo>
                <a:lnTo>
                  <a:pt x="111963" y="90358"/>
                </a:lnTo>
                <a:lnTo>
                  <a:pt x="111835" y="90674"/>
                </a:lnTo>
                <a:lnTo>
                  <a:pt x="111707" y="91155"/>
                </a:lnTo>
                <a:lnTo>
                  <a:pt x="111446" y="91958"/>
                </a:lnTo>
                <a:lnTo>
                  <a:pt x="111446" y="92281"/>
                </a:lnTo>
                <a:lnTo>
                  <a:pt x="110930" y="94684"/>
                </a:lnTo>
                <a:lnTo>
                  <a:pt x="110930" y="95165"/>
                </a:lnTo>
                <a:lnTo>
                  <a:pt x="110541" y="96126"/>
                </a:lnTo>
                <a:lnTo>
                  <a:pt x="110280" y="96923"/>
                </a:lnTo>
                <a:lnTo>
                  <a:pt x="109763" y="97884"/>
                </a:lnTo>
                <a:lnTo>
                  <a:pt x="109241" y="98687"/>
                </a:lnTo>
                <a:lnTo>
                  <a:pt x="109114" y="99010"/>
                </a:lnTo>
                <a:lnTo>
                  <a:pt x="108853" y="99326"/>
                </a:lnTo>
                <a:lnTo>
                  <a:pt x="108853" y="99648"/>
                </a:lnTo>
                <a:lnTo>
                  <a:pt x="108853" y="99971"/>
                </a:lnTo>
                <a:lnTo>
                  <a:pt x="108853" y="100452"/>
                </a:lnTo>
                <a:lnTo>
                  <a:pt x="109114" y="100768"/>
                </a:lnTo>
                <a:lnTo>
                  <a:pt x="109241" y="100932"/>
                </a:lnTo>
                <a:lnTo>
                  <a:pt x="109630" y="101090"/>
                </a:lnTo>
                <a:lnTo>
                  <a:pt x="109891" y="101248"/>
                </a:lnTo>
                <a:lnTo>
                  <a:pt x="110019" y="101248"/>
                </a:lnTo>
                <a:lnTo>
                  <a:pt x="110797" y="102368"/>
                </a:lnTo>
                <a:lnTo>
                  <a:pt x="111446" y="103329"/>
                </a:lnTo>
                <a:lnTo>
                  <a:pt x="112096" y="104613"/>
                </a:lnTo>
                <a:lnTo>
                  <a:pt x="112874" y="106055"/>
                </a:lnTo>
                <a:lnTo>
                  <a:pt x="112096" y="107016"/>
                </a:lnTo>
                <a:lnTo>
                  <a:pt x="111319" y="108135"/>
                </a:lnTo>
                <a:lnTo>
                  <a:pt x="110930" y="108458"/>
                </a:lnTo>
                <a:lnTo>
                  <a:pt x="110541" y="108135"/>
                </a:lnTo>
                <a:lnTo>
                  <a:pt x="110152" y="107977"/>
                </a:lnTo>
                <a:lnTo>
                  <a:pt x="109630" y="108135"/>
                </a:lnTo>
                <a:lnTo>
                  <a:pt x="109114" y="108458"/>
                </a:lnTo>
                <a:lnTo>
                  <a:pt x="109114" y="107819"/>
                </a:lnTo>
                <a:lnTo>
                  <a:pt x="108986" y="107338"/>
                </a:lnTo>
                <a:lnTo>
                  <a:pt x="108597" y="106858"/>
                </a:lnTo>
                <a:lnTo>
                  <a:pt x="108075" y="106693"/>
                </a:lnTo>
                <a:lnTo>
                  <a:pt x="107686" y="106858"/>
                </a:lnTo>
                <a:lnTo>
                  <a:pt x="107686" y="106377"/>
                </a:lnTo>
                <a:lnTo>
                  <a:pt x="107686" y="106055"/>
                </a:lnTo>
                <a:lnTo>
                  <a:pt x="107559" y="105574"/>
                </a:lnTo>
                <a:lnTo>
                  <a:pt x="107431" y="105416"/>
                </a:lnTo>
                <a:lnTo>
                  <a:pt x="107170" y="105251"/>
                </a:lnTo>
                <a:lnTo>
                  <a:pt x="106909" y="105093"/>
                </a:lnTo>
                <a:lnTo>
                  <a:pt x="106520" y="105251"/>
                </a:lnTo>
                <a:lnTo>
                  <a:pt x="106131" y="105416"/>
                </a:lnTo>
                <a:lnTo>
                  <a:pt x="105615" y="105732"/>
                </a:lnTo>
                <a:lnTo>
                  <a:pt x="104576" y="106535"/>
                </a:lnTo>
                <a:lnTo>
                  <a:pt x="104320" y="106858"/>
                </a:lnTo>
                <a:lnTo>
                  <a:pt x="103671" y="106693"/>
                </a:lnTo>
                <a:lnTo>
                  <a:pt x="103410" y="106693"/>
                </a:lnTo>
                <a:lnTo>
                  <a:pt x="103154" y="106858"/>
                </a:lnTo>
                <a:lnTo>
                  <a:pt x="102632" y="107016"/>
                </a:lnTo>
                <a:lnTo>
                  <a:pt x="102243" y="107338"/>
                </a:lnTo>
                <a:lnTo>
                  <a:pt x="101599" y="107819"/>
                </a:lnTo>
                <a:lnTo>
                  <a:pt x="101077" y="107977"/>
                </a:lnTo>
                <a:lnTo>
                  <a:pt x="100560" y="108135"/>
                </a:lnTo>
                <a:lnTo>
                  <a:pt x="100044" y="108458"/>
                </a:lnTo>
                <a:lnTo>
                  <a:pt x="99522" y="108616"/>
                </a:lnTo>
                <a:lnTo>
                  <a:pt x="99133" y="108938"/>
                </a:lnTo>
                <a:lnTo>
                  <a:pt x="98617" y="109261"/>
                </a:lnTo>
                <a:lnTo>
                  <a:pt x="98228" y="109419"/>
                </a:lnTo>
                <a:lnTo>
                  <a:pt x="97839" y="109742"/>
                </a:lnTo>
                <a:lnTo>
                  <a:pt x="97322" y="109900"/>
                </a:lnTo>
                <a:lnTo>
                  <a:pt x="96800" y="110058"/>
                </a:lnTo>
                <a:lnTo>
                  <a:pt x="96284" y="110380"/>
                </a:lnTo>
                <a:lnTo>
                  <a:pt x="96156" y="110703"/>
                </a:lnTo>
                <a:lnTo>
                  <a:pt x="96023" y="110861"/>
                </a:lnTo>
                <a:lnTo>
                  <a:pt x="96023" y="111342"/>
                </a:lnTo>
                <a:lnTo>
                  <a:pt x="96156" y="111664"/>
                </a:lnTo>
                <a:lnTo>
                  <a:pt x="96284" y="111980"/>
                </a:lnTo>
                <a:lnTo>
                  <a:pt x="96673" y="112303"/>
                </a:lnTo>
                <a:lnTo>
                  <a:pt x="96412" y="112625"/>
                </a:lnTo>
                <a:lnTo>
                  <a:pt x="96284" y="112941"/>
                </a:lnTo>
                <a:lnTo>
                  <a:pt x="96156" y="113264"/>
                </a:lnTo>
                <a:lnTo>
                  <a:pt x="96284" y="113587"/>
                </a:lnTo>
                <a:lnTo>
                  <a:pt x="96412" y="113903"/>
                </a:lnTo>
                <a:lnTo>
                  <a:pt x="96673" y="114225"/>
                </a:lnTo>
                <a:lnTo>
                  <a:pt x="97061" y="114383"/>
                </a:lnTo>
                <a:lnTo>
                  <a:pt x="96934" y="114383"/>
                </a:lnTo>
                <a:lnTo>
                  <a:pt x="96412" y="114548"/>
                </a:lnTo>
                <a:lnTo>
                  <a:pt x="96156" y="114864"/>
                </a:lnTo>
                <a:lnTo>
                  <a:pt x="95895" y="115345"/>
                </a:lnTo>
                <a:lnTo>
                  <a:pt x="96023" y="115825"/>
                </a:lnTo>
                <a:lnTo>
                  <a:pt x="96156" y="116148"/>
                </a:lnTo>
                <a:lnTo>
                  <a:pt x="96545" y="116470"/>
                </a:lnTo>
                <a:lnTo>
                  <a:pt x="97061" y="116628"/>
                </a:lnTo>
                <a:lnTo>
                  <a:pt x="95379" y="116787"/>
                </a:lnTo>
                <a:lnTo>
                  <a:pt x="93301" y="116787"/>
                </a:lnTo>
                <a:lnTo>
                  <a:pt x="93174" y="115667"/>
                </a:lnTo>
                <a:lnTo>
                  <a:pt x="93046" y="114548"/>
                </a:lnTo>
                <a:lnTo>
                  <a:pt x="92913" y="113903"/>
                </a:lnTo>
                <a:lnTo>
                  <a:pt x="92913" y="113264"/>
                </a:lnTo>
                <a:lnTo>
                  <a:pt x="92785" y="111822"/>
                </a:lnTo>
                <a:lnTo>
                  <a:pt x="92524" y="110380"/>
                </a:lnTo>
                <a:lnTo>
                  <a:pt x="92268" y="109742"/>
                </a:lnTo>
                <a:lnTo>
                  <a:pt x="92007" y="109261"/>
                </a:lnTo>
                <a:lnTo>
                  <a:pt x="91619" y="108780"/>
                </a:lnTo>
                <a:lnTo>
                  <a:pt x="91102" y="108458"/>
                </a:lnTo>
                <a:lnTo>
                  <a:pt x="90841" y="108300"/>
                </a:lnTo>
                <a:lnTo>
                  <a:pt x="90580" y="108300"/>
                </a:lnTo>
                <a:lnTo>
                  <a:pt x="89802" y="108135"/>
                </a:lnTo>
                <a:lnTo>
                  <a:pt x="89414" y="107977"/>
                </a:lnTo>
                <a:lnTo>
                  <a:pt x="88636" y="107496"/>
                </a:lnTo>
                <a:lnTo>
                  <a:pt x="87603" y="107016"/>
                </a:lnTo>
                <a:lnTo>
                  <a:pt x="87214" y="106535"/>
                </a:lnTo>
                <a:lnTo>
                  <a:pt x="86692" y="106377"/>
                </a:lnTo>
                <a:lnTo>
                  <a:pt x="86176" y="106535"/>
                </a:lnTo>
                <a:lnTo>
                  <a:pt x="86048" y="106535"/>
                </a:lnTo>
                <a:lnTo>
                  <a:pt x="85398" y="106213"/>
                </a:lnTo>
                <a:lnTo>
                  <a:pt x="85270" y="106055"/>
                </a:lnTo>
                <a:lnTo>
                  <a:pt x="84748" y="105732"/>
                </a:lnTo>
                <a:lnTo>
                  <a:pt x="84104" y="105574"/>
                </a:lnTo>
                <a:lnTo>
                  <a:pt x="83582" y="105732"/>
                </a:lnTo>
                <a:lnTo>
                  <a:pt x="83326" y="106213"/>
                </a:lnTo>
                <a:lnTo>
                  <a:pt x="83193" y="106693"/>
                </a:lnTo>
                <a:lnTo>
                  <a:pt x="83326" y="107338"/>
                </a:lnTo>
                <a:lnTo>
                  <a:pt x="83326" y="107338"/>
                </a:lnTo>
                <a:lnTo>
                  <a:pt x="83065" y="107174"/>
                </a:lnTo>
                <a:lnTo>
                  <a:pt x="82549" y="106693"/>
                </a:lnTo>
                <a:lnTo>
                  <a:pt x="82027" y="106377"/>
                </a:lnTo>
                <a:lnTo>
                  <a:pt x="81771" y="106377"/>
                </a:lnTo>
                <a:lnTo>
                  <a:pt x="81510" y="106535"/>
                </a:lnTo>
                <a:lnTo>
                  <a:pt x="81249" y="106693"/>
                </a:lnTo>
                <a:lnTo>
                  <a:pt x="81121" y="106858"/>
                </a:lnTo>
                <a:lnTo>
                  <a:pt x="80994" y="107174"/>
                </a:lnTo>
                <a:lnTo>
                  <a:pt x="81121" y="107977"/>
                </a:lnTo>
                <a:lnTo>
                  <a:pt x="81382" y="108616"/>
                </a:lnTo>
                <a:lnTo>
                  <a:pt x="81121" y="108616"/>
                </a:lnTo>
                <a:lnTo>
                  <a:pt x="80860" y="108458"/>
                </a:lnTo>
                <a:lnTo>
                  <a:pt x="80605" y="108300"/>
                </a:lnTo>
                <a:lnTo>
                  <a:pt x="80216" y="108458"/>
                </a:lnTo>
                <a:lnTo>
                  <a:pt x="80088" y="108938"/>
                </a:lnTo>
                <a:lnTo>
                  <a:pt x="79955" y="109096"/>
                </a:lnTo>
                <a:lnTo>
                  <a:pt x="79955" y="109577"/>
                </a:lnTo>
                <a:lnTo>
                  <a:pt x="79439" y="109096"/>
                </a:lnTo>
                <a:lnTo>
                  <a:pt x="78661" y="108135"/>
                </a:lnTo>
                <a:lnTo>
                  <a:pt x="77883" y="107016"/>
                </a:lnTo>
                <a:lnTo>
                  <a:pt x="78400" y="106213"/>
                </a:lnTo>
                <a:lnTo>
                  <a:pt x="78789" y="105251"/>
                </a:lnTo>
                <a:lnTo>
                  <a:pt x="79311" y="104455"/>
                </a:lnTo>
                <a:lnTo>
                  <a:pt x="80216" y="102848"/>
                </a:lnTo>
                <a:lnTo>
                  <a:pt x="81510" y="100768"/>
                </a:lnTo>
                <a:lnTo>
                  <a:pt x="81899" y="100287"/>
                </a:lnTo>
                <a:lnTo>
                  <a:pt x="82027" y="99806"/>
                </a:lnTo>
                <a:lnTo>
                  <a:pt x="82027" y="99168"/>
                </a:lnTo>
                <a:lnTo>
                  <a:pt x="81638" y="98529"/>
                </a:lnTo>
                <a:lnTo>
                  <a:pt x="80860" y="97568"/>
                </a:lnTo>
                <a:lnTo>
                  <a:pt x="80344" y="96607"/>
                </a:lnTo>
                <a:lnTo>
                  <a:pt x="80088" y="96284"/>
                </a:lnTo>
                <a:lnTo>
                  <a:pt x="79955" y="95961"/>
                </a:lnTo>
                <a:lnTo>
                  <a:pt x="79955" y="95803"/>
                </a:lnTo>
                <a:lnTo>
                  <a:pt x="79827" y="95165"/>
                </a:lnTo>
                <a:lnTo>
                  <a:pt x="79566" y="94842"/>
                </a:lnTo>
                <a:lnTo>
                  <a:pt x="79311" y="94519"/>
                </a:lnTo>
                <a:lnTo>
                  <a:pt x="78789" y="94361"/>
                </a:lnTo>
                <a:lnTo>
                  <a:pt x="77106" y="94203"/>
                </a:lnTo>
                <a:lnTo>
                  <a:pt x="75162" y="94039"/>
                </a:lnTo>
                <a:lnTo>
                  <a:pt x="73218" y="93558"/>
                </a:lnTo>
                <a:lnTo>
                  <a:pt x="73090" y="92761"/>
                </a:lnTo>
                <a:lnTo>
                  <a:pt x="73090" y="92281"/>
                </a:lnTo>
                <a:lnTo>
                  <a:pt x="72957" y="90997"/>
                </a:lnTo>
                <a:lnTo>
                  <a:pt x="73090" y="89555"/>
                </a:lnTo>
                <a:lnTo>
                  <a:pt x="73090" y="88594"/>
                </a:lnTo>
                <a:lnTo>
                  <a:pt x="73218" y="88916"/>
                </a:lnTo>
                <a:lnTo>
                  <a:pt x="73607" y="89074"/>
                </a:lnTo>
                <a:lnTo>
                  <a:pt x="73996" y="89232"/>
                </a:lnTo>
                <a:lnTo>
                  <a:pt x="74257" y="89232"/>
                </a:lnTo>
                <a:lnTo>
                  <a:pt x="74512" y="89074"/>
                </a:lnTo>
                <a:lnTo>
                  <a:pt x="74645" y="88916"/>
                </a:lnTo>
                <a:lnTo>
                  <a:pt x="75034" y="88436"/>
                </a:lnTo>
                <a:lnTo>
                  <a:pt x="75290" y="88752"/>
                </a:lnTo>
                <a:lnTo>
                  <a:pt x="75551" y="88916"/>
                </a:lnTo>
                <a:lnTo>
                  <a:pt x="75812" y="89074"/>
                </a:lnTo>
                <a:lnTo>
                  <a:pt x="76200" y="88916"/>
                </a:lnTo>
                <a:lnTo>
                  <a:pt x="76589" y="88752"/>
                </a:lnTo>
                <a:lnTo>
                  <a:pt x="76845" y="88271"/>
                </a:lnTo>
                <a:lnTo>
                  <a:pt x="77234" y="88594"/>
                </a:lnTo>
                <a:lnTo>
                  <a:pt x="77622" y="88752"/>
                </a:lnTo>
                <a:lnTo>
                  <a:pt x="77883" y="88752"/>
                </a:lnTo>
                <a:lnTo>
                  <a:pt x="78144" y="88594"/>
                </a:lnTo>
                <a:lnTo>
                  <a:pt x="78400" y="88436"/>
                </a:lnTo>
                <a:lnTo>
                  <a:pt x="78533" y="88113"/>
                </a:lnTo>
                <a:lnTo>
                  <a:pt x="78661" y="87310"/>
                </a:lnTo>
                <a:lnTo>
                  <a:pt x="78789" y="86671"/>
                </a:lnTo>
                <a:lnTo>
                  <a:pt x="78922" y="86349"/>
                </a:lnTo>
                <a:lnTo>
                  <a:pt x="78922" y="85868"/>
                </a:lnTo>
                <a:lnTo>
                  <a:pt x="79050" y="85387"/>
                </a:lnTo>
                <a:lnTo>
                  <a:pt x="79439" y="85229"/>
                </a:lnTo>
                <a:lnTo>
                  <a:pt x="79699" y="85071"/>
                </a:lnTo>
                <a:lnTo>
                  <a:pt x="79827" y="84749"/>
                </a:lnTo>
                <a:lnTo>
                  <a:pt x="79955" y="84268"/>
                </a:lnTo>
                <a:lnTo>
                  <a:pt x="80088" y="83946"/>
                </a:lnTo>
                <a:lnTo>
                  <a:pt x="80088" y="83629"/>
                </a:lnTo>
                <a:lnTo>
                  <a:pt x="80216" y="82826"/>
                </a:lnTo>
                <a:lnTo>
                  <a:pt x="80344" y="82023"/>
                </a:lnTo>
                <a:lnTo>
                  <a:pt x="80733" y="80581"/>
                </a:lnTo>
                <a:lnTo>
                  <a:pt x="81121" y="79620"/>
                </a:lnTo>
                <a:lnTo>
                  <a:pt x="81382" y="79139"/>
                </a:lnTo>
                <a:lnTo>
                  <a:pt x="81638" y="78501"/>
                </a:lnTo>
                <a:lnTo>
                  <a:pt x="81510" y="77862"/>
                </a:lnTo>
                <a:lnTo>
                  <a:pt x="81249" y="77217"/>
                </a:lnTo>
                <a:lnTo>
                  <a:pt x="80216" y="75939"/>
                </a:lnTo>
                <a:lnTo>
                  <a:pt x="79178" y="74497"/>
                </a:lnTo>
                <a:lnTo>
                  <a:pt x="77622" y="72252"/>
                </a:lnTo>
                <a:lnTo>
                  <a:pt x="78272" y="71291"/>
                </a:lnTo>
                <a:lnTo>
                  <a:pt x="78922" y="70330"/>
                </a:lnTo>
                <a:lnTo>
                  <a:pt x="79178" y="70007"/>
                </a:lnTo>
                <a:lnTo>
                  <a:pt x="79311" y="70488"/>
                </a:lnTo>
                <a:lnTo>
                  <a:pt x="79566" y="70652"/>
                </a:lnTo>
                <a:lnTo>
                  <a:pt x="79827" y="70968"/>
                </a:lnTo>
                <a:lnTo>
                  <a:pt x="80477" y="70968"/>
                </a:lnTo>
                <a:lnTo>
                  <a:pt x="80477" y="71291"/>
                </a:lnTo>
                <a:lnTo>
                  <a:pt x="80733" y="71614"/>
                </a:lnTo>
                <a:lnTo>
                  <a:pt x="81121" y="71930"/>
                </a:lnTo>
                <a:lnTo>
                  <a:pt x="81121" y="72575"/>
                </a:lnTo>
                <a:lnTo>
                  <a:pt x="81249" y="73214"/>
                </a:lnTo>
                <a:lnTo>
                  <a:pt x="81638" y="73694"/>
                </a:lnTo>
                <a:lnTo>
                  <a:pt x="82160" y="73852"/>
                </a:lnTo>
                <a:lnTo>
                  <a:pt x="82677" y="73694"/>
                </a:lnTo>
                <a:lnTo>
                  <a:pt x="82938" y="73214"/>
                </a:lnTo>
                <a:lnTo>
                  <a:pt x="83326" y="72575"/>
                </a:lnTo>
                <a:lnTo>
                  <a:pt x="83193" y="73056"/>
                </a:lnTo>
                <a:lnTo>
                  <a:pt x="83065" y="73536"/>
                </a:lnTo>
                <a:lnTo>
                  <a:pt x="83193" y="73852"/>
                </a:lnTo>
                <a:lnTo>
                  <a:pt x="83326" y="74333"/>
                </a:lnTo>
                <a:lnTo>
                  <a:pt x="83582" y="74497"/>
                </a:lnTo>
                <a:lnTo>
                  <a:pt x="84232" y="74497"/>
                </a:lnTo>
                <a:lnTo>
                  <a:pt x="84620" y="74175"/>
                </a:lnTo>
                <a:lnTo>
                  <a:pt x="84881" y="73852"/>
                </a:lnTo>
                <a:lnTo>
                  <a:pt x="85009" y="73852"/>
                </a:lnTo>
                <a:lnTo>
                  <a:pt x="85787" y="72891"/>
                </a:lnTo>
                <a:lnTo>
                  <a:pt x="86176" y="72733"/>
                </a:lnTo>
                <a:lnTo>
                  <a:pt x="86564" y="72410"/>
                </a:lnTo>
                <a:lnTo>
                  <a:pt x="86953" y="72410"/>
                </a:lnTo>
                <a:lnTo>
                  <a:pt x="87470" y="72252"/>
                </a:lnTo>
                <a:lnTo>
                  <a:pt x="87859" y="71930"/>
                </a:lnTo>
                <a:lnTo>
                  <a:pt x="89286" y="71291"/>
                </a:lnTo>
                <a:lnTo>
                  <a:pt x="90841" y="70652"/>
                </a:lnTo>
                <a:lnTo>
                  <a:pt x="91358" y="70330"/>
                </a:lnTo>
                <a:lnTo>
                  <a:pt x="91619" y="69849"/>
                </a:lnTo>
                <a:lnTo>
                  <a:pt x="91746" y="69691"/>
                </a:lnTo>
                <a:lnTo>
                  <a:pt x="91879" y="68888"/>
                </a:lnTo>
                <a:lnTo>
                  <a:pt x="92135" y="67927"/>
                </a:lnTo>
                <a:lnTo>
                  <a:pt x="92135" y="66162"/>
                </a:lnTo>
                <a:lnTo>
                  <a:pt x="92268" y="64885"/>
                </a:lnTo>
                <a:lnTo>
                  <a:pt x="92396" y="63924"/>
                </a:lnTo>
                <a:lnTo>
                  <a:pt x="92524" y="62962"/>
                </a:lnTo>
                <a:lnTo>
                  <a:pt x="92657" y="62001"/>
                </a:lnTo>
                <a:close/>
                <a:moveTo>
                  <a:pt x="93562" y="58953"/>
                </a:moveTo>
                <a:lnTo>
                  <a:pt x="92268" y="59117"/>
                </a:lnTo>
                <a:lnTo>
                  <a:pt x="91230" y="59433"/>
                </a:lnTo>
                <a:lnTo>
                  <a:pt x="90841" y="59756"/>
                </a:lnTo>
                <a:lnTo>
                  <a:pt x="90580" y="60395"/>
                </a:lnTo>
                <a:lnTo>
                  <a:pt x="90324" y="61040"/>
                </a:lnTo>
                <a:lnTo>
                  <a:pt x="90063" y="61836"/>
                </a:lnTo>
                <a:lnTo>
                  <a:pt x="89936" y="63601"/>
                </a:lnTo>
                <a:lnTo>
                  <a:pt x="89802" y="64404"/>
                </a:lnTo>
                <a:lnTo>
                  <a:pt x="89675" y="65365"/>
                </a:lnTo>
                <a:lnTo>
                  <a:pt x="89547" y="66807"/>
                </a:lnTo>
                <a:lnTo>
                  <a:pt x="89414" y="68085"/>
                </a:lnTo>
                <a:lnTo>
                  <a:pt x="88247" y="68730"/>
                </a:lnTo>
                <a:lnTo>
                  <a:pt x="87081" y="69369"/>
                </a:lnTo>
                <a:lnTo>
                  <a:pt x="86048" y="68565"/>
                </a:lnTo>
                <a:lnTo>
                  <a:pt x="84620" y="67288"/>
                </a:lnTo>
                <a:lnTo>
                  <a:pt x="84104" y="66807"/>
                </a:lnTo>
                <a:lnTo>
                  <a:pt x="82938" y="65846"/>
                </a:lnTo>
                <a:lnTo>
                  <a:pt x="82288" y="65365"/>
                </a:lnTo>
                <a:lnTo>
                  <a:pt x="81510" y="65201"/>
                </a:lnTo>
                <a:lnTo>
                  <a:pt x="80994" y="65043"/>
                </a:lnTo>
                <a:lnTo>
                  <a:pt x="80605" y="65201"/>
                </a:lnTo>
                <a:lnTo>
                  <a:pt x="79827" y="65681"/>
                </a:lnTo>
                <a:lnTo>
                  <a:pt x="79050" y="66327"/>
                </a:lnTo>
                <a:lnTo>
                  <a:pt x="77883" y="67769"/>
                </a:lnTo>
                <a:lnTo>
                  <a:pt x="77234" y="68565"/>
                </a:lnTo>
                <a:lnTo>
                  <a:pt x="76328" y="69849"/>
                </a:lnTo>
                <a:lnTo>
                  <a:pt x="75423" y="70968"/>
                </a:lnTo>
                <a:lnTo>
                  <a:pt x="75162" y="71291"/>
                </a:lnTo>
                <a:lnTo>
                  <a:pt x="75034" y="71614"/>
                </a:lnTo>
                <a:lnTo>
                  <a:pt x="74901" y="72094"/>
                </a:lnTo>
                <a:lnTo>
                  <a:pt x="75034" y="72575"/>
                </a:lnTo>
                <a:lnTo>
                  <a:pt x="75290" y="73214"/>
                </a:lnTo>
                <a:lnTo>
                  <a:pt x="75551" y="73852"/>
                </a:lnTo>
                <a:lnTo>
                  <a:pt x="76328" y="75136"/>
                </a:lnTo>
                <a:lnTo>
                  <a:pt x="76978" y="75939"/>
                </a:lnTo>
                <a:lnTo>
                  <a:pt x="77106" y="76420"/>
                </a:lnTo>
                <a:lnTo>
                  <a:pt x="78011" y="77697"/>
                </a:lnTo>
                <a:lnTo>
                  <a:pt x="78922" y="78981"/>
                </a:lnTo>
                <a:lnTo>
                  <a:pt x="78400" y="80100"/>
                </a:lnTo>
                <a:lnTo>
                  <a:pt x="78400" y="80265"/>
                </a:lnTo>
                <a:lnTo>
                  <a:pt x="78011" y="81384"/>
                </a:lnTo>
                <a:lnTo>
                  <a:pt x="77756" y="82504"/>
                </a:lnTo>
                <a:lnTo>
                  <a:pt x="76589" y="82668"/>
                </a:lnTo>
                <a:lnTo>
                  <a:pt x="75423" y="82826"/>
                </a:lnTo>
                <a:lnTo>
                  <a:pt x="74773" y="82984"/>
                </a:lnTo>
                <a:lnTo>
                  <a:pt x="74512" y="82984"/>
                </a:lnTo>
                <a:lnTo>
                  <a:pt x="73735" y="83307"/>
                </a:lnTo>
                <a:lnTo>
                  <a:pt x="72829" y="83465"/>
                </a:lnTo>
                <a:lnTo>
                  <a:pt x="72180" y="83946"/>
                </a:lnTo>
                <a:lnTo>
                  <a:pt x="71663" y="84426"/>
                </a:lnTo>
                <a:lnTo>
                  <a:pt x="71402" y="84749"/>
                </a:lnTo>
                <a:lnTo>
                  <a:pt x="71013" y="85229"/>
                </a:lnTo>
                <a:lnTo>
                  <a:pt x="70885" y="85710"/>
                </a:lnTo>
                <a:lnTo>
                  <a:pt x="70758" y="86671"/>
                </a:lnTo>
                <a:lnTo>
                  <a:pt x="70758" y="86994"/>
                </a:lnTo>
                <a:lnTo>
                  <a:pt x="70497" y="90194"/>
                </a:lnTo>
                <a:lnTo>
                  <a:pt x="70497" y="90516"/>
                </a:lnTo>
                <a:lnTo>
                  <a:pt x="70497" y="91636"/>
                </a:lnTo>
                <a:lnTo>
                  <a:pt x="70497" y="92920"/>
                </a:lnTo>
                <a:lnTo>
                  <a:pt x="70758" y="94039"/>
                </a:lnTo>
                <a:lnTo>
                  <a:pt x="70885" y="94519"/>
                </a:lnTo>
                <a:lnTo>
                  <a:pt x="71274" y="94842"/>
                </a:lnTo>
                <a:lnTo>
                  <a:pt x="71402" y="95481"/>
                </a:lnTo>
                <a:lnTo>
                  <a:pt x="71791" y="95803"/>
                </a:lnTo>
                <a:lnTo>
                  <a:pt x="73090" y="96442"/>
                </a:lnTo>
                <a:lnTo>
                  <a:pt x="74512" y="96765"/>
                </a:lnTo>
                <a:lnTo>
                  <a:pt x="75939" y="97087"/>
                </a:lnTo>
                <a:lnTo>
                  <a:pt x="77367" y="97245"/>
                </a:lnTo>
                <a:lnTo>
                  <a:pt x="78144" y="97245"/>
                </a:lnTo>
                <a:lnTo>
                  <a:pt x="78272" y="97884"/>
                </a:lnTo>
                <a:lnTo>
                  <a:pt x="78400" y="98206"/>
                </a:lnTo>
                <a:lnTo>
                  <a:pt x="78922" y="99010"/>
                </a:lnTo>
                <a:lnTo>
                  <a:pt x="79439" y="99971"/>
                </a:lnTo>
                <a:lnTo>
                  <a:pt x="78533" y="100932"/>
                </a:lnTo>
                <a:lnTo>
                  <a:pt x="77883" y="102052"/>
                </a:lnTo>
                <a:lnTo>
                  <a:pt x="77622" y="102532"/>
                </a:lnTo>
                <a:lnTo>
                  <a:pt x="76589" y="104132"/>
                </a:lnTo>
                <a:lnTo>
                  <a:pt x="76328" y="104455"/>
                </a:lnTo>
                <a:lnTo>
                  <a:pt x="75812" y="105251"/>
                </a:lnTo>
                <a:lnTo>
                  <a:pt x="75679" y="105732"/>
                </a:lnTo>
                <a:lnTo>
                  <a:pt x="75551" y="106055"/>
                </a:lnTo>
                <a:lnTo>
                  <a:pt x="75679" y="106858"/>
                </a:lnTo>
                <a:lnTo>
                  <a:pt x="75679" y="107338"/>
                </a:lnTo>
                <a:lnTo>
                  <a:pt x="75812" y="107819"/>
                </a:lnTo>
                <a:lnTo>
                  <a:pt x="76067" y="108780"/>
                </a:lnTo>
                <a:lnTo>
                  <a:pt x="76589" y="109577"/>
                </a:lnTo>
                <a:lnTo>
                  <a:pt x="77106" y="110380"/>
                </a:lnTo>
                <a:lnTo>
                  <a:pt x="77367" y="110538"/>
                </a:lnTo>
                <a:lnTo>
                  <a:pt x="78789" y="112461"/>
                </a:lnTo>
                <a:lnTo>
                  <a:pt x="80477" y="114225"/>
                </a:lnTo>
                <a:lnTo>
                  <a:pt x="80860" y="114383"/>
                </a:lnTo>
                <a:lnTo>
                  <a:pt x="81121" y="114548"/>
                </a:lnTo>
                <a:lnTo>
                  <a:pt x="81510" y="114383"/>
                </a:lnTo>
                <a:lnTo>
                  <a:pt x="81771" y="114383"/>
                </a:lnTo>
                <a:lnTo>
                  <a:pt x="82416" y="114225"/>
                </a:lnTo>
                <a:lnTo>
                  <a:pt x="83193" y="113903"/>
                </a:lnTo>
                <a:lnTo>
                  <a:pt x="84360" y="112941"/>
                </a:lnTo>
                <a:lnTo>
                  <a:pt x="84493" y="112783"/>
                </a:lnTo>
                <a:lnTo>
                  <a:pt x="85915" y="111342"/>
                </a:lnTo>
                <a:lnTo>
                  <a:pt x="87214" y="109742"/>
                </a:lnTo>
                <a:lnTo>
                  <a:pt x="88120" y="110222"/>
                </a:lnTo>
                <a:lnTo>
                  <a:pt x="88247" y="110380"/>
                </a:lnTo>
                <a:lnTo>
                  <a:pt x="88508" y="110538"/>
                </a:lnTo>
                <a:lnTo>
                  <a:pt x="89286" y="111019"/>
                </a:lnTo>
                <a:lnTo>
                  <a:pt x="90191" y="111184"/>
                </a:lnTo>
                <a:lnTo>
                  <a:pt x="90191" y="111664"/>
                </a:lnTo>
                <a:lnTo>
                  <a:pt x="90324" y="112145"/>
                </a:lnTo>
                <a:lnTo>
                  <a:pt x="90580" y="113745"/>
                </a:lnTo>
                <a:lnTo>
                  <a:pt x="90713" y="115187"/>
                </a:lnTo>
                <a:lnTo>
                  <a:pt x="90713" y="115990"/>
                </a:lnTo>
                <a:lnTo>
                  <a:pt x="90713" y="116787"/>
                </a:lnTo>
                <a:lnTo>
                  <a:pt x="90713" y="117590"/>
                </a:lnTo>
                <a:lnTo>
                  <a:pt x="90969" y="118393"/>
                </a:lnTo>
                <a:lnTo>
                  <a:pt x="91491" y="119032"/>
                </a:lnTo>
                <a:lnTo>
                  <a:pt x="91619" y="119190"/>
                </a:lnTo>
                <a:lnTo>
                  <a:pt x="92007" y="119512"/>
                </a:lnTo>
                <a:lnTo>
                  <a:pt x="92657" y="119835"/>
                </a:lnTo>
                <a:lnTo>
                  <a:pt x="93690" y="119993"/>
                </a:lnTo>
                <a:lnTo>
                  <a:pt x="94340" y="119835"/>
                </a:lnTo>
                <a:lnTo>
                  <a:pt x="96673" y="119835"/>
                </a:lnTo>
                <a:lnTo>
                  <a:pt x="98744" y="119670"/>
                </a:lnTo>
                <a:lnTo>
                  <a:pt x="99133" y="119670"/>
                </a:lnTo>
                <a:lnTo>
                  <a:pt x="99522" y="119354"/>
                </a:lnTo>
                <a:lnTo>
                  <a:pt x="99783" y="118874"/>
                </a:lnTo>
                <a:lnTo>
                  <a:pt x="99911" y="118393"/>
                </a:lnTo>
                <a:lnTo>
                  <a:pt x="100300" y="117590"/>
                </a:lnTo>
                <a:lnTo>
                  <a:pt x="100560" y="116787"/>
                </a:lnTo>
                <a:lnTo>
                  <a:pt x="100821" y="115029"/>
                </a:lnTo>
                <a:lnTo>
                  <a:pt x="100821" y="114225"/>
                </a:lnTo>
                <a:lnTo>
                  <a:pt x="100821" y="114067"/>
                </a:lnTo>
                <a:lnTo>
                  <a:pt x="101077" y="112461"/>
                </a:lnTo>
                <a:lnTo>
                  <a:pt x="101210" y="110861"/>
                </a:lnTo>
                <a:lnTo>
                  <a:pt x="101855" y="110703"/>
                </a:lnTo>
                <a:lnTo>
                  <a:pt x="102377" y="110538"/>
                </a:lnTo>
                <a:lnTo>
                  <a:pt x="103154" y="110222"/>
                </a:lnTo>
                <a:lnTo>
                  <a:pt x="103671" y="109900"/>
                </a:lnTo>
                <a:lnTo>
                  <a:pt x="104709" y="110861"/>
                </a:lnTo>
                <a:lnTo>
                  <a:pt x="105226" y="111342"/>
                </a:lnTo>
                <a:lnTo>
                  <a:pt x="106909" y="112783"/>
                </a:lnTo>
                <a:lnTo>
                  <a:pt x="108597" y="114225"/>
                </a:lnTo>
                <a:lnTo>
                  <a:pt x="108986" y="114548"/>
                </a:lnTo>
                <a:lnTo>
                  <a:pt x="109241" y="114548"/>
                </a:lnTo>
                <a:lnTo>
                  <a:pt x="109630" y="114383"/>
                </a:lnTo>
                <a:lnTo>
                  <a:pt x="110019" y="114225"/>
                </a:lnTo>
                <a:lnTo>
                  <a:pt x="110280" y="113745"/>
                </a:lnTo>
                <a:lnTo>
                  <a:pt x="110541" y="113264"/>
                </a:lnTo>
                <a:lnTo>
                  <a:pt x="111835" y="111822"/>
                </a:lnTo>
                <a:lnTo>
                  <a:pt x="112613" y="110703"/>
                </a:lnTo>
                <a:lnTo>
                  <a:pt x="114040" y="109096"/>
                </a:lnTo>
                <a:lnTo>
                  <a:pt x="115206" y="107174"/>
                </a:lnTo>
                <a:lnTo>
                  <a:pt x="115462" y="106858"/>
                </a:lnTo>
                <a:lnTo>
                  <a:pt x="115462" y="106377"/>
                </a:lnTo>
                <a:lnTo>
                  <a:pt x="115462" y="105897"/>
                </a:lnTo>
                <a:lnTo>
                  <a:pt x="115334" y="105251"/>
                </a:lnTo>
                <a:lnTo>
                  <a:pt x="114429" y="103171"/>
                </a:lnTo>
                <a:lnTo>
                  <a:pt x="113262" y="101413"/>
                </a:lnTo>
                <a:lnTo>
                  <a:pt x="112613" y="100287"/>
                </a:lnTo>
                <a:lnTo>
                  <a:pt x="111707" y="99326"/>
                </a:lnTo>
                <a:lnTo>
                  <a:pt x="112352" y="97884"/>
                </a:lnTo>
                <a:lnTo>
                  <a:pt x="112740" y="96442"/>
                </a:lnTo>
                <a:lnTo>
                  <a:pt x="113390" y="96607"/>
                </a:lnTo>
                <a:lnTo>
                  <a:pt x="114557" y="96442"/>
                </a:lnTo>
                <a:lnTo>
                  <a:pt x="115851" y="96442"/>
                </a:lnTo>
                <a:lnTo>
                  <a:pt x="117150" y="96284"/>
                </a:lnTo>
                <a:lnTo>
                  <a:pt x="118572" y="96126"/>
                </a:lnTo>
                <a:lnTo>
                  <a:pt x="119094" y="95803"/>
                </a:lnTo>
                <a:lnTo>
                  <a:pt x="119350" y="95323"/>
                </a:lnTo>
                <a:lnTo>
                  <a:pt x="119611" y="95000"/>
                </a:lnTo>
                <a:lnTo>
                  <a:pt x="119872" y="94684"/>
                </a:lnTo>
                <a:lnTo>
                  <a:pt x="119999" y="94361"/>
                </a:lnTo>
                <a:lnTo>
                  <a:pt x="119999" y="93881"/>
                </a:lnTo>
                <a:lnTo>
                  <a:pt x="119999" y="91155"/>
                </a:lnTo>
                <a:lnTo>
                  <a:pt x="119999" y="88594"/>
                </a:lnTo>
                <a:lnTo>
                  <a:pt x="119872" y="86033"/>
                </a:lnTo>
                <a:lnTo>
                  <a:pt x="119872" y="85710"/>
                </a:lnTo>
                <a:lnTo>
                  <a:pt x="119611" y="85229"/>
                </a:lnTo>
                <a:lnTo>
                  <a:pt x="119350" y="85071"/>
                </a:lnTo>
                <a:lnTo>
                  <a:pt x="119094" y="84907"/>
                </a:lnTo>
                <a:lnTo>
                  <a:pt x="118833" y="84426"/>
                </a:lnTo>
                <a:lnTo>
                  <a:pt x="118572" y="83946"/>
                </a:lnTo>
                <a:lnTo>
                  <a:pt x="117795" y="83465"/>
                </a:lnTo>
                <a:lnTo>
                  <a:pt x="116889" y="83149"/>
                </a:lnTo>
                <a:lnTo>
                  <a:pt x="116112" y="82984"/>
                </a:lnTo>
                <a:lnTo>
                  <a:pt x="115984" y="82984"/>
                </a:lnTo>
                <a:lnTo>
                  <a:pt x="114557" y="82668"/>
                </a:lnTo>
                <a:lnTo>
                  <a:pt x="113001" y="82668"/>
                </a:lnTo>
                <a:lnTo>
                  <a:pt x="112740" y="81226"/>
                </a:lnTo>
                <a:lnTo>
                  <a:pt x="112740" y="80904"/>
                </a:lnTo>
                <a:lnTo>
                  <a:pt x="112485" y="79620"/>
                </a:lnTo>
                <a:lnTo>
                  <a:pt x="112096" y="78501"/>
                </a:lnTo>
                <a:lnTo>
                  <a:pt x="112485" y="77862"/>
                </a:lnTo>
                <a:lnTo>
                  <a:pt x="112613" y="77539"/>
                </a:lnTo>
                <a:lnTo>
                  <a:pt x="113129" y="76736"/>
                </a:lnTo>
                <a:lnTo>
                  <a:pt x="114040" y="75136"/>
                </a:lnTo>
                <a:lnTo>
                  <a:pt x="115073" y="73536"/>
                </a:lnTo>
                <a:lnTo>
                  <a:pt x="115334" y="73214"/>
                </a:lnTo>
                <a:lnTo>
                  <a:pt x="115462" y="72891"/>
                </a:lnTo>
                <a:lnTo>
                  <a:pt x="115462" y="72410"/>
                </a:lnTo>
                <a:lnTo>
                  <a:pt x="115462" y="72094"/>
                </a:lnTo>
                <a:lnTo>
                  <a:pt x="115334" y="71930"/>
                </a:lnTo>
                <a:lnTo>
                  <a:pt x="115462" y="71772"/>
                </a:lnTo>
                <a:lnTo>
                  <a:pt x="115334" y="71133"/>
                </a:lnTo>
                <a:lnTo>
                  <a:pt x="115206" y="70652"/>
                </a:lnTo>
                <a:lnTo>
                  <a:pt x="114557" y="69849"/>
                </a:lnTo>
                <a:lnTo>
                  <a:pt x="114429" y="69527"/>
                </a:lnTo>
                <a:lnTo>
                  <a:pt x="113518" y="68407"/>
                </a:lnTo>
                <a:lnTo>
                  <a:pt x="112613" y="67446"/>
                </a:lnTo>
                <a:lnTo>
                  <a:pt x="112613" y="67288"/>
                </a:lnTo>
                <a:lnTo>
                  <a:pt x="111963" y="66643"/>
                </a:lnTo>
                <a:lnTo>
                  <a:pt x="111185" y="65846"/>
                </a:lnTo>
                <a:lnTo>
                  <a:pt x="110408" y="65365"/>
                </a:lnTo>
                <a:lnTo>
                  <a:pt x="109891" y="65201"/>
                </a:lnTo>
                <a:lnTo>
                  <a:pt x="109502" y="65043"/>
                </a:lnTo>
                <a:lnTo>
                  <a:pt x="109114" y="65201"/>
                </a:lnTo>
                <a:lnTo>
                  <a:pt x="108986" y="65201"/>
                </a:lnTo>
                <a:lnTo>
                  <a:pt x="108597" y="65365"/>
                </a:lnTo>
                <a:lnTo>
                  <a:pt x="107686" y="65846"/>
                </a:lnTo>
                <a:lnTo>
                  <a:pt x="106909" y="66485"/>
                </a:lnTo>
                <a:lnTo>
                  <a:pt x="105487" y="67769"/>
                </a:lnTo>
                <a:lnTo>
                  <a:pt x="104965" y="68085"/>
                </a:lnTo>
                <a:lnTo>
                  <a:pt x="103932" y="69046"/>
                </a:lnTo>
                <a:lnTo>
                  <a:pt x="102765" y="68407"/>
                </a:lnTo>
                <a:lnTo>
                  <a:pt x="101466" y="68085"/>
                </a:lnTo>
                <a:lnTo>
                  <a:pt x="101210" y="66485"/>
                </a:lnTo>
                <a:lnTo>
                  <a:pt x="101338" y="66004"/>
                </a:lnTo>
                <a:lnTo>
                  <a:pt x="101210" y="65681"/>
                </a:lnTo>
                <a:lnTo>
                  <a:pt x="101077" y="65201"/>
                </a:lnTo>
                <a:lnTo>
                  <a:pt x="100949" y="64404"/>
                </a:lnTo>
                <a:lnTo>
                  <a:pt x="100821" y="62962"/>
                </a:lnTo>
                <a:lnTo>
                  <a:pt x="100560" y="61356"/>
                </a:lnTo>
                <a:lnTo>
                  <a:pt x="100688" y="60875"/>
                </a:lnTo>
                <a:lnTo>
                  <a:pt x="100688" y="60237"/>
                </a:lnTo>
                <a:lnTo>
                  <a:pt x="100560" y="59914"/>
                </a:lnTo>
                <a:lnTo>
                  <a:pt x="100300" y="59598"/>
                </a:lnTo>
                <a:lnTo>
                  <a:pt x="100044" y="59433"/>
                </a:lnTo>
                <a:lnTo>
                  <a:pt x="99655" y="59275"/>
                </a:lnTo>
                <a:lnTo>
                  <a:pt x="98228" y="59117"/>
                </a:lnTo>
                <a:lnTo>
                  <a:pt x="95634" y="59117"/>
                </a:lnTo>
                <a:lnTo>
                  <a:pt x="94990" y="5895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Shape 421"/>
          <p:cNvSpPr/>
          <p:nvPr/>
        </p:nvSpPr>
        <p:spPr>
          <a:xfrm>
            <a:off x="1034725" y="1653175"/>
            <a:ext cx="788700" cy="3984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2" name="Shape 422"/>
          <p:cNvGrpSpPr/>
          <p:nvPr/>
        </p:nvGrpSpPr>
        <p:grpSpPr>
          <a:xfrm rot="175489">
            <a:off x="647757" y="1738642"/>
            <a:ext cx="404167" cy="134680"/>
            <a:chOff x="271125" y="812725"/>
            <a:chExt cx="766650" cy="221700"/>
          </a:xfrm>
        </p:grpSpPr>
        <p:sp>
          <p:nvSpPr>
            <p:cNvPr id="423" name="Shape 423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Shape 424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5" name="Shape 425"/>
          <p:cNvSpPr/>
          <p:nvPr/>
        </p:nvSpPr>
        <p:spPr>
          <a:xfrm>
            <a:off x="113826" y="1593201"/>
            <a:ext cx="492300" cy="468899"/>
          </a:xfrm>
          <a:custGeom>
            <a:pathLst>
              <a:path extrusionOk="0" h="120000" w="120000">
                <a:moveTo>
                  <a:pt x="114397" y="5444"/>
                </a:moveTo>
                <a:lnTo>
                  <a:pt x="116666" y="5766"/>
                </a:lnTo>
                <a:lnTo>
                  <a:pt x="116517" y="8166"/>
                </a:lnTo>
                <a:lnTo>
                  <a:pt x="115758" y="8323"/>
                </a:lnTo>
                <a:lnTo>
                  <a:pt x="115000" y="8646"/>
                </a:lnTo>
                <a:lnTo>
                  <a:pt x="113638" y="9441"/>
                </a:lnTo>
                <a:lnTo>
                  <a:pt x="111978" y="10401"/>
                </a:lnTo>
                <a:lnTo>
                  <a:pt x="110311" y="11683"/>
                </a:lnTo>
                <a:lnTo>
                  <a:pt x="109708" y="12163"/>
                </a:lnTo>
                <a:lnTo>
                  <a:pt x="109558" y="11841"/>
                </a:lnTo>
                <a:lnTo>
                  <a:pt x="109105" y="11203"/>
                </a:lnTo>
                <a:lnTo>
                  <a:pt x="108800" y="11045"/>
                </a:lnTo>
                <a:lnTo>
                  <a:pt x="108346" y="10881"/>
                </a:lnTo>
                <a:lnTo>
                  <a:pt x="106530" y="10723"/>
                </a:lnTo>
                <a:lnTo>
                  <a:pt x="107587" y="9921"/>
                </a:lnTo>
                <a:lnTo>
                  <a:pt x="108651" y="9126"/>
                </a:lnTo>
                <a:lnTo>
                  <a:pt x="110920" y="7521"/>
                </a:lnTo>
                <a:lnTo>
                  <a:pt x="112581" y="6404"/>
                </a:lnTo>
                <a:lnTo>
                  <a:pt x="113489" y="5924"/>
                </a:lnTo>
                <a:lnTo>
                  <a:pt x="114397" y="5444"/>
                </a:lnTo>
                <a:close/>
                <a:moveTo>
                  <a:pt x="116362" y="10401"/>
                </a:moveTo>
                <a:lnTo>
                  <a:pt x="116212" y="15681"/>
                </a:lnTo>
                <a:lnTo>
                  <a:pt x="116212" y="20803"/>
                </a:lnTo>
                <a:lnTo>
                  <a:pt x="114851" y="21920"/>
                </a:lnTo>
                <a:lnTo>
                  <a:pt x="113489" y="23203"/>
                </a:lnTo>
                <a:lnTo>
                  <a:pt x="111822" y="24643"/>
                </a:lnTo>
                <a:lnTo>
                  <a:pt x="111070" y="25445"/>
                </a:lnTo>
                <a:lnTo>
                  <a:pt x="110466" y="26405"/>
                </a:lnTo>
                <a:lnTo>
                  <a:pt x="110311" y="22400"/>
                </a:lnTo>
                <a:lnTo>
                  <a:pt x="110311" y="21920"/>
                </a:lnTo>
                <a:lnTo>
                  <a:pt x="111673" y="20645"/>
                </a:lnTo>
                <a:lnTo>
                  <a:pt x="113035" y="19363"/>
                </a:lnTo>
                <a:lnTo>
                  <a:pt x="115000" y="17443"/>
                </a:lnTo>
                <a:lnTo>
                  <a:pt x="115758" y="16641"/>
                </a:lnTo>
                <a:lnTo>
                  <a:pt x="116063" y="16161"/>
                </a:lnTo>
                <a:lnTo>
                  <a:pt x="116212" y="15523"/>
                </a:lnTo>
                <a:lnTo>
                  <a:pt x="116063" y="15201"/>
                </a:lnTo>
                <a:lnTo>
                  <a:pt x="115758" y="15043"/>
                </a:lnTo>
                <a:lnTo>
                  <a:pt x="115155" y="14885"/>
                </a:lnTo>
                <a:lnTo>
                  <a:pt x="114701" y="15043"/>
                </a:lnTo>
                <a:lnTo>
                  <a:pt x="114092" y="15201"/>
                </a:lnTo>
                <a:lnTo>
                  <a:pt x="113638" y="15681"/>
                </a:lnTo>
                <a:lnTo>
                  <a:pt x="112730" y="16641"/>
                </a:lnTo>
                <a:lnTo>
                  <a:pt x="111978" y="17443"/>
                </a:lnTo>
                <a:lnTo>
                  <a:pt x="110311" y="19363"/>
                </a:lnTo>
                <a:lnTo>
                  <a:pt x="110311" y="16641"/>
                </a:lnTo>
                <a:lnTo>
                  <a:pt x="110012" y="13925"/>
                </a:lnTo>
                <a:lnTo>
                  <a:pt x="110616" y="13603"/>
                </a:lnTo>
                <a:lnTo>
                  <a:pt x="112276" y="12801"/>
                </a:lnTo>
                <a:lnTo>
                  <a:pt x="113943" y="11683"/>
                </a:lnTo>
                <a:lnTo>
                  <a:pt x="115155" y="11045"/>
                </a:lnTo>
                <a:lnTo>
                  <a:pt x="116362" y="10401"/>
                </a:lnTo>
                <a:close/>
                <a:moveTo>
                  <a:pt x="116212" y="23203"/>
                </a:moveTo>
                <a:lnTo>
                  <a:pt x="116212" y="25602"/>
                </a:lnTo>
                <a:lnTo>
                  <a:pt x="116063" y="31842"/>
                </a:lnTo>
                <a:lnTo>
                  <a:pt x="115908" y="31842"/>
                </a:lnTo>
                <a:lnTo>
                  <a:pt x="115155" y="32322"/>
                </a:lnTo>
                <a:lnTo>
                  <a:pt x="114397" y="33124"/>
                </a:lnTo>
                <a:lnTo>
                  <a:pt x="113035" y="34880"/>
                </a:lnTo>
                <a:lnTo>
                  <a:pt x="111822" y="35840"/>
                </a:lnTo>
                <a:lnTo>
                  <a:pt x="110616" y="36800"/>
                </a:lnTo>
                <a:lnTo>
                  <a:pt x="110616" y="32960"/>
                </a:lnTo>
                <a:lnTo>
                  <a:pt x="112730" y="31684"/>
                </a:lnTo>
                <a:lnTo>
                  <a:pt x="113638" y="31204"/>
                </a:lnTo>
                <a:lnTo>
                  <a:pt x="114701" y="30724"/>
                </a:lnTo>
                <a:lnTo>
                  <a:pt x="115609" y="30080"/>
                </a:lnTo>
                <a:lnTo>
                  <a:pt x="115908" y="29764"/>
                </a:lnTo>
                <a:lnTo>
                  <a:pt x="116063" y="29284"/>
                </a:lnTo>
                <a:lnTo>
                  <a:pt x="116063" y="29120"/>
                </a:lnTo>
                <a:lnTo>
                  <a:pt x="115908" y="28804"/>
                </a:lnTo>
                <a:lnTo>
                  <a:pt x="115454" y="28482"/>
                </a:lnTo>
                <a:lnTo>
                  <a:pt x="114546" y="28482"/>
                </a:lnTo>
                <a:lnTo>
                  <a:pt x="114092" y="28640"/>
                </a:lnTo>
                <a:lnTo>
                  <a:pt x="113035" y="29120"/>
                </a:lnTo>
                <a:lnTo>
                  <a:pt x="112127" y="29600"/>
                </a:lnTo>
                <a:lnTo>
                  <a:pt x="110616" y="30724"/>
                </a:lnTo>
                <a:lnTo>
                  <a:pt x="110466" y="27200"/>
                </a:lnTo>
                <a:lnTo>
                  <a:pt x="111673" y="26562"/>
                </a:lnTo>
                <a:lnTo>
                  <a:pt x="112730" y="25925"/>
                </a:lnTo>
                <a:lnTo>
                  <a:pt x="114701" y="24320"/>
                </a:lnTo>
                <a:lnTo>
                  <a:pt x="116212" y="23203"/>
                </a:lnTo>
                <a:close/>
                <a:moveTo>
                  <a:pt x="116063" y="34880"/>
                </a:moveTo>
                <a:lnTo>
                  <a:pt x="115908" y="39522"/>
                </a:lnTo>
                <a:lnTo>
                  <a:pt x="114397" y="40159"/>
                </a:lnTo>
                <a:lnTo>
                  <a:pt x="113035" y="40962"/>
                </a:lnTo>
                <a:lnTo>
                  <a:pt x="111822" y="41922"/>
                </a:lnTo>
                <a:lnTo>
                  <a:pt x="110466" y="42882"/>
                </a:lnTo>
                <a:lnTo>
                  <a:pt x="110466" y="42882"/>
                </a:lnTo>
                <a:lnTo>
                  <a:pt x="110616" y="38562"/>
                </a:lnTo>
                <a:lnTo>
                  <a:pt x="111524" y="38240"/>
                </a:lnTo>
                <a:lnTo>
                  <a:pt x="112431" y="37760"/>
                </a:lnTo>
                <a:lnTo>
                  <a:pt x="113184" y="37280"/>
                </a:lnTo>
                <a:lnTo>
                  <a:pt x="113943" y="36800"/>
                </a:lnTo>
                <a:lnTo>
                  <a:pt x="115000" y="36004"/>
                </a:lnTo>
                <a:lnTo>
                  <a:pt x="116063" y="34880"/>
                </a:lnTo>
                <a:close/>
                <a:moveTo>
                  <a:pt x="115758" y="42244"/>
                </a:moveTo>
                <a:lnTo>
                  <a:pt x="115758" y="42559"/>
                </a:lnTo>
                <a:lnTo>
                  <a:pt x="115155" y="42724"/>
                </a:lnTo>
                <a:lnTo>
                  <a:pt x="114546" y="43039"/>
                </a:lnTo>
                <a:lnTo>
                  <a:pt x="113489" y="43841"/>
                </a:lnTo>
                <a:lnTo>
                  <a:pt x="112581" y="44479"/>
                </a:lnTo>
                <a:lnTo>
                  <a:pt x="111822" y="45281"/>
                </a:lnTo>
                <a:lnTo>
                  <a:pt x="110311" y="47043"/>
                </a:lnTo>
                <a:lnTo>
                  <a:pt x="110466" y="44164"/>
                </a:lnTo>
                <a:lnTo>
                  <a:pt x="111822" y="43841"/>
                </a:lnTo>
                <a:lnTo>
                  <a:pt x="113184" y="43362"/>
                </a:lnTo>
                <a:lnTo>
                  <a:pt x="115758" y="42244"/>
                </a:lnTo>
                <a:close/>
                <a:moveTo>
                  <a:pt x="115758" y="44959"/>
                </a:moveTo>
                <a:lnTo>
                  <a:pt x="115609" y="48319"/>
                </a:lnTo>
                <a:lnTo>
                  <a:pt x="115609" y="50403"/>
                </a:lnTo>
                <a:lnTo>
                  <a:pt x="114546" y="51199"/>
                </a:lnTo>
                <a:lnTo>
                  <a:pt x="113489" y="52001"/>
                </a:lnTo>
                <a:lnTo>
                  <a:pt x="111673" y="53277"/>
                </a:lnTo>
                <a:lnTo>
                  <a:pt x="109857" y="54717"/>
                </a:lnTo>
                <a:lnTo>
                  <a:pt x="110162" y="50883"/>
                </a:lnTo>
                <a:lnTo>
                  <a:pt x="110311" y="48319"/>
                </a:lnTo>
                <a:lnTo>
                  <a:pt x="112431" y="47043"/>
                </a:lnTo>
                <a:lnTo>
                  <a:pt x="114546" y="45761"/>
                </a:lnTo>
                <a:lnTo>
                  <a:pt x="115758" y="44959"/>
                </a:lnTo>
                <a:close/>
                <a:moveTo>
                  <a:pt x="115454" y="53277"/>
                </a:moveTo>
                <a:lnTo>
                  <a:pt x="115304" y="55361"/>
                </a:lnTo>
                <a:lnTo>
                  <a:pt x="114546" y="55841"/>
                </a:lnTo>
                <a:lnTo>
                  <a:pt x="113638" y="56321"/>
                </a:lnTo>
                <a:lnTo>
                  <a:pt x="112276" y="57761"/>
                </a:lnTo>
                <a:lnTo>
                  <a:pt x="110765" y="59201"/>
                </a:lnTo>
                <a:lnTo>
                  <a:pt x="109403" y="60798"/>
                </a:lnTo>
                <a:lnTo>
                  <a:pt x="109708" y="56321"/>
                </a:lnTo>
                <a:lnTo>
                  <a:pt x="112127" y="55196"/>
                </a:lnTo>
                <a:lnTo>
                  <a:pt x="114546" y="53921"/>
                </a:lnTo>
                <a:lnTo>
                  <a:pt x="115454" y="53277"/>
                </a:lnTo>
                <a:close/>
                <a:moveTo>
                  <a:pt x="115304" y="57919"/>
                </a:moveTo>
                <a:lnTo>
                  <a:pt x="115304" y="59681"/>
                </a:lnTo>
                <a:lnTo>
                  <a:pt x="113793" y="60956"/>
                </a:lnTo>
                <a:lnTo>
                  <a:pt x="111524" y="63040"/>
                </a:lnTo>
                <a:lnTo>
                  <a:pt x="109403" y="65276"/>
                </a:lnTo>
                <a:lnTo>
                  <a:pt x="109254" y="65440"/>
                </a:lnTo>
                <a:lnTo>
                  <a:pt x="109254" y="65598"/>
                </a:lnTo>
                <a:lnTo>
                  <a:pt x="109403" y="65756"/>
                </a:lnTo>
                <a:lnTo>
                  <a:pt x="109708" y="65756"/>
                </a:lnTo>
                <a:lnTo>
                  <a:pt x="112431" y="64638"/>
                </a:lnTo>
                <a:lnTo>
                  <a:pt x="113638" y="63836"/>
                </a:lnTo>
                <a:lnTo>
                  <a:pt x="115000" y="63040"/>
                </a:lnTo>
                <a:lnTo>
                  <a:pt x="115155" y="62876"/>
                </a:lnTo>
                <a:lnTo>
                  <a:pt x="115155" y="65598"/>
                </a:lnTo>
                <a:lnTo>
                  <a:pt x="114397" y="65920"/>
                </a:lnTo>
                <a:lnTo>
                  <a:pt x="113638" y="66236"/>
                </a:lnTo>
                <a:lnTo>
                  <a:pt x="112431" y="67196"/>
                </a:lnTo>
                <a:lnTo>
                  <a:pt x="110616" y="68800"/>
                </a:lnTo>
                <a:lnTo>
                  <a:pt x="108949" y="70556"/>
                </a:lnTo>
                <a:lnTo>
                  <a:pt x="108949" y="67360"/>
                </a:lnTo>
                <a:lnTo>
                  <a:pt x="109254" y="62396"/>
                </a:lnTo>
                <a:lnTo>
                  <a:pt x="110920" y="61436"/>
                </a:lnTo>
                <a:lnTo>
                  <a:pt x="112581" y="60161"/>
                </a:lnTo>
                <a:lnTo>
                  <a:pt x="113638" y="59036"/>
                </a:lnTo>
                <a:lnTo>
                  <a:pt x="114851" y="58076"/>
                </a:lnTo>
                <a:lnTo>
                  <a:pt x="115304" y="57919"/>
                </a:lnTo>
                <a:close/>
                <a:moveTo>
                  <a:pt x="115155" y="67998"/>
                </a:moveTo>
                <a:lnTo>
                  <a:pt x="115155" y="72160"/>
                </a:lnTo>
                <a:lnTo>
                  <a:pt x="114092" y="72956"/>
                </a:lnTo>
                <a:lnTo>
                  <a:pt x="113184" y="73600"/>
                </a:lnTo>
                <a:lnTo>
                  <a:pt x="111070" y="75520"/>
                </a:lnTo>
                <a:lnTo>
                  <a:pt x="110162" y="76480"/>
                </a:lnTo>
                <a:lnTo>
                  <a:pt x="109254" y="77597"/>
                </a:lnTo>
                <a:lnTo>
                  <a:pt x="109105" y="76000"/>
                </a:lnTo>
                <a:lnTo>
                  <a:pt x="108949" y="72640"/>
                </a:lnTo>
                <a:lnTo>
                  <a:pt x="110012" y="72160"/>
                </a:lnTo>
                <a:lnTo>
                  <a:pt x="110920" y="71516"/>
                </a:lnTo>
                <a:lnTo>
                  <a:pt x="112730" y="69918"/>
                </a:lnTo>
                <a:lnTo>
                  <a:pt x="115155" y="67998"/>
                </a:lnTo>
                <a:close/>
                <a:moveTo>
                  <a:pt x="115155" y="75040"/>
                </a:moveTo>
                <a:lnTo>
                  <a:pt x="115304" y="77597"/>
                </a:lnTo>
                <a:lnTo>
                  <a:pt x="114092" y="78235"/>
                </a:lnTo>
                <a:lnTo>
                  <a:pt x="113035" y="79037"/>
                </a:lnTo>
                <a:lnTo>
                  <a:pt x="110920" y="80799"/>
                </a:lnTo>
                <a:lnTo>
                  <a:pt x="110466" y="80477"/>
                </a:lnTo>
                <a:lnTo>
                  <a:pt x="109708" y="80477"/>
                </a:lnTo>
                <a:lnTo>
                  <a:pt x="109403" y="79037"/>
                </a:lnTo>
                <a:lnTo>
                  <a:pt x="113793" y="76000"/>
                </a:lnTo>
                <a:lnTo>
                  <a:pt x="115155" y="75040"/>
                </a:lnTo>
                <a:close/>
                <a:moveTo>
                  <a:pt x="13015" y="12485"/>
                </a:moveTo>
                <a:lnTo>
                  <a:pt x="14831" y="12965"/>
                </a:lnTo>
                <a:lnTo>
                  <a:pt x="16802" y="13123"/>
                </a:lnTo>
                <a:lnTo>
                  <a:pt x="20732" y="13445"/>
                </a:lnTo>
                <a:lnTo>
                  <a:pt x="27088" y="13761"/>
                </a:lnTo>
                <a:lnTo>
                  <a:pt x="33294" y="13925"/>
                </a:lnTo>
                <a:lnTo>
                  <a:pt x="39649" y="13925"/>
                </a:lnTo>
                <a:lnTo>
                  <a:pt x="46005" y="13761"/>
                </a:lnTo>
                <a:lnTo>
                  <a:pt x="58865" y="13281"/>
                </a:lnTo>
                <a:lnTo>
                  <a:pt x="70972" y="12965"/>
                </a:lnTo>
                <a:lnTo>
                  <a:pt x="83074" y="12801"/>
                </a:lnTo>
                <a:lnTo>
                  <a:pt x="89280" y="12801"/>
                </a:lnTo>
                <a:lnTo>
                  <a:pt x="95330" y="13123"/>
                </a:lnTo>
                <a:lnTo>
                  <a:pt x="101387" y="13445"/>
                </a:lnTo>
                <a:lnTo>
                  <a:pt x="107438" y="14083"/>
                </a:lnTo>
                <a:lnTo>
                  <a:pt x="107289" y="16325"/>
                </a:lnTo>
                <a:lnTo>
                  <a:pt x="107133" y="18561"/>
                </a:lnTo>
                <a:lnTo>
                  <a:pt x="107133" y="23203"/>
                </a:lnTo>
                <a:lnTo>
                  <a:pt x="107438" y="27680"/>
                </a:lnTo>
                <a:lnTo>
                  <a:pt x="107587" y="32164"/>
                </a:lnTo>
                <a:lnTo>
                  <a:pt x="107587" y="37122"/>
                </a:lnTo>
                <a:lnTo>
                  <a:pt x="107438" y="41922"/>
                </a:lnTo>
                <a:lnTo>
                  <a:pt x="106835" y="51843"/>
                </a:lnTo>
                <a:lnTo>
                  <a:pt x="106225" y="59996"/>
                </a:lnTo>
                <a:lnTo>
                  <a:pt x="105927" y="64158"/>
                </a:lnTo>
                <a:lnTo>
                  <a:pt x="105771" y="68320"/>
                </a:lnTo>
                <a:lnTo>
                  <a:pt x="105622" y="71200"/>
                </a:lnTo>
                <a:lnTo>
                  <a:pt x="105473" y="74238"/>
                </a:lnTo>
                <a:lnTo>
                  <a:pt x="105622" y="77440"/>
                </a:lnTo>
                <a:lnTo>
                  <a:pt x="105771" y="79037"/>
                </a:lnTo>
                <a:lnTo>
                  <a:pt x="106076" y="80477"/>
                </a:lnTo>
                <a:lnTo>
                  <a:pt x="59319" y="80477"/>
                </a:lnTo>
                <a:lnTo>
                  <a:pt x="53268" y="80635"/>
                </a:lnTo>
                <a:lnTo>
                  <a:pt x="47062" y="80799"/>
                </a:lnTo>
                <a:lnTo>
                  <a:pt x="34960" y="81437"/>
                </a:lnTo>
                <a:lnTo>
                  <a:pt x="31627" y="81595"/>
                </a:lnTo>
                <a:lnTo>
                  <a:pt x="28300" y="81595"/>
                </a:lnTo>
                <a:lnTo>
                  <a:pt x="25123" y="81279"/>
                </a:lnTo>
                <a:lnTo>
                  <a:pt x="21945" y="80957"/>
                </a:lnTo>
                <a:lnTo>
                  <a:pt x="18618" y="80319"/>
                </a:lnTo>
                <a:lnTo>
                  <a:pt x="16802" y="80155"/>
                </a:lnTo>
                <a:lnTo>
                  <a:pt x="15136" y="80319"/>
                </a:lnTo>
                <a:lnTo>
                  <a:pt x="14831" y="78880"/>
                </a:lnTo>
                <a:lnTo>
                  <a:pt x="14682" y="77275"/>
                </a:lnTo>
                <a:lnTo>
                  <a:pt x="14532" y="74080"/>
                </a:lnTo>
                <a:lnTo>
                  <a:pt x="14682" y="67840"/>
                </a:lnTo>
                <a:lnTo>
                  <a:pt x="14682" y="63520"/>
                </a:lnTo>
                <a:lnTo>
                  <a:pt x="14532" y="59036"/>
                </a:lnTo>
                <a:lnTo>
                  <a:pt x="14377" y="50403"/>
                </a:lnTo>
                <a:lnTo>
                  <a:pt x="14377" y="45281"/>
                </a:lnTo>
                <a:lnTo>
                  <a:pt x="14228" y="40002"/>
                </a:lnTo>
                <a:lnTo>
                  <a:pt x="13923" y="29764"/>
                </a:lnTo>
                <a:lnTo>
                  <a:pt x="13774" y="19041"/>
                </a:lnTo>
                <a:lnTo>
                  <a:pt x="13774" y="15681"/>
                </a:lnTo>
                <a:lnTo>
                  <a:pt x="13469" y="13925"/>
                </a:lnTo>
                <a:lnTo>
                  <a:pt x="13320" y="13281"/>
                </a:lnTo>
                <a:lnTo>
                  <a:pt x="13015" y="12485"/>
                </a:lnTo>
                <a:close/>
                <a:moveTo>
                  <a:pt x="115454" y="79675"/>
                </a:moveTo>
                <a:lnTo>
                  <a:pt x="115609" y="80635"/>
                </a:lnTo>
                <a:lnTo>
                  <a:pt x="114546" y="80957"/>
                </a:lnTo>
                <a:lnTo>
                  <a:pt x="113638" y="81595"/>
                </a:lnTo>
                <a:lnTo>
                  <a:pt x="111673" y="82719"/>
                </a:lnTo>
                <a:lnTo>
                  <a:pt x="111219" y="83035"/>
                </a:lnTo>
                <a:lnTo>
                  <a:pt x="111368" y="82397"/>
                </a:lnTo>
                <a:lnTo>
                  <a:pt x="111368" y="81759"/>
                </a:lnTo>
                <a:lnTo>
                  <a:pt x="113489" y="80635"/>
                </a:lnTo>
                <a:lnTo>
                  <a:pt x="115454" y="79675"/>
                </a:lnTo>
                <a:close/>
                <a:moveTo>
                  <a:pt x="54481" y="3366"/>
                </a:moveTo>
                <a:lnTo>
                  <a:pt x="64163" y="3846"/>
                </a:lnTo>
                <a:lnTo>
                  <a:pt x="83528" y="4964"/>
                </a:lnTo>
                <a:lnTo>
                  <a:pt x="87918" y="5121"/>
                </a:lnTo>
                <a:lnTo>
                  <a:pt x="92308" y="5286"/>
                </a:lnTo>
                <a:lnTo>
                  <a:pt x="101232" y="5121"/>
                </a:lnTo>
                <a:lnTo>
                  <a:pt x="105927" y="4964"/>
                </a:lnTo>
                <a:lnTo>
                  <a:pt x="105927" y="4964"/>
                </a:lnTo>
                <a:lnTo>
                  <a:pt x="105168" y="5601"/>
                </a:lnTo>
                <a:lnTo>
                  <a:pt x="104410" y="6246"/>
                </a:lnTo>
                <a:lnTo>
                  <a:pt x="104410" y="6561"/>
                </a:lnTo>
                <a:lnTo>
                  <a:pt x="104410" y="6726"/>
                </a:lnTo>
                <a:lnTo>
                  <a:pt x="104565" y="6884"/>
                </a:lnTo>
                <a:lnTo>
                  <a:pt x="104863" y="6884"/>
                </a:lnTo>
                <a:lnTo>
                  <a:pt x="106530" y="5924"/>
                </a:lnTo>
                <a:lnTo>
                  <a:pt x="108197" y="4964"/>
                </a:lnTo>
                <a:lnTo>
                  <a:pt x="110920" y="5121"/>
                </a:lnTo>
                <a:lnTo>
                  <a:pt x="109403" y="6081"/>
                </a:lnTo>
                <a:lnTo>
                  <a:pt x="108197" y="7041"/>
                </a:lnTo>
                <a:lnTo>
                  <a:pt x="107133" y="8001"/>
                </a:lnTo>
                <a:lnTo>
                  <a:pt x="106225" y="9283"/>
                </a:lnTo>
                <a:lnTo>
                  <a:pt x="105927" y="9921"/>
                </a:lnTo>
                <a:lnTo>
                  <a:pt x="105771" y="10723"/>
                </a:lnTo>
                <a:lnTo>
                  <a:pt x="99870" y="10243"/>
                </a:lnTo>
                <a:lnTo>
                  <a:pt x="93969" y="9921"/>
                </a:lnTo>
                <a:lnTo>
                  <a:pt x="88067" y="9606"/>
                </a:lnTo>
                <a:lnTo>
                  <a:pt x="82321" y="9606"/>
                </a:lnTo>
                <a:lnTo>
                  <a:pt x="70518" y="9763"/>
                </a:lnTo>
                <a:lnTo>
                  <a:pt x="58865" y="10243"/>
                </a:lnTo>
                <a:lnTo>
                  <a:pt x="46608" y="10723"/>
                </a:lnTo>
                <a:lnTo>
                  <a:pt x="34506" y="10881"/>
                </a:lnTo>
                <a:lnTo>
                  <a:pt x="28151" y="10723"/>
                </a:lnTo>
                <a:lnTo>
                  <a:pt x="21796" y="10565"/>
                </a:lnTo>
                <a:lnTo>
                  <a:pt x="19526" y="10243"/>
                </a:lnTo>
                <a:lnTo>
                  <a:pt x="16951" y="9921"/>
                </a:lnTo>
                <a:lnTo>
                  <a:pt x="14377" y="9921"/>
                </a:lnTo>
                <a:lnTo>
                  <a:pt x="13170" y="10086"/>
                </a:lnTo>
                <a:lnTo>
                  <a:pt x="12113" y="10401"/>
                </a:lnTo>
                <a:lnTo>
                  <a:pt x="11809" y="10565"/>
                </a:lnTo>
                <a:lnTo>
                  <a:pt x="11504" y="10723"/>
                </a:lnTo>
                <a:lnTo>
                  <a:pt x="11504" y="11203"/>
                </a:lnTo>
                <a:lnTo>
                  <a:pt x="11504" y="11683"/>
                </a:lnTo>
                <a:lnTo>
                  <a:pt x="11809" y="12005"/>
                </a:lnTo>
                <a:lnTo>
                  <a:pt x="11504" y="12801"/>
                </a:lnTo>
                <a:lnTo>
                  <a:pt x="11205" y="13603"/>
                </a:lnTo>
                <a:lnTo>
                  <a:pt x="11050" y="14563"/>
                </a:lnTo>
                <a:lnTo>
                  <a:pt x="10901" y="15365"/>
                </a:lnTo>
                <a:lnTo>
                  <a:pt x="10901" y="17121"/>
                </a:lnTo>
                <a:lnTo>
                  <a:pt x="10901" y="19041"/>
                </a:lnTo>
                <a:lnTo>
                  <a:pt x="10901" y="29764"/>
                </a:lnTo>
                <a:lnTo>
                  <a:pt x="11205" y="40639"/>
                </a:lnTo>
                <a:lnTo>
                  <a:pt x="11355" y="46084"/>
                </a:lnTo>
                <a:lnTo>
                  <a:pt x="11355" y="51521"/>
                </a:lnTo>
                <a:lnTo>
                  <a:pt x="11659" y="60641"/>
                </a:lnTo>
                <a:lnTo>
                  <a:pt x="11659" y="65118"/>
                </a:lnTo>
                <a:lnTo>
                  <a:pt x="11659" y="69596"/>
                </a:lnTo>
                <a:lnTo>
                  <a:pt x="11504" y="72640"/>
                </a:lnTo>
                <a:lnTo>
                  <a:pt x="11355" y="76158"/>
                </a:lnTo>
                <a:lnTo>
                  <a:pt x="11355" y="77920"/>
                </a:lnTo>
                <a:lnTo>
                  <a:pt x="11659" y="79517"/>
                </a:lnTo>
                <a:lnTo>
                  <a:pt x="12113" y="81115"/>
                </a:lnTo>
                <a:lnTo>
                  <a:pt x="12717" y="82397"/>
                </a:lnTo>
                <a:lnTo>
                  <a:pt x="13170" y="82877"/>
                </a:lnTo>
                <a:lnTo>
                  <a:pt x="13774" y="83199"/>
                </a:lnTo>
                <a:lnTo>
                  <a:pt x="14377" y="83035"/>
                </a:lnTo>
                <a:lnTo>
                  <a:pt x="14831" y="82719"/>
                </a:lnTo>
                <a:lnTo>
                  <a:pt x="16647" y="83199"/>
                </a:lnTo>
                <a:lnTo>
                  <a:pt x="18462" y="83357"/>
                </a:lnTo>
                <a:lnTo>
                  <a:pt x="22094" y="83995"/>
                </a:lnTo>
                <a:lnTo>
                  <a:pt x="25123" y="84317"/>
                </a:lnTo>
                <a:lnTo>
                  <a:pt x="27996" y="84639"/>
                </a:lnTo>
                <a:lnTo>
                  <a:pt x="33748" y="84639"/>
                </a:lnTo>
                <a:lnTo>
                  <a:pt x="40103" y="84475"/>
                </a:lnTo>
                <a:lnTo>
                  <a:pt x="46608" y="84159"/>
                </a:lnTo>
                <a:lnTo>
                  <a:pt x="52963" y="83837"/>
                </a:lnTo>
                <a:lnTo>
                  <a:pt x="59319" y="83679"/>
                </a:lnTo>
                <a:lnTo>
                  <a:pt x="107438" y="83679"/>
                </a:lnTo>
                <a:lnTo>
                  <a:pt x="107892" y="83995"/>
                </a:lnTo>
                <a:lnTo>
                  <a:pt x="108800" y="83995"/>
                </a:lnTo>
                <a:lnTo>
                  <a:pt x="109254" y="83679"/>
                </a:lnTo>
                <a:lnTo>
                  <a:pt x="110162" y="83679"/>
                </a:lnTo>
                <a:lnTo>
                  <a:pt x="109254" y="84317"/>
                </a:lnTo>
                <a:lnTo>
                  <a:pt x="108346" y="85119"/>
                </a:lnTo>
                <a:lnTo>
                  <a:pt x="107587" y="86079"/>
                </a:lnTo>
                <a:lnTo>
                  <a:pt x="106835" y="87039"/>
                </a:lnTo>
                <a:lnTo>
                  <a:pt x="106835" y="87197"/>
                </a:lnTo>
                <a:lnTo>
                  <a:pt x="106835" y="87355"/>
                </a:lnTo>
                <a:lnTo>
                  <a:pt x="106984" y="87519"/>
                </a:lnTo>
                <a:lnTo>
                  <a:pt x="107289" y="87519"/>
                </a:lnTo>
                <a:lnTo>
                  <a:pt x="108651" y="87197"/>
                </a:lnTo>
                <a:lnTo>
                  <a:pt x="109857" y="86717"/>
                </a:lnTo>
                <a:lnTo>
                  <a:pt x="112276" y="85435"/>
                </a:lnTo>
                <a:lnTo>
                  <a:pt x="114092" y="84475"/>
                </a:lnTo>
                <a:lnTo>
                  <a:pt x="115758" y="83679"/>
                </a:lnTo>
                <a:lnTo>
                  <a:pt x="116063" y="85119"/>
                </a:lnTo>
                <a:lnTo>
                  <a:pt x="114397" y="86079"/>
                </a:lnTo>
                <a:lnTo>
                  <a:pt x="111822" y="87677"/>
                </a:lnTo>
                <a:lnTo>
                  <a:pt x="109403" y="89439"/>
                </a:lnTo>
                <a:lnTo>
                  <a:pt x="109105" y="89597"/>
                </a:lnTo>
                <a:lnTo>
                  <a:pt x="109105" y="89919"/>
                </a:lnTo>
                <a:lnTo>
                  <a:pt x="109254" y="90077"/>
                </a:lnTo>
                <a:lnTo>
                  <a:pt x="109558" y="90235"/>
                </a:lnTo>
                <a:lnTo>
                  <a:pt x="111070" y="90077"/>
                </a:lnTo>
                <a:lnTo>
                  <a:pt x="112431" y="89755"/>
                </a:lnTo>
                <a:lnTo>
                  <a:pt x="113638" y="89275"/>
                </a:lnTo>
                <a:lnTo>
                  <a:pt x="115000" y="88479"/>
                </a:lnTo>
                <a:lnTo>
                  <a:pt x="116362" y="87677"/>
                </a:lnTo>
                <a:lnTo>
                  <a:pt x="116816" y="90235"/>
                </a:lnTo>
                <a:lnTo>
                  <a:pt x="113489" y="90557"/>
                </a:lnTo>
                <a:lnTo>
                  <a:pt x="110311" y="90715"/>
                </a:lnTo>
                <a:lnTo>
                  <a:pt x="106984" y="90557"/>
                </a:lnTo>
                <a:lnTo>
                  <a:pt x="103657" y="90235"/>
                </a:lnTo>
                <a:lnTo>
                  <a:pt x="97146" y="89439"/>
                </a:lnTo>
                <a:lnTo>
                  <a:pt x="93819" y="89117"/>
                </a:lnTo>
                <a:lnTo>
                  <a:pt x="90642" y="88959"/>
                </a:lnTo>
                <a:lnTo>
                  <a:pt x="75356" y="88959"/>
                </a:lnTo>
                <a:lnTo>
                  <a:pt x="60077" y="89117"/>
                </a:lnTo>
                <a:lnTo>
                  <a:pt x="52665" y="89275"/>
                </a:lnTo>
                <a:lnTo>
                  <a:pt x="45401" y="89597"/>
                </a:lnTo>
                <a:lnTo>
                  <a:pt x="30570" y="90557"/>
                </a:lnTo>
                <a:lnTo>
                  <a:pt x="23456" y="90879"/>
                </a:lnTo>
                <a:lnTo>
                  <a:pt x="16348" y="91037"/>
                </a:lnTo>
                <a:lnTo>
                  <a:pt x="12561" y="90879"/>
                </a:lnTo>
                <a:lnTo>
                  <a:pt x="8780" y="90715"/>
                </a:lnTo>
                <a:lnTo>
                  <a:pt x="7120" y="90557"/>
                </a:lnTo>
                <a:lnTo>
                  <a:pt x="5304" y="90399"/>
                </a:lnTo>
                <a:lnTo>
                  <a:pt x="5304" y="90235"/>
                </a:lnTo>
                <a:lnTo>
                  <a:pt x="4545" y="88157"/>
                </a:lnTo>
                <a:lnTo>
                  <a:pt x="4091" y="86079"/>
                </a:lnTo>
                <a:lnTo>
                  <a:pt x="3637" y="83995"/>
                </a:lnTo>
                <a:lnTo>
                  <a:pt x="3488" y="81759"/>
                </a:lnTo>
                <a:lnTo>
                  <a:pt x="3488" y="77275"/>
                </a:lnTo>
                <a:lnTo>
                  <a:pt x="3488" y="73120"/>
                </a:lnTo>
                <a:lnTo>
                  <a:pt x="3488" y="61278"/>
                </a:lnTo>
                <a:lnTo>
                  <a:pt x="3488" y="55361"/>
                </a:lnTo>
                <a:lnTo>
                  <a:pt x="3637" y="49279"/>
                </a:lnTo>
                <a:lnTo>
                  <a:pt x="4091" y="38082"/>
                </a:lnTo>
                <a:lnTo>
                  <a:pt x="4545" y="26720"/>
                </a:lnTo>
                <a:lnTo>
                  <a:pt x="4695" y="20961"/>
                </a:lnTo>
                <a:lnTo>
                  <a:pt x="4695" y="15365"/>
                </a:lnTo>
                <a:lnTo>
                  <a:pt x="4545" y="9763"/>
                </a:lnTo>
                <a:lnTo>
                  <a:pt x="4396" y="4004"/>
                </a:lnTo>
                <a:lnTo>
                  <a:pt x="4999" y="4484"/>
                </a:lnTo>
                <a:lnTo>
                  <a:pt x="5907" y="4964"/>
                </a:lnTo>
                <a:lnTo>
                  <a:pt x="6666" y="5286"/>
                </a:lnTo>
                <a:lnTo>
                  <a:pt x="7723" y="5601"/>
                </a:lnTo>
                <a:lnTo>
                  <a:pt x="9844" y="5924"/>
                </a:lnTo>
                <a:lnTo>
                  <a:pt x="12113" y="6081"/>
                </a:lnTo>
                <a:lnTo>
                  <a:pt x="14377" y="5924"/>
                </a:lnTo>
                <a:lnTo>
                  <a:pt x="16497" y="5924"/>
                </a:lnTo>
                <a:lnTo>
                  <a:pt x="19675" y="5601"/>
                </a:lnTo>
                <a:lnTo>
                  <a:pt x="25881" y="4964"/>
                </a:lnTo>
                <a:lnTo>
                  <a:pt x="32237" y="4161"/>
                </a:lnTo>
                <a:lnTo>
                  <a:pt x="38437" y="3681"/>
                </a:lnTo>
                <a:lnTo>
                  <a:pt x="41614" y="3366"/>
                </a:lnTo>
                <a:close/>
                <a:moveTo>
                  <a:pt x="69001" y="92154"/>
                </a:moveTo>
                <a:lnTo>
                  <a:pt x="69001" y="93279"/>
                </a:lnTo>
                <a:lnTo>
                  <a:pt x="67944" y="93759"/>
                </a:lnTo>
                <a:lnTo>
                  <a:pt x="67036" y="94397"/>
                </a:lnTo>
                <a:lnTo>
                  <a:pt x="65220" y="95679"/>
                </a:lnTo>
                <a:lnTo>
                  <a:pt x="64007" y="96639"/>
                </a:lnTo>
                <a:lnTo>
                  <a:pt x="62950" y="97756"/>
                </a:lnTo>
                <a:lnTo>
                  <a:pt x="61893" y="98874"/>
                </a:lnTo>
                <a:lnTo>
                  <a:pt x="60985" y="100156"/>
                </a:lnTo>
                <a:lnTo>
                  <a:pt x="60985" y="100478"/>
                </a:lnTo>
                <a:lnTo>
                  <a:pt x="61134" y="100794"/>
                </a:lnTo>
                <a:lnTo>
                  <a:pt x="61290" y="101116"/>
                </a:lnTo>
                <a:lnTo>
                  <a:pt x="61744" y="101116"/>
                </a:lnTo>
                <a:lnTo>
                  <a:pt x="62801" y="100478"/>
                </a:lnTo>
                <a:lnTo>
                  <a:pt x="63709" y="99834"/>
                </a:lnTo>
                <a:lnTo>
                  <a:pt x="65525" y="98236"/>
                </a:lnTo>
                <a:lnTo>
                  <a:pt x="67185" y="97119"/>
                </a:lnTo>
                <a:lnTo>
                  <a:pt x="68852" y="95994"/>
                </a:lnTo>
                <a:lnTo>
                  <a:pt x="68852" y="95994"/>
                </a:lnTo>
                <a:lnTo>
                  <a:pt x="68702" y="99196"/>
                </a:lnTo>
                <a:lnTo>
                  <a:pt x="67944" y="99518"/>
                </a:lnTo>
                <a:lnTo>
                  <a:pt x="67185" y="99998"/>
                </a:lnTo>
                <a:lnTo>
                  <a:pt x="65823" y="100794"/>
                </a:lnTo>
                <a:lnTo>
                  <a:pt x="64915" y="101274"/>
                </a:lnTo>
                <a:lnTo>
                  <a:pt x="63858" y="102076"/>
                </a:lnTo>
                <a:lnTo>
                  <a:pt x="62950" y="102878"/>
                </a:lnTo>
                <a:lnTo>
                  <a:pt x="62646" y="103194"/>
                </a:lnTo>
                <a:lnTo>
                  <a:pt x="62496" y="103838"/>
                </a:lnTo>
                <a:lnTo>
                  <a:pt x="62496" y="103996"/>
                </a:lnTo>
                <a:lnTo>
                  <a:pt x="62646" y="104154"/>
                </a:lnTo>
                <a:lnTo>
                  <a:pt x="63709" y="104154"/>
                </a:lnTo>
                <a:lnTo>
                  <a:pt x="64617" y="103996"/>
                </a:lnTo>
                <a:lnTo>
                  <a:pt x="66433" y="103036"/>
                </a:lnTo>
                <a:lnTo>
                  <a:pt x="68547" y="101918"/>
                </a:lnTo>
                <a:lnTo>
                  <a:pt x="68398" y="104154"/>
                </a:lnTo>
                <a:lnTo>
                  <a:pt x="66887" y="105114"/>
                </a:lnTo>
                <a:lnTo>
                  <a:pt x="65979" y="105758"/>
                </a:lnTo>
                <a:lnTo>
                  <a:pt x="65071" y="106554"/>
                </a:lnTo>
                <a:lnTo>
                  <a:pt x="64312" y="107514"/>
                </a:lnTo>
                <a:lnTo>
                  <a:pt x="63404" y="108316"/>
                </a:lnTo>
                <a:lnTo>
                  <a:pt x="63255" y="108474"/>
                </a:lnTo>
                <a:lnTo>
                  <a:pt x="63255" y="108631"/>
                </a:lnTo>
                <a:lnTo>
                  <a:pt x="63404" y="108796"/>
                </a:lnTo>
                <a:lnTo>
                  <a:pt x="63709" y="108796"/>
                </a:lnTo>
                <a:lnTo>
                  <a:pt x="65525" y="107994"/>
                </a:lnTo>
                <a:lnTo>
                  <a:pt x="67185" y="107191"/>
                </a:lnTo>
                <a:lnTo>
                  <a:pt x="68248" y="106711"/>
                </a:lnTo>
                <a:lnTo>
                  <a:pt x="68248" y="108151"/>
                </a:lnTo>
                <a:lnTo>
                  <a:pt x="67794" y="108316"/>
                </a:lnTo>
                <a:lnTo>
                  <a:pt x="66887" y="108796"/>
                </a:lnTo>
                <a:lnTo>
                  <a:pt x="66128" y="109276"/>
                </a:lnTo>
                <a:lnTo>
                  <a:pt x="64766" y="110551"/>
                </a:lnTo>
                <a:lnTo>
                  <a:pt x="64617" y="110873"/>
                </a:lnTo>
                <a:lnTo>
                  <a:pt x="64617" y="111031"/>
                </a:lnTo>
                <a:lnTo>
                  <a:pt x="64617" y="111511"/>
                </a:lnTo>
                <a:lnTo>
                  <a:pt x="65071" y="111676"/>
                </a:lnTo>
                <a:lnTo>
                  <a:pt x="65525" y="111676"/>
                </a:lnTo>
                <a:lnTo>
                  <a:pt x="67036" y="111031"/>
                </a:lnTo>
                <a:lnTo>
                  <a:pt x="68547" y="110393"/>
                </a:lnTo>
                <a:lnTo>
                  <a:pt x="68702" y="111031"/>
                </a:lnTo>
                <a:lnTo>
                  <a:pt x="67944" y="111511"/>
                </a:lnTo>
                <a:lnTo>
                  <a:pt x="67341" y="112156"/>
                </a:lnTo>
                <a:lnTo>
                  <a:pt x="65823" y="113431"/>
                </a:lnTo>
                <a:lnTo>
                  <a:pt x="65674" y="113595"/>
                </a:lnTo>
                <a:lnTo>
                  <a:pt x="65674" y="113753"/>
                </a:lnTo>
                <a:lnTo>
                  <a:pt x="65823" y="113911"/>
                </a:lnTo>
                <a:lnTo>
                  <a:pt x="65979" y="113911"/>
                </a:lnTo>
                <a:lnTo>
                  <a:pt x="67036" y="113753"/>
                </a:lnTo>
                <a:lnTo>
                  <a:pt x="68093" y="113431"/>
                </a:lnTo>
                <a:lnTo>
                  <a:pt x="69001" y="112951"/>
                </a:lnTo>
                <a:lnTo>
                  <a:pt x="69909" y="112313"/>
                </a:lnTo>
                <a:lnTo>
                  <a:pt x="70817" y="112793"/>
                </a:lnTo>
                <a:lnTo>
                  <a:pt x="71725" y="112951"/>
                </a:lnTo>
                <a:lnTo>
                  <a:pt x="72788" y="113115"/>
                </a:lnTo>
                <a:lnTo>
                  <a:pt x="73845" y="113115"/>
                </a:lnTo>
                <a:lnTo>
                  <a:pt x="75966" y="112951"/>
                </a:lnTo>
                <a:lnTo>
                  <a:pt x="77782" y="112793"/>
                </a:lnTo>
                <a:lnTo>
                  <a:pt x="80201" y="112951"/>
                </a:lnTo>
                <a:lnTo>
                  <a:pt x="81258" y="112951"/>
                </a:lnTo>
                <a:lnTo>
                  <a:pt x="82470" y="113273"/>
                </a:lnTo>
                <a:lnTo>
                  <a:pt x="83528" y="113595"/>
                </a:lnTo>
                <a:lnTo>
                  <a:pt x="84286" y="114233"/>
                </a:lnTo>
                <a:lnTo>
                  <a:pt x="85045" y="115035"/>
                </a:lnTo>
                <a:lnTo>
                  <a:pt x="85648" y="115831"/>
                </a:lnTo>
                <a:lnTo>
                  <a:pt x="84137" y="115673"/>
                </a:lnTo>
                <a:lnTo>
                  <a:pt x="78080" y="115673"/>
                </a:lnTo>
                <a:lnTo>
                  <a:pt x="73540" y="115995"/>
                </a:lnTo>
                <a:lnTo>
                  <a:pt x="64461" y="116475"/>
                </a:lnTo>
                <a:lnTo>
                  <a:pt x="59928" y="116633"/>
                </a:lnTo>
                <a:lnTo>
                  <a:pt x="55388" y="116791"/>
                </a:lnTo>
                <a:lnTo>
                  <a:pt x="48274" y="116955"/>
                </a:lnTo>
                <a:lnTo>
                  <a:pt x="41316" y="116955"/>
                </a:lnTo>
                <a:lnTo>
                  <a:pt x="38437" y="116633"/>
                </a:lnTo>
                <a:lnTo>
                  <a:pt x="36167" y="116475"/>
                </a:lnTo>
                <a:lnTo>
                  <a:pt x="34202" y="116311"/>
                </a:lnTo>
                <a:lnTo>
                  <a:pt x="34805" y="115351"/>
                </a:lnTo>
                <a:lnTo>
                  <a:pt x="35713" y="114713"/>
                </a:lnTo>
                <a:lnTo>
                  <a:pt x="36471" y="114075"/>
                </a:lnTo>
                <a:lnTo>
                  <a:pt x="37529" y="113595"/>
                </a:lnTo>
                <a:lnTo>
                  <a:pt x="38592" y="113273"/>
                </a:lnTo>
                <a:lnTo>
                  <a:pt x="39649" y="112951"/>
                </a:lnTo>
                <a:lnTo>
                  <a:pt x="42068" y="112793"/>
                </a:lnTo>
                <a:lnTo>
                  <a:pt x="43884" y="112951"/>
                </a:lnTo>
                <a:lnTo>
                  <a:pt x="45855" y="113115"/>
                </a:lnTo>
                <a:lnTo>
                  <a:pt x="46912" y="112951"/>
                </a:lnTo>
                <a:lnTo>
                  <a:pt x="47820" y="112951"/>
                </a:lnTo>
                <a:lnTo>
                  <a:pt x="48728" y="112636"/>
                </a:lnTo>
                <a:lnTo>
                  <a:pt x="49487" y="112156"/>
                </a:lnTo>
                <a:lnTo>
                  <a:pt x="49636" y="111833"/>
                </a:lnTo>
                <a:lnTo>
                  <a:pt x="50090" y="111991"/>
                </a:lnTo>
                <a:lnTo>
                  <a:pt x="50544" y="111991"/>
                </a:lnTo>
                <a:lnTo>
                  <a:pt x="50849" y="111833"/>
                </a:lnTo>
                <a:lnTo>
                  <a:pt x="51147" y="111511"/>
                </a:lnTo>
                <a:lnTo>
                  <a:pt x="51452" y="111031"/>
                </a:lnTo>
                <a:lnTo>
                  <a:pt x="51601" y="110236"/>
                </a:lnTo>
                <a:lnTo>
                  <a:pt x="51601" y="109591"/>
                </a:lnTo>
                <a:lnTo>
                  <a:pt x="51601" y="109276"/>
                </a:lnTo>
                <a:lnTo>
                  <a:pt x="51452" y="109111"/>
                </a:lnTo>
                <a:lnTo>
                  <a:pt x="51601" y="107191"/>
                </a:lnTo>
                <a:lnTo>
                  <a:pt x="51601" y="103674"/>
                </a:lnTo>
                <a:lnTo>
                  <a:pt x="51601" y="100156"/>
                </a:lnTo>
                <a:lnTo>
                  <a:pt x="51601" y="98394"/>
                </a:lnTo>
                <a:lnTo>
                  <a:pt x="51757" y="96316"/>
                </a:lnTo>
                <a:lnTo>
                  <a:pt x="51757" y="94239"/>
                </a:lnTo>
                <a:lnTo>
                  <a:pt x="51757" y="93279"/>
                </a:lnTo>
                <a:lnTo>
                  <a:pt x="51601" y="92477"/>
                </a:lnTo>
                <a:lnTo>
                  <a:pt x="56595" y="92319"/>
                </a:lnTo>
                <a:lnTo>
                  <a:pt x="56595" y="92319"/>
                </a:lnTo>
                <a:lnTo>
                  <a:pt x="55842" y="92957"/>
                </a:lnTo>
                <a:lnTo>
                  <a:pt x="54934" y="93759"/>
                </a:lnTo>
                <a:lnTo>
                  <a:pt x="54027" y="94719"/>
                </a:lnTo>
                <a:lnTo>
                  <a:pt x="53871" y="95034"/>
                </a:lnTo>
                <a:lnTo>
                  <a:pt x="53722" y="95356"/>
                </a:lnTo>
                <a:lnTo>
                  <a:pt x="53573" y="95994"/>
                </a:lnTo>
                <a:lnTo>
                  <a:pt x="53573" y="96316"/>
                </a:lnTo>
                <a:lnTo>
                  <a:pt x="53722" y="96474"/>
                </a:lnTo>
                <a:lnTo>
                  <a:pt x="54481" y="96474"/>
                </a:lnTo>
                <a:lnTo>
                  <a:pt x="55084" y="96316"/>
                </a:lnTo>
                <a:lnTo>
                  <a:pt x="56141" y="95514"/>
                </a:lnTo>
                <a:lnTo>
                  <a:pt x="57204" y="94719"/>
                </a:lnTo>
                <a:lnTo>
                  <a:pt x="58865" y="93594"/>
                </a:lnTo>
                <a:lnTo>
                  <a:pt x="60382" y="92154"/>
                </a:lnTo>
                <a:lnTo>
                  <a:pt x="61893" y="92154"/>
                </a:lnTo>
                <a:lnTo>
                  <a:pt x="60531" y="93437"/>
                </a:lnTo>
                <a:lnTo>
                  <a:pt x="59319" y="94719"/>
                </a:lnTo>
                <a:lnTo>
                  <a:pt x="58112" y="96159"/>
                </a:lnTo>
                <a:lnTo>
                  <a:pt x="57204" y="97756"/>
                </a:lnTo>
                <a:lnTo>
                  <a:pt x="57204" y="97914"/>
                </a:lnTo>
                <a:lnTo>
                  <a:pt x="57204" y="98079"/>
                </a:lnTo>
                <a:lnTo>
                  <a:pt x="57353" y="98236"/>
                </a:lnTo>
                <a:lnTo>
                  <a:pt x="57658" y="98236"/>
                </a:lnTo>
                <a:lnTo>
                  <a:pt x="58411" y="97914"/>
                </a:lnTo>
                <a:lnTo>
                  <a:pt x="59169" y="97599"/>
                </a:lnTo>
                <a:lnTo>
                  <a:pt x="60680" y="96639"/>
                </a:lnTo>
                <a:lnTo>
                  <a:pt x="63404" y="94397"/>
                </a:lnTo>
                <a:lnTo>
                  <a:pt x="65071" y="93594"/>
                </a:lnTo>
                <a:lnTo>
                  <a:pt x="66277" y="92957"/>
                </a:lnTo>
                <a:lnTo>
                  <a:pt x="67185" y="92154"/>
                </a:lnTo>
                <a:close/>
                <a:moveTo>
                  <a:pt x="43132" y="6"/>
                </a:moveTo>
                <a:lnTo>
                  <a:pt x="36776" y="486"/>
                </a:lnTo>
                <a:lnTo>
                  <a:pt x="30421" y="966"/>
                </a:lnTo>
                <a:lnTo>
                  <a:pt x="24065" y="1762"/>
                </a:lnTo>
                <a:lnTo>
                  <a:pt x="18313" y="2406"/>
                </a:lnTo>
                <a:lnTo>
                  <a:pt x="15440" y="2564"/>
                </a:lnTo>
                <a:lnTo>
                  <a:pt x="10447" y="2564"/>
                </a:lnTo>
                <a:lnTo>
                  <a:pt x="8326" y="2084"/>
                </a:lnTo>
                <a:lnTo>
                  <a:pt x="4091" y="1282"/>
                </a:lnTo>
                <a:lnTo>
                  <a:pt x="3942" y="966"/>
                </a:lnTo>
                <a:lnTo>
                  <a:pt x="3637" y="802"/>
                </a:lnTo>
                <a:lnTo>
                  <a:pt x="3183" y="644"/>
                </a:lnTo>
                <a:lnTo>
                  <a:pt x="2879" y="644"/>
                </a:lnTo>
                <a:lnTo>
                  <a:pt x="2425" y="802"/>
                </a:lnTo>
                <a:lnTo>
                  <a:pt x="2126" y="966"/>
                </a:lnTo>
                <a:lnTo>
                  <a:pt x="1971" y="1446"/>
                </a:lnTo>
                <a:lnTo>
                  <a:pt x="1822" y="1926"/>
                </a:lnTo>
                <a:lnTo>
                  <a:pt x="1517" y="7686"/>
                </a:lnTo>
                <a:lnTo>
                  <a:pt x="1368" y="13603"/>
                </a:lnTo>
                <a:lnTo>
                  <a:pt x="1218" y="25123"/>
                </a:lnTo>
                <a:lnTo>
                  <a:pt x="1063" y="31520"/>
                </a:lnTo>
                <a:lnTo>
                  <a:pt x="764" y="37924"/>
                </a:lnTo>
                <a:lnTo>
                  <a:pt x="155" y="50561"/>
                </a:lnTo>
                <a:lnTo>
                  <a:pt x="6" y="56636"/>
                </a:lnTo>
                <a:lnTo>
                  <a:pt x="6" y="62718"/>
                </a:lnTo>
                <a:lnTo>
                  <a:pt x="155" y="74718"/>
                </a:lnTo>
                <a:lnTo>
                  <a:pt x="6" y="78880"/>
                </a:lnTo>
                <a:lnTo>
                  <a:pt x="6" y="81279"/>
                </a:lnTo>
                <a:lnTo>
                  <a:pt x="155" y="83515"/>
                </a:lnTo>
                <a:lnTo>
                  <a:pt x="310" y="85915"/>
                </a:lnTo>
                <a:lnTo>
                  <a:pt x="764" y="88157"/>
                </a:lnTo>
                <a:lnTo>
                  <a:pt x="1517" y="90077"/>
                </a:lnTo>
                <a:lnTo>
                  <a:pt x="1971" y="91037"/>
                </a:lnTo>
                <a:lnTo>
                  <a:pt x="2425" y="91839"/>
                </a:lnTo>
                <a:lnTo>
                  <a:pt x="2879" y="92477"/>
                </a:lnTo>
                <a:lnTo>
                  <a:pt x="3488" y="92634"/>
                </a:lnTo>
                <a:lnTo>
                  <a:pt x="3942" y="92634"/>
                </a:lnTo>
                <a:lnTo>
                  <a:pt x="4545" y="92477"/>
                </a:lnTo>
                <a:lnTo>
                  <a:pt x="5602" y="92957"/>
                </a:lnTo>
                <a:lnTo>
                  <a:pt x="6666" y="93114"/>
                </a:lnTo>
                <a:lnTo>
                  <a:pt x="8780" y="93437"/>
                </a:lnTo>
                <a:lnTo>
                  <a:pt x="13015" y="93759"/>
                </a:lnTo>
                <a:lnTo>
                  <a:pt x="16951" y="94074"/>
                </a:lnTo>
                <a:lnTo>
                  <a:pt x="20732" y="94074"/>
                </a:lnTo>
                <a:lnTo>
                  <a:pt x="24519" y="93917"/>
                </a:lnTo>
                <a:lnTo>
                  <a:pt x="28300" y="93759"/>
                </a:lnTo>
                <a:lnTo>
                  <a:pt x="49487" y="92634"/>
                </a:lnTo>
                <a:lnTo>
                  <a:pt x="49487" y="92634"/>
                </a:lnTo>
                <a:lnTo>
                  <a:pt x="49182" y="93437"/>
                </a:lnTo>
                <a:lnTo>
                  <a:pt x="49033" y="94397"/>
                </a:lnTo>
                <a:lnTo>
                  <a:pt x="48878" y="96474"/>
                </a:lnTo>
                <a:lnTo>
                  <a:pt x="48878" y="100156"/>
                </a:lnTo>
                <a:lnTo>
                  <a:pt x="48878" y="103674"/>
                </a:lnTo>
                <a:lnTo>
                  <a:pt x="48728" y="107191"/>
                </a:lnTo>
                <a:lnTo>
                  <a:pt x="48579" y="108796"/>
                </a:lnTo>
                <a:lnTo>
                  <a:pt x="48579" y="109591"/>
                </a:lnTo>
                <a:lnTo>
                  <a:pt x="48579" y="110393"/>
                </a:lnTo>
                <a:lnTo>
                  <a:pt x="47671" y="110071"/>
                </a:lnTo>
                <a:lnTo>
                  <a:pt x="46459" y="109756"/>
                </a:lnTo>
                <a:lnTo>
                  <a:pt x="45246" y="109756"/>
                </a:lnTo>
                <a:lnTo>
                  <a:pt x="43884" y="109591"/>
                </a:lnTo>
                <a:lnTo>
                  <a:pt x="41316" y="109756"/>
                </a:lnTo>
                <a:lnTo>
                  <a:pt x="39195" y="110071"/>
                </a:lnTo>
                <a:lnTo>
                  <a:pt x="37684" y="110393"/>
                </a:lnTo>
                <a:lnTo>
                  <a:pt x="36322" y="110873"/>
                </a:lnTo>
                <a:lnTo>
                  <a:pt x="35110" y="111353"/>
                </a:lnTo>
                <a:lnTo>
                  <a:pt x="33897" y="112156"/>
                </a:lnTo>
                <a:lnTo>
                  <a:pt x="32840" y="113115"/>
                </a:lnTo>
                <a:lnTo>
                  <a:pt x="31932" y="114233"/>
                </a:lnTo>
                <a:lnTo>
                  <a:pt x="31329" y="115515"/>
                </a:lnTo>
                <a:lnTo>
                  <a:pt x="30719" y="117113"/>
                </a:lnTo>
                <a:lnTo>
                  <a:pt x="30719" y="117593"/>
                </a:lnTo>
                <a:lnTo>
                  <a:pt x="30719" y="118073"/>
                </a:lnTo>
                <a:lnTo>
                  <a:pt x="31024" y="118553"/>
                </a:lnTo>
                <a:lnTo>
                  <a:pt x="31329" y="118711"/>
                </a:lnTo>
                <a:lnTo>
                  <a:pt x="31783" y="118875"/>
                </a:lnTo>
                <a:lnTo>
                  <a:pt x="32237" y="118875"/>
                </a:lnTo>
                <a:lnTo>
                  <a:pt x="32691" y="118711"/>
                </a:lnTo>
                <a:lnTo>
                  <a:pt x="33145" y="118395"/>
                </a:lnTo>
                <a:lnTo>
                  <a:pt x="33897" y="118875"/>
                </a:lnTo>
                <a:lnTo>
                  <a:pt x="34805" y="119191"/>
                </a:lnTo>
                <a:lnTo>
                  <a:pt x="35713" y="119513"/>
                </a:lnTo>
                <a:lnTo>
                  <a:pt x="36776" y="119671"/>
                </a:lnTo>
                <a:lnTo>
                  <a:pt x="38891" y="119835"/>
                </a:lnTo>
                <a:lnTo>
                  <a:pt x="40408" y="119835"/>
                </a:lnTo>
                <a:lnTo>
                  <a:pt x="44040" y="119993"/>
                </a:lnTo>
                <a:lnTo>
                  <a:pt x="47516" y="119993"/>
                </a:lnTo>
                <a:lnTo>
                  <a:pt x="54630" y="119835"/>
                </a:lnTo>
                <a:lnTo>
                  <a:pt x="63099" y="119671"/>
                </a:lnTo>
                <a:lnTo>
                  <a:pt x="71426" y="119191"/>
                </a:lnTo>
                <a:lnTo>
                  <a:pt x="80804" y="118875"/>
                </a:lnTo>
                <a:lnTo>
                  <a:pt x="82321" y="118875"/>
                </a:lnTo>
                <a:lnTo>
                  <a:pt x="83981" y="119033"/>
                </a:lnTo>
                <a:lnTo>
                  <a:pt x="85648" y="118875"/>
                </a:lnTo>
                <a:lnTo>
                  <a:pt x="86556" y="118875"/>
                </a:lnTo>
                <a:lnTo>
                  <a:pt x="87159" y="118553"/>
                </a:lnTo>
                <a:lnTo>
                  <a:pt x="87613" y="118875"/>
                </a:lnTo>
                <a:lnTo>
                  <a:pt x="88521" y="118875"/>
                </a:lnTo>
                <a:lnTo>
                  <a:pt x="88826" y="118711"/>
                </a:lnTo>
                <a:lnTo>
                  <a:pt x="89130" y="118395"/>
                </a:lnTo>
                <a:lnTo>
                  <a:pt x="89429" y="118073"/>
                </a:lnTo>
                <a:lnTo>
                  <a:pt x="89584" y="117593"/>
                </a:lnTo>
                <a:lnTo>
                  <a:pt x="89429" y="117113"/>
                </a:lnTo>
                <a:lnTo>
                  <a:pt x="88975" y="115515"/>
                </a:lnTo>
                <a:lnTo>
                  <a:pt x="88372" y="114233"/>
                </a:lnTo>
                <a:lnTo>
                  <a:pt x="87464" y="112951"/>
                </a:lnTo>
                <a:lnTo>
                  <a:pt x="86407" y="111991"/>
                </a:lnTo>
                <a:lnTo>
                  <a:pt x="85194" y="111196"/>
                </a:lnTo>
                <a:lnTo>
                  <a:pt x="83981" y="110551"/>
                </a:lnTo>
                <a:lnTo>
                  <a:pt x="82470" y="110071"/>
                </a:lnTo>
                <a:lnTo>
                  <a:pt x="81108" y="109756"/>
                </a:lnTo>
                <a:lnTo>
                  <a:pt x="78235" y="109756"/>
                </a:lnTo>
                <a:lnTo>
                  <a:pt x="75356" y="110236"/>
                </a:lnTo>
                <a:lnTo>
                  <a:pt x="73391" y="110393"/>
                </a:lnTo>
                <a:lnTo>
                  <a:pt x="71426" y="110551"/>
                </a:lnTo>
                <a:lnTo>
                  <a:pt x="71271" y="109276"/>
                </a:lnTo>
                <a:lnTo>
                  <a:pt x="71575" y="108954"/>
                </a:lnTo>
                <a:lnTo>
                  <a:pt x="71725" y="108474"/>
                </a:lnTo>
                <a:lnTo>
                  <a:pt x="71725" y="108151"/>
                </a:lnTo>
                <a:lnTo>
                  <a:pt x="71426" y="107994"/>
                </a:lnTo>
                <a:lnTo>
                  <a:pt x="71121" y="107836"/>
                </a:lnTo>
                <a:lnTo>
                  <a:pt x="71121" y="104798"/>
                </a:lnTo>
                <a:lnTo>
                  <a:pt x="71271" y="101918"/>
                </a:lnTo>
                <a:lnTo>
                  <a:pt x="71725" y="96954"/>
                </a:lnTo>
                <a:lnTo>
                  <a:pt x="71725" y="94554"/>
                </a:lnTo>
                <a:lnTo>
                  <a:pt x="71575" y="93279"/>
                </a:lnTo>
                <a:lnTo>
                  <a:pt x="71271" y="92154"/>
                </a:lnTo>
                <a:lnTo>
                  <a:pt x="90642" y="92154"/>
                </a:lnTo>
                <a:lnTo>
                  <a:pt x="94124" y="92319"/>
                </a:lnTo>
                <a:lnTo>
                  <a:pt x="97756" y="92634"/>
                </a:lnTo>
                <a:lnTo>
                  <a:pt x="104714" y="93437"/>
                </a:lnTo>
                <a:lnTo>
                  <a:pt x="108346" y="93759"/>
                </a:lnTo>
                <a:lnTo>
                  <a:pt x="111822" y="93759"/>
                </a:lnTo>
                <a:lnTo>
                  <a:pt x="115304" y="93594"/>
                </a:lnTo>
                <a:lnTo>
                  <a:pt x="117120" y="93437"/>
                </a:lnTo>
                <a:lnTo>
                  <a:pt x="118787" y="92957"/>
                </a:lnTo>
                <a:lnTo>
                  <a:pt x="119390" y="92799"/>
                </a:lnTo>
                <a:lnTo>
                  <a:pt x="119844" y="92319"/>
                </a:lnTo>
                <a:lnTo>
                  <a:pt x="119993" y="91839"/>
                </a:lnTo>
                <a:lnTo>
                  <a:pt x="119844" y="91195"/>
                </a:lnTo>
                <a:lnTo>
                  <a:pt x="119844" y="90557"/>
                </a:lnTo>
                <a:lnTo>
                  <a:pt x="119085" y="85757"/>
                </a:lnTo>
                <a:lnTo>
                  <a:pt x="119695" y="84955"/>
                </a:lnTo>
                <a:lnTo>
                  <a:pt x="119695" y="84639"/>
                </a:lnTo>
                <a:lnTo>
                  <a:pt x="119695" y="84317"/>
                </a:lnTo>
                <a:lnTo>
                  <a:pt x="119539" y="84159"/>
                </a:lnTo>
                <a:lnTo>
                  <a:pt x="118787" y="84159"/>
                </a:lnTo>
                <a:lnTo>
                  <a:pt x="118482" y="81115"/>
                </a:lnTo>
                <a:lnTo>
                  <a:pt x="118333" y="78077"/>
                </a:lnTo>
                <a:lnTo>
                  <a:pt x="118028" y="71838"/>
                </a:lnTo>
                <a:lnTo>
                  <a:pt x="118028" y="65756"/>
                </a:lnTo>
                <a:lnTo>
                  <a:pt x="118177" y="59516"/>
                </a:lnTo>
                <a:lnTo>
                  <a:pt x="118177" y="58878"/>
                </a:lnTo>
                <a:lnTo>
                  <a:pt x="118631" y="47359"/>
                </a:lnTo>
                <a:lnTo>
                  <a:pt x="119085" y="36484"/>
                </a:lnTo>
                <a:lnTo>
                  <a:pt x="119241" y="25602"/>
                </a:lnTo>
                <a:lnTo>
                  <a:pt x="119539" y="15681"/>
                </a:lnTo>
                <a:lnTo>
                  <a:pt x="119695" y="10565"/>
                </a:lnTo>
                <a:lnTo>
                  <a:pt x="119539" y="8166"/>
                </a:lnTo>
                <a:lnTo>
                  <a:pt x="119390" y="5601"/>
                </a:lnTo>
                <a:lnTo>
                  <a:pt x="119695" y="5286"/>
                </a:lnTo>
                <a:lnTo>
                  <a:pt x="119844" y="4964"/>
                </a:lnTo>
                <a:lnTo>
                  <a:pt x="119993" y="4484"/>
                </a:lnTo>
                <a:lnTo>
                  <a:pt x="119993" y="4004"/>
                </a:lnTo>
                <a:lnTo>
                  <a:pt x="119844" y="3681"/>
                </a:lnTo>
                <a:lnTo>
                  <a:pt x="119539" y="3366"/>
                </a:lnTo>
                <a:lnTo>
                  <a:pt x="119241" y="3044"/>
                </a:lnTo>
                <a:lnTo>
                  <a:pt x="118787" y="2886"/>
                </a:lnTo>
                <a:lnTo>
                  <a:pt x="115000" y="2084"/>
                </a:lnTo>
                <a:lnTo>
                  <a:pt x="111219" y="1762"/>
                </a:lnTo>
                <a:lnTo>
                  <a:pt x="107438" y="1604"/>
                </a:lnTo>
                <a:lnTo>
                  <a:pt x="103502" y="1604"/>
                </a:lnTo>
                <a:lnTo>
                  <a:pt x="95784" y="1926"/>
                </a:lnTo>
                <a:lnTo>
                  <a:pt x="88223" y="1926"/>
                </a:lnTo>
                <a:lnTo>
                  <a:pt x="78534" y="1446"/>
                </a:lnTo>
                <a:lnTo>
                  <a:pt x="68852" y="802"/>
                </a:lnTo>
                <a:lnTo>
                  <a:pt x="59169" y="322"/>
                </a:lnTo>
                <a:lnTo>
                  <a:pt x="49487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6" name="Shape 426"/>
          <p:cNvGrpSpPr/>
          <p:nvPr/>
        </p:nvGrpSpPr>
        <p:grpSpPr>
          <a:xfrm rot="175297">
            <a:off x="1866898" y="1742389"/>
            <a:ext cx="552015" cy="134680"/>
            <a:chOff x="271125" y="812725"/>
            <a:chExt cx="766650" cy="221700"/>
          </a:xfrm>
        </p:grpSpPr>
        <p:sp>
          <p:nvSpPr>
            <p:cNvPr id="427" name="Shape 427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Shape 428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9" name="Shape 429"/>
          <p:cNvSpPr/>
          <p:nvPr/>
        </p:nvSpPr>
        <p:spPr>
          <a:xfrm>
            <a:off x="2406325" y="1653175"/>
            <a:ext cx="788700" cy="3984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Shape 430"/>
          <p:cNvSpPr/>
          <p:nvPr/>
        </p:nvSpPr>
        <p:spPr>
          <a:xfrm>
            <a:off x="8173525" y="1653175"/>
            <a:ext cx="788700" cy="3984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Shape 431"/>
          <p:cNvSpPr/>
          <p:nvPr/>
        </p:nvSpPr>
        <p:spPr>
          <a:xfrm>
            <a:off x="7206925" y="1119775"/>
            <a:ext cx="788700" cy="3984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2" name="Shape 432"/>
          <p:cNvGrpSpPr/>
          <p:nvPr/>
        </p:nvGrpSpPr>
        <p:grpSpPr>
          <a:xfrm rot="175427">
            <a:off x="3162131" y="1745460"/>
            <a:ext cx="671846" cy="134680"/>
            <a:chOff x="271125" y="812725"/>
            <a:chExt cx="766650" cy="221700"/>
          </a:xfrm>
        </p:grpSpPr>
        <p:sp>
          <p:nvSpPr>
            <p:cNvPr id="433" name="Shape 433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Shape 434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35" name="Shape 435"/>
          <p:cNvSpPr/>
          <p:nvPr/>
        </p:nvSpPr>
        <p:spPr>
          <a:xfrm>
            <a:off x="3854125" y="1653175"/>
            <a:ext cx="788700" cy="3984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Shape 436"/>
          <p:cNvSpPr txBox="1"/>
          <p:nvPr/>
        </p:nvSpPr>
        <p:spPr>
          <a:xfrm>
            <a:off x="189375" y="1258350"/>
            <a:ext cx="2199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SELECT COUNT(*) FROM t;</a:t>
            </a:r>
          </a:p>
        </p:txBody>
      </p:sp>
      <p:sp>
        <p:nvSpPr>
          <p:cNvPr id="437" name="Shape 437"/>
          <p:cNvSpPr txBox="1"/>
          <p:nvPr/>
        </p:nvSpPr>
        <p:spPr>
          <a:xfrm>
            <a:off x="1128050" y="1639100"/>
            <a:ext cx="69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Parser/</a:t>
            </a:r>
            <a:b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Analyzer</a:t>
            </a:r>
          </a:p>
        </p:txBody>
      </p:sp>
      <p:sp>
        <p:nvSpPr>
          <p:cNvPr id="438" name="Shape 438"/>
          <p:cNvSpPr txBox="1"/>
          <p:nvPr/>
        </p:nvSpPr>
        <p:spPr>
          <a:xfrm>
            <a:off x="1737650" y="1410500"/>
            <a:ext cx="9288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query</a:t>
            </a: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tree</a:t>
            </a:r>
          </a:p>
        </p:txBody>
      </p:sp>
      <p:sp>
        <p:nvSpPr>
          <p:cNvPr id="439" name="Shape 439"/>
          <p:cNvSpPr txBox="1"/>
          <p:nvPr/>
        </p:nvSpPr>
        <p:spPr>
          <a:xfrm>
            <a:off x="2499650" y="1639100"/>
            <a:ext cx="69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Planner</a:t>
            </a:r>
          </a:p>
        </p:txBody>
      </p:sp>
      <p:sp>
        <p:nvSpPr>
          <p:cNvPr id="440" name="Shape 440"/>
          <p:cNvSpPr txBox="1"/>
          <p:nvPr/>
        </p:nvSpPr>
        <p:spPr>
          <a:xfrm>
            <a:off x="3109250" y="14105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query plan</a:t>
            </a: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</a:t>
            </a:r>
          </a:p>
        </p:txBody>
      </p:sp>
      <p:sp>
        <p:nvSpPr>
          <p:cNvPr id="441" name="Shape 441"/>
          <p:cNvSpPr txBox="1"/>
          <p:nvPr/>
        </p:nvSpPr>
        <p:spPr>
          <a:xfrm>
            <a:off x="3871250" y="1639100"/>
            <a:ext cx="861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Dispatcher</a:t>
            </a:r>
          </a:p>
        </p:txBody>
      </p:sp>
      <p:sp>
        <p:nvSpPr>
          <p:cNvPr id="442" name="Shape 442"/>
          <p:cNvSpPr/>
          <p:nvPr/>
        </p:nvSpPr>
        <p:spPr>
          <a:xfrm rot="-370244">
            <a:off x="4631706" y="1553597"/>
            <a:ext cx="2509037" cy="144544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Shape 443"/>
          <p:cNvSpPr/>
          <p:nvPr/>
        </p:nvSpPr>
        <p:spPr>
          <a:xfrm rot="10297280">
            <a:off x="4715555" y="1352553"/>
            <a:ext cx="2542638" cy="181332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Shape 444"/>
          <p:cNvSpPr/>
          <p:nvPr/>
        </p:nvSpPr>
        <p:spPr>
          <a:xfrm rot="3993342">
            <a:off x="7064285" y="1387639"/>
            <a:ext cx="101041" cy="86388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Shape 445"/>
          <p:cNvSpPr/>
          <p:nvPr/>
        </p:nvSpPr>
        <p:spPr>
          <a:xfrm rot="-7512074">
            <a:off x="4702136" y="1616188"/>
            <a:ext cx="100962" cy="86315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Shape 446"/>
          <p:cNvSpPr txBox="1"/>
          <p:nvPr/>
        </p:nvSpPr>
        <p:spPr>
          <a:xfrm>
            <a:off x="5418412" y="1639100"/>
            <a:ext cx="19995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 need 5 containers, each with 1 CPU core and 256MB RAM</a:t>
            </a:r>
          </a:p>
        </p:txBody>
      </p:sp>
      <p:sp>
        <p:nvSpPr>
          <p:cNvPr id="447" name="Shape 447"/>
          <p:cNvSpPr txBox="1"/>
          <p:nvPr/>
        </p:nvSpPr>
        <p:spPr>
          <a:xfrm>
            <a:off x="4328450" y="877100"/>
            <a:ext cx="14274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Server1: 2 containers</a:t>
            </a:r>
            <a:b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Server2: 1 container</a:t>
            </a:r>
            <a:b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ServerN: 2 containers</a:t>
            </a:r>
          </a:p>
        </p:txBody>
      </p:sp>
      <p:sp>
        <p:nvSpPr>
          <p:cNvPr id="448" name="Shape 448"/>
          <p:cNvSpPr txBox="1"/>
          <p:nvPr/>
        </p:nvSpPr>
        <p:spPr>
          <a:xfrm>
            <a:off x="7253150" y="10295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Resource</a:t>
            </a:r>
            <a:b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Manager</a:t>
            </a:r>
          </a:p>
        </p:txBody>
      </p:sp>
      <p:sp>
        <p:nvSpPr>
          <p:cNvPr id="449" name="Shape 449"/>
          <p:cNvSpPr txBox="1"/>
          <p:nvPr/>
        </p:nvSpPr>
        <p:spPr>
          <a:xfrm>
            <a:off x="8091350" y="1639100"/>
            <a:ext cx="861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Namenode</a:t>
            </a:r>
          </a:p>
        </p:txBody>
      </p:sp>
      <p:sp>
        <p:nvSpPr>
          <p:cNvPr id="450" name="Shape 450"/>
          <p:cNvSpPr/>
          <p:nvPr/>
        </p:nvSpPr>
        <p:spPr>
          <a:xfrm>
            <a:off x="8197525" y="1119775"/>
            <a:ext cx="788700" cy="3984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1" name="Shape 451"/>
          <p:cNvSpPr txBox="1"/>
          <p:nvPr/>
        </p:nvSpPr>
        <p:spPr>
          <a:xfrm>
            <a:off x="8138450" y="1105700"/>
            <a:ext cx="861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Yarn RM</a:t>
            </a:r>
          </a:p>
        </p:txBody>
      </p:sp>
      <p:grpSp>
        <p:nvGrpSpPr>
          <p:cNvPr id="452" name="Shape 452"/>
          <p:cNvGrpSpPr/>
          <p:nvPr/>
        </p:nvGrpSpPr>
        <p:grpSpPr>
          <a:xfrm rot="176368">
            <a:off x="7962809" y="1276477"/>
            <a:ext cx="207805" cy="134680"/>
            <a:chOff x="271125" y="812725"/>
            <a:chExt cx="766650" cy="221700"/>
          </a:xfrm>
        </p:grpSpPr>
        <p:sp>
          <p:nvSpPr>
            <p:cNvPr id="453" name="Shape 453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Shape 454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5" name="Shape 455"/>
          <p:cNvSpPr txBox="1"/>
          <p:nvPr/>
        </p:nvSpPr>
        <p:spPr>
          <a:xfrm>
            <a:off x="137450" y="1639100"/>
            <a:ext cx="69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Client</a:t>
            </a:r>
          </a:p>
        </p:txBody>
      </p:sp>
      <p:sp>
        <p:nvSpPr>
          <p:cNvPr id="456" name="Shape 456"/>
          <p:cNvSpPr/>
          <p:nvPr/>
        </p:nvSpPr>
        <p:spPr>
          <a:xfrm>
            <a:off x="958525" y="3095500"/>
            <a:ext cx="1554300" cy="16539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7" name="Shape 457"/>
          <p:cNvSpPr/>
          <p:nvPr/>
        </p:nvSpPr>
        <p:spPr>
          <a:xfrm>
            <a:off x="1201525" y="3664600"/>
            <a:ext cx="4041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Shape 458"/>
          <p:cNvSpPr/>
          <p:nvPr/>
        </p:nvSpPr>
        <p:spPr>
          <a:xfrm>
            <a:off x="1201525" y="43503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Shape 459"/>
          <p:cNvSpPr txBox="1"/>
          <p:nvPr/>
        </p:nvSpPr>
        <p:spPr>
          <a:xfrm>
            <a:off x="1184450" y="39251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Physical Segment</a:t>
            </a:r>
          </a:p>
        </p:txBody>
      </p:sp>
      <p:sp>
        <p:nvSpPr>
          <p:cNvPr id="460" name="Shape 460"/>
          <p:cNvSpPr/>
          <p:nvPr/>
        </p:nvSpPr>
        <p:spPr>
          <a:xfrm>
            <a:off x="1811125" y="3664600"/>
            <a:ext cx="4041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Shape 461"/>
          <p:cNvSpPr txBox="1"/>
          <p:nvPr/>
        </p:nvSpPr>
        <p:spPr>
          <a:xfrm>
            <a:off x="1260650" y="3620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462" name="Shape 462"/>
          <p:cNvSpPr txBox="1"/>
          <p:nvPr/>
        </p:nvSpPr>
        <p:spPr>
          <a:xfrm>
            <a:off x="1870250" y="3620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463" name="Shape 463"/>
          <p:cNvSpPr/>
          <p:nvPr/>
        </p:nvSpPr>
        <p:spPr>
          <a:xfrm>
            <a:off x="1235550" y="3270075"/>
            <a:ext cx="4923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Shape 464"/>
          <p:cNvSpPr txBox="1"/>
          <p:nvPr/>
        </p:nvSpPr>
        <p:spPr>
          <a:xfrm>
            <a:off x="1260650" y="3239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</p:txBody>
      </p:sp>
      <p:sp>
        <p:nvSpPr>
          <p:cNvPr id="465" name="Shape 465"/>
          <p:cNvSpPr/>
          <p:nvPr/>
        </p:nvSpPr>
        <p:spPr>
          <a:xfrm>
            <a:off x="1768950" y="3270075"/>
            <a:ext cx="4923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Shape 466"/>
          <p:cNvSpPr txBox="1"/>
          <p:nvPr/>
        </p:nvSpPr>
        <p:spPr>
          <a:xfrm>
            <a:off x="1794050" y="3239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</p:txBody>
      </p:sp>
      <p:sp>
        <p:nvSpPr>
          <p:cNvPr id="467" name="Shape 467"/>
          <p:cNvSpPr txBox="1"/>
          <p:nvPr/>
        </p:nvSpPr>
        <p:spPr>
          <a:xfrm>
            <a:off x="3795050" y="46871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Server2</a:t>
            </a:r>
          </a:p>
        </p:txBody>
      </p:sp>
      <p:sp>
        <p:nvSpPr>
          <p:cNvPr id="468" name="Shape 468"/>
          <p:cNvSpPr txBox="1"/>
          <p:nvPr/>
        </p:nvSpPr>
        <p:spPr>
          <a:xfrm>
            <a:off x="6233450" y="46871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ServerN</a:t>
            </a:r>
          </a:p>
        </p:txBody>
      </p:sp>
      <p:sp>
        <p:nvSpPr>
          <p:cNvPr id="469" name="Shape 469"/>
          <p:cNvSpPr txBox="1"/>
          <p:nvPr/>
        </p:nvSpPr>
        <p:spPr>
          <a:xfrm>
            <a:off x="1356650" y="46871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Server1</a:t>
            </a:r>
          </a:p>
        </p:txBody>
      </p:sp>
      <p:sp>
        <p:nvSpPr>
          <p:cNvPr id="470" name="Shape 470"/>
          <p:cNvSpPr txBox="1"/>
          <p:nvPr/>
        </p:nvSpPr>
        <p:spPr>
          <a:xfrm>
            <a:off x="5166650" y="46109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</p:txBody>
      </p:sp>
      <p:sp>
        <p:nvSpPr>
          <p:cNvPr id="471" name="Shape 471"/>
          <p:cNvSpPr/>
          <p:nvPr/>
        </p:nvSpPr>
        <p:spPr>
          <a:xfrm rot="9756242">
            <a:off x="1568948" y="2393234"/>
            <a:ext cx="2542699" cy="258085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Shape 472"/>
          <p:cNvSpPr/>
          <p:nvPr/>
        </p:nvSpPr>
        <p:spPr>
          <a:xfrm rot="9397901">
            <a:off x="2097704" y="2410652"/>
            <a:ext cx="1968029" cy="207083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Shape 473"/>
          <p:cNvSpPr/>
          <p:nvPr/>
        </p:nvSpPr>
        <p:spPr>
          <a:xfrm rot="-9241471">
            <a:off x="4334492" y="2419592"/>
            <a:ext cx="2542543" cy="181132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4" name="Shape 474"/>
          <p:cNvSpPr/>
          <p:nvPr/>
        </p:nvSpPr>
        <p:spPr>
          <a:xfrm rot="-8875487">
            <a:off x="4313603" y="2422207"/>
            <a:ext cx="2087444" cy="181132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5" name="Shape 475"/>
          <p:cNvSpPr/>
          <p:nvPr/>
        </p:nvSpPr>
        <p:spPr>
          <a:xfrm rot="5712540">
            <a:off x="3749114" y="2394074"/>
            <a:ext cx="961571" cy="181352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6" name="Shape 476"/>
          <p:cNvSpPr/>
          <p:nvPr/>
        </p:nvSpPr>
        <p:spPr>
          <a:xfrm rot="-7512074">
            <a:off x="1654136" y="2911588"/>
            <a:ext cx="100962" cy="86315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Shape 477"/>
          <p:cNvSpPr/>
          <p:nvPr/>
        </p:nvSpPr>
        <p:spPr>
          <a:xfrm rot="-7512074">
            <a:off x="2187536" y="2911588"/>
            <a:ext cx="100962" cy="86315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8" name="Shape 478"/>
          <p:cNvSpPr/>
          <p:nvPr/>
        </p:nvSpPr>
        <p:spPr>
          <a:xfrm rot="8622571">
            <a:off x="4244943" y="2911416"/>
            <a:ext cx="100865" cy="86462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Shape 479"/>
          <p:cNvSpPr/>
          <p:nvPr/>
        </p:nvSpPr>
        <p:spPr>
          <a:xfrm rot="8622571">
            <a:off x="6226143" y="2987616"/>
            <a:ext cx="100865" cy="86462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0" name="Shape 480"/>
          <p:cNvSpPr/>
          <p:nvPr/>
        </p:nvSpPr>
        <p:spPr>
          <a:xfrm rot="8622571">
            <a:off x="6683343" y="2911416"/>
            <a:ext cx="100865" cy="86462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1201525" y="39693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Shape 482"/>
          <p:cNvSpPr txBox="1"/>
          <p:nvPr/>
        </p:nvSpPr>
        <p:spPr>
          <a:xfrm>
            <a:off x="1309550" y="4304900"/>
            <a:ext cx="861600" cy="2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NM</a:t>
            </a: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&amp; </a:t>
            </a:r>
            <a:r>
              <a:rPr b="1" lang="en" sz="10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DN</a:t>
            </a:r>
          </a:p>
        </p:txBody>
      </p:sp>
      <p:sp>
        <p:nvSpPr>
          <p:cNvPr id="483" name="Shape 483"/>
          <p:cNvSpPr/>
          <p:nvPr/>
        </p:nvSpPr>
        <p:spPr>
          <a:xfrm>
            <a:off x="5759125" y="3095500"/>
            <a:ext cx="1554300" cy="16539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4" name="Shape 484"/>
          <p:cNvSpPr/>
          <p:nvPr/>
        </p:nvSpPr>
        <p:spPr>
          <a:xfrm>
            <a:off x="6002125" y="3664600"/>
            <a:ext cx="4041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5" name="Shape 485"/>
          <p:cNvSpPr/>
          <p:nvPr/>
        </p:nvSpPr>
        <p:spPr>
          <a:xfrm>
            <a:off x="6002125" y="43503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6" name="Shape 486"/>
          <p:cNvSpPr txBox="1"/>
          <p:nvPr/>
        </p:nvSpPr>
        <p:spPr>
          <a:xfrm>
            <a:off x="5985050" y="39251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Physical Segment</a:t>
            </a:r>
          </a:p>
        </p:txBody>
      </p:sp>
      <p:sp>
        <p:nvSpPr>
          <p:cNvPr id="487" name="Shape 487"/>
          <p:cNvSpPr/>
          <p:nvPr/>
        </p:nvSpPr>
        <p:spPr>
          <a:xfrm>
            <a:off x="6611725" y="3664600"/>
            <a:ext cx="4041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Shape 488"/>
          <p:cNvSpPr txBox="1"/>
          <p:nvPr/>
        </p:nvSpPr>
        <p:spPr>
          <a:xfrm>
            <a:off x="6061250" y="3620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489" name="Shape 489"/>
          <p:cNvSpPr txBox="1"/>
          <p:nvPr/>
        </p:nvSpPr>
        <p:spPr>
          <a:xfrm>
            <a:off x="6670850" y="3620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490" name="Shape 490"/>
          <p:cNvSpPr/>
          <p:nvPr/>
        </p:nvSpPr>
        <p:spPr>
          <a:xfrm>
            <a:off x="6036150" y="3270075"/>
            <a:ext cx="4923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Shape 491"/>
          <p:cNvSpPr txBox="1"/>
          <p:nvPr/>
        </p:nvSpPr>
        <p:spPr>
          <a:xfrm>
            <a:off x="6061250" y="3239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</p:txBody>
      </p:sp>
      <p:sp>
        <p:nvSpPr>
          <p:cNvPr id="492" name="Shape 492"/>
          <p:cNvSpPr/>
          <p:nvPr/>
        </p:nvSpPr>
        <p:spPr>
          <a:xfrm>
            <a:off x="6569550" y="3270075"/>
            <a:ext cx="4923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Shape 493"/>
          <p:cNvSpPr txBox="1"/>
          <p:nvPr/>
        </p:nvSpPr>
        <p:spPr>
          <a:xfrm>
            <a:off x="6594650" y="3239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</p:txBody>
      </p:sp>
      <p:sp>
        <p:nvSpPr>
          <p:cNvPr id="494" name="Shape 494"/>
          <p:cNvSpPr/>
          <p:nvPr/>
        </p:nvSpPr>
        <p:spPr>
          <a:xfrm>
            <a:off x="6002125" y="39693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Shape 495"/>
          <p:cNvSpPr txBox="1"/>
          <p:nvPr/>
        </p:nvSpPr>
        <p:spPr>
          <a:xfrm>
            <a:off x="6110150" y="4304900"/>
            <a:ext cx="861600" cy="2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NM</a:t>
            </a: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&amp; </a:t>
            </a:r>
            <a:r>
              <a:rPr b="1" lang="en" sz="10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DN</a:t>
            </a:r>
          </a:p>
        </p:txBody>
      </p:sp>
      <p:sp>
        <p:nvSpPr>
          <p:cNvPr id="496" name="Shape 496"/>
          <p:cNvSpPr/>
          <p:nvPr/>
        </p:nvSpPr>
        <p:spPr>
          <a:xfrm>
            <a:off x="3320725" y="3095500"/>
            <a:ext cx="1554300" cy="16539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Shape 497"/>
          <p:cNvSpPr/>
          <p:nvPr/>
        </p:nvSpPr>
        <p:spPr>
          <a:xfrm>
            <a:off x="3868525" y="3664600"/>
            <a:ext cx="4041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3563725" y="43503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Shape 499"/>
          <p:cNvSpPr txBox="1"/>
          <p:nvPr/>
        </p:nvSpPr>
        <p:spPr>
          <a:xfrm>
            <a:off x="3546650" y="39251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Physical Segment</a:t>
            </a:r>
          </a:p>
        </p:txBody>
      </p:sp>
      <p:sp>
        <p:nvSpPr>
          <p:cNvPr id="500" name="Shape 500"/>
          <p:cNvSpPr txBox="1"/>
          <p:nvPr/>
        </p:nvSpPr>
        <p:spPr>
          <a:xfrm>
            <a:off x="3927650" y="3620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501" name="Shape 501"/>
          <p:cNvSpPr/>
          <p:nvPr/>
        </p:nvSpPr>
        <p:spPr>
          <a:xfrm>
            <a:off x="3902550" y="3270075"/>
            <a:ext cx="4923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Shape 502"/>
          <p:cNvSpPr txBox="1"/>
          <p:nvPr/>
        </p:nvSpPr>
        <p:spPr>
          <a:xfrm>
            <a:off x="3927650" y="32393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</p:txBody>
      </p:sp>
      <p:sp>
        <p:nvSpPr>
          <p:cNvPr id="503" name="Shape 503"/>
          <p:cNvSpPr/>
          <p:nvPr/>
        </p:nvSpPr>
        <p:spPr>
          <a:xfrm>
            <a:off x="3563725" y="39693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Shape 504"/>
          <p:cNvSpPr txBox="1"/>
          <p:nvPr/>
        </p:nvSpPr>
        <p:spPr>
          <a:xfrm>
            <a:off x="3671750" y="4304900"/>
            <a:ext cx="861600" cy="2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NM</a:t>
            </a: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&amp; </a:t>
            </a:r>
            <a:r>
              <a:rPr b="1" lang="en" sz="10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DN</a:t>
            </a:r>
          </a:p>
        </p:txBody>
      </p:sp>
      <p:sp>
        <p:nvSpPr>
          <p:cNvPr id="505" name="Shape 505"/>
          <p:cNvSpPr txBox="1"/>
          <p:nvPr/>
        </p:nvSpPr>
        <p:spPr>
          <a:xfrm>
            <a:off x="5700050" y="2096300"/>
            <a:ext cx="2259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dispatch query plan (slices and resource quota) and get query result </a:t>
            </a:r>
          </a:p>
        </p:txBody>
      </p:sp>
      <p:cxnSp>
        <p:nvCxnSpPr>
          <p:cNvPr id="506" name="Shape 506"/>
          <p:cNvCxnSpPr/>
          <p:nvPr/>
        </p:nvCxnSpPr>
        <p:spPr>
          <a:xfrm flipH="1" rot="10800000">
            <a:off x="181650" y="2676975"/>
            <a:ext cx="8680800" cy="5730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dot"/>
            <a:round/>
            <a:headEnd len="lg" w="lg" type="none"/>
            <a:tailEnd len="lg" w="lg" type="none"/>
          </a:ln>
        </p:spPr>
      </p:cxnSp>
      <p:sp>
        <p:nvSpPr>
          <p:cNvPr id="507" name="Shape 507"/>
          <p:cNvSpPr txBox="1"/>
          <p:nvPr/>
        </p:nvSpPr>
        <p:spPr>
          <a:xfrm>
            <a:off x="61250" y="2324900"/>
            <a:ext cx="10683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HAWQ Master</a:t>
            </a:r>
          </a:p>
        </p:txBody>
      </p:sp>
      <p:sp>
        <p:nvSpPr>
          <p:cNvPr id="508" name="Shape 508"/>
          <p:cNvSpPr txBox="1"/>
          <p:nvPr/>
        </p:nvSpPr>
        <p:spPr>
          <a:xfrm>
            <a:off x="61250" y="2782100"/>
            <a:ext cx="10683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HAWQ Segment</a:t>
            </a:r>
          </a:p>
        </p:txBody>
      </p:sp>
      <p:grpSp>
        <p:nvGrpSpPr>
          <p:cNvPr id="509" name="Shape 509"/>
          <p:cNvGrpSpPr/>
          <p:nvPr/>
        </p:nvGrpSpPr>
        <p:grpSpPr>
          <a:xfrm rot="10800000">
            <a:off x="4991156" y="3719827"/>
            <a:ext cx="493952" cy="134682"/>
            <a:chOff x="271125" y="812725"/>
            <a:chExt cx="766650" cy="221700"/>
          </a:xfrm>
        </p:grpSpPr>
        <p:sp>
          <p:nvSpPr>
            <p:cNvPr id="510" name="Shape 510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Shape 511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2" name="Shape 512"/>
          <p:cNvSpPr txBox="1"/>
          <p:nvPr/>
        </p:nvSpPr>
        <p:spPr>
          <a:xfrm>
            <a:off x="4861850" y="33917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Interconnect</a:t>
            </a:r>
          </a:p>
        </p:txBody>
      </p:sp>
      <p:grpSp>
        <p:nvGrpSpPr>
          <p:cNvPr id="513" name="Shape 513"/>
          <p:cNvGrpSpPr/>
          <p:nvPr/>
        </p:nvGrpSpPr>
        <p:grpSpPr>
          <a:xfrm rot="10800000">
            <a:off x="2628956" y="3719827"/>
            <a:ext cx="493952" cy="134682"/>
            <a:chOff x="271125" y="812725"/>
            <a:chExt cx="766650" cy="221700"/>
          </a:xfrm>
        </p:grpSpPr>
        <p:sp>
          <p:nvSpPr>
            <p:cNvPr id="514" name="Shape 514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5" name="Shape 515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6" name="Shape 516"/>
          <p:cNvSpPr txBox="1"/>
          <p:nvPr/>
        </p:nvSpPr>
        <p:spPr>
          <a:xfrm>
            <a:off x="2499650" y="33917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Interconnect</a:t>
            </a:r>
          </a:p>
        </p:txBody>
      </p:sp>
      <p:sp>
        <p:nvSpPr>
          <p:cNvPr id="517" name="Shape 517"/>
          <p:cNvSpPr/>
          <p:nvPr/>
        </p:nvSpPr>
        <p:spPr>
          <a:xfrm rot="5400000">
            <a:off x="3116076" y="3663449"/>
            <a:ext cx="96900" cy="1107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Shape 518"/>
          <p:cNvSpPr/>
          <p:nvPr/>
        </p:nvSpPr>
        <p:spPr>
          <a:xfrm rot="5400000">
            <a:off x="5478276" y="3663449"/>
            <a:ext cx="96900" cy="1107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Shape 519"/>
          <p:cNvSpPr txBox="1"/>
          <p:nvPr/>
        </p:nvSpPr>
        <p:spPr>
          <a:xfrm>
            <a:off x="594650" y="1410500"/>
            <a:ext cx="9288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query</a:t>
            </a:r>
          </a:p>
        </p:txBody>
      </p:sp>
      <p:sp>
        <p:nvSpPr>
          <p:cNvPr id="520" name="Shape 520"/>
          <p:cNvSpPr/>
          <p:nvPr/>
        </p:nvSpPr>
        <p:spPr>
          <a:xfrm>
            <a:off x="712900" y="1868550"/>
            <a:ext cx="2679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Shape 521"/>
          <p:cNvSpPr txBox="1"/>
          <p:nvPr/>
        </p:nvSpPr>
        <p:spPr>
          <a:xfrm>
            <a:off x="747050" y="1791500"/>
            <a:ext cx="26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1</a:t>
            </a:r>
          </a:p>
        </p:txBody>
      </p:sp>
      <p:sp>
        <p:nvSpPr>
          <p:cNvPr id="522" name="Shape 522"/>
          <p:cNvSpPr/>
          <p:nvPr/>
        </p:nvSpPr>
        <p:spPr>
          <a:xfrm>
            <a:off x="2008300" y="1868550"/>
            <a:ext cx="2679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Shape 523"/>
          <p:cNvSpPr/>
          <p:nvPr/>
        </p:nvSpPr>
        <p:spPr>
          <a:xfrm>
            <a:off x="3303700" y="1868550"/>
            <a:ext cx="2679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4" name="Shape 524"/>
          <p:cNvSpPr txBox="1"/>
          <p:nvPr/>
        </p:nvSpPr>
        <p:spPr>
          <a:xfrm>
            <a:off x="2042450" y="1791500"/>
            <a:ext cx="26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2</a:t>
            </a:r>
          </a:p>
        </p:txBody>
      </p:sp>
      <p:sp>
        <p:nvSpPr>
          <p:cNvPr id="525" name="Shape 525"/>
          <p:cNvSpPr txBox="1"/>
          <p:nvPr/>
        </p:nvSpPr>
        <p:spPr>
          <a:xfrm>
            <a:off x="3337850" y="1791500"/>
            <a:ext cx="26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3</a:t>
            </a:r>
          </a:p>
        </p:txBody>
      </p:sp>
      <p:sp>
        <p:nvSpPr>
          <p:cNvPr id="526" name="Shape 526"/>
          <p:cNvSpPr/>
          <p:nvPr/>
        </p:nvSpPr>
        <p:spPr>
          <a:xfrm>
            <a:off x="5132500" y="1792350"/>
            <a:ext cx="2679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7" name="Shape 527"/>
          <p:cNvSpPr txBox="1"/>
          <p:nvPr/>
        </p:nvSpPr>
        <p:spPr>
          <a:xfrm>
            <a:off x="5166650" y="1715300"/>
            <a:ext cx="26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4</a:t>
            </a:r>
          </a:p>
        </p:txBody>
      </p:sp>
      <p:sp>
        <p:nvSpPr>
          <p:cNvPr id="528" name="Shape 528"/>
          <p:cNvSpPr/>
          <p:nvPr/>
        </p:nvSpPr>
        <p:spPr>
          <a:xfrm>
            <a:off x="4065700" y="1106550"/>
            <a:ext cx="2679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Shape 529"/>
          <p:cNvSpPr txBox="1"/>
          <p:nvPr/>
        </p:nvSpPr>
        <p:spPr>
          <a:xfrm>
            <a:off x="4099850" y="1029500"/>
            <a:ext cx="26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6</a:t>
            </a:r>
          </a:p>
        </p:txBody>
      </p:sp>
      <p:sp>
        <p:nvSpPr>
          <p:cNvPr id="530" name="Shape 530"/>
          <p:cNvSpPr/>
          <p:nvPr/>
        </p:nvSpPr>
        <p:spPr>
          <a:xfrm>
            <a:off x="5437300" y="2173350"/>
            <a:ext cx="2679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Shape 531"/>
          <p:cNvSpPr txBox="1"/>
          <p:nvPr/>
        </p:nvSpPr>
        <p:spPr>
          <a:xfrm>
            <a:off x="5471450" y="2096300"/>
            <a:ext cx="26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7</a:t>
            </a:r>
          </a:p>
        </p:txBody>
      </p:sp>
      <p:sp>
        <p:nvSpPr>
          <p:cNvPr id="532" name="Shape 532"/>
          <p:cNvSpPr txBox="1"/>
          <p:nvPr/>
        </p:nvSpPr>
        <p:spPr>
          <a:xfrm>
            <a:off x="6081050" y="30107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</p:txBody>
      </p:sp>
      <p:sp>
        <p:nvSpPr>
          <p:cNvPr id="533" name="Shape 533"/>
          <p:cNvSpPr txBox="1"/>
          <p:nvPr/>
        </p:nvSpPr>
        <p:spPr>
          <a:xfrm>
            <a:off x="6690650" y="30107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</p:txBody>
      </p:sp>
      <p:sp>
        <p:nvSpPr>
          <p:cNvPr id="534" name="Shape 534"/>
          <p:cNvSpPr txBox="1"/>
          <p:nvPr/>
        </p:nvSpPr>
        <p:spPr>
          <a:xfrm>
            <a:off x="3947450" y="30107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</p:txBody>
      </p:sp>
      <p:sp>
        <p:nvSpPr>
          <p:cNvPr id="535" name="Shape 535"/>
          <p:cNvSpPr txBox="1"/>
          <p:nvPr/>
        </p:nvSpPr>
        <p:spPr>
          <a:xfrm>
            <a:off x="1813850" y="30107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</p:txBody>
      </p:sp>
      <p:sp>
        <p:nvSpPr>
          <p:cNvPr id="536" name="Shape 536"/>
          <p:cNvSpPr txBox="1"/>
          <p:nvPr/>
        </p:nvSpPr>
        <p:spPr>
          <a:xfrm>
            <a:off x="1280450" y="3010700"/>
            <a:ext cx="788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</p:txBody>
      </p:sp>
      <p:sp>
        <p:nvSpPr>
          <p:cNvPr id="537" name="Shape 537"/>
          <p:cNvSpPr txBox="1"/>
          <p:nvPr/>
        </p:nvSpPr>
        <p:spPr>
          <a:xfrm>
            <a:off x="7986050" y="1334300"/>
            <a:ext cx="267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5</a:t>
            </a:r>
          </a:p>
        </p:txBody>
      </p:sp>
      <p:sp>
        <p:nvSpPr>
          <p:cNvPr id="538" name="Shape 538"/>
          <p:cNvSpPr/>
          <p:nvPr/>
        </p:nvSpPr>
        <p:spPr>
          <a:xfrm>
            <a:off x="7951900" y="1411350"/>
            <a:ext cx="267900" cy="2433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7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3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4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6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8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9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9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4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3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1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9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1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7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6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7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6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 txBox="1"/>
          <p:nvPr>
            <p:ph type="title"/>
          </p:nvPr>
        </p:nvSpPr>
        <p:spPr>
          <a:xfrm>
            <a:off x="70175" y="4345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Future</a:t>
            </a:r>
          </a:p>
        </p:txBody>
      </p:sp>
      <p:sp>
        <p:nvSpPr>
          <p:cNvPr id="544" name="Shape 544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Shape 545"/>
          <p:cNvSpPr txBox="1"/>
          <p:nvPr/>
        </p:nvSpPr>
        <p:spPr>
          <a:xfrm>
            <a:off x="566150" y="1647750"/>
            <a:ext cx="5734200" cy="28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24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Hybrid OLTP &amp; OLAP</a:t>
            </a:r>
          </a:p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24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Active Geo-Replication</a:t>
            </a:r>
          </a:p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24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Multi</a:t>
            </a:r>
            <a:r>
              <a:rPr lang="en" sz="24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Master</a:t>
            </a:r>
          </a:p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24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Index</a:t>
            </a:r>
          </a:p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24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Update &amp; Delete</a:t>
            </a:r>
          </a:p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24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Rolling upgrade</a:t>
            </a:r>
          </a:p>
          <a:p>
            <a:pPr indent="-3810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24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6" name="Shape 546"/>
          <p:cNvSpPr/>
          <p:nvPr/>
        </p:nvSpPr>
        <p:spPr>
          <a:xfrm>
            <a:off x="2973213" y="570667"/>
            <a:ext cx="434400" cy="242400"/>
          </a:xfrm>
          <a:custGeom>
            <a:pathLst>
              <a:path extrusionOk="0" h="120000" w="120000">
                <a:moveTo>
                  <a:pt x="58162" y="12112"/>
                </a:moveTo>
                <a:lnTo>
                  <a:pt x="60956" y="12372"/>
                </a:lnTo>
                <a:lnTo>
                  <a:pt x="63745" y="12631"/>
                </a:lnTo>
                <a:lnTo>
                  <a:pt x="63600" y="15270"/>
                </a:lnTo>
                <a:lnTo>
                  <a:pt x="63449" y="17638"/>
                </a:lnTo>
                <a:lnTo>
                  <a:pt x="58457" y="17638"/>
                </a:lnTo>
                <a:lnTo>
                  <a:pt x="58312" y="15000"/>
                </a:lnTo>
                <a:lnTo>
                  <a:pt x="58162" y="12112"/>
                </a:lnTo>
                <a:close/>
                <a:moveTo>
                  <a:pt x="55518" y="12112"/>
                </a:moveTo>
                <a:lnTo>
                  <a:pt x="55669" y="13161"/>
                </a:lnTo>
                <a:lnTo>
                  <a:pt x="55669" y="15529"/>
                </a:lnTo>
                <a:lnTo>
                  <a:pt x="55669" y="18157"/>
                </a:lnTo>
                <a:lnTo>
                  <a:pt x="53025" y="18947"/>
                </a:lnTo>
                <a:lnTo>
                  <a:pt x="50381" y="19736"/>
                </a:lnTo>
                <a:lnTo>
                  <a:pt x="50086" y="19736"/>
                </a:lnTo>
                <a:lnTo>
                  <a:pt x="49645" y="19477"/>
                </a:lnTo>
                <a:lnTo>
                  <a:pt x="49059" y="16319"/>
                </a:lnTo>
                <a:lnTo>
                  <a:pt x="48619" y="13421"/>
                </a:lnTo>
                <a:lnTo>
                  <a:pt x="51112" y="12901"/>
                </a:lnTo>
                <a:lnTo>
                  <a:pt x="53610" y="12372"/>
                </a:lnTo>
                <a:lnTo>
                  <a:pt x="55518" y="12112"/>
                </a:lnTo>
                <a:close/>
                <a:moveTo>
                  <a:pt x="66533" y="13161"/>
                </a:moveTo>
                <a:lnTo>
                  <a:pt x="69913" y="13950"/>
                </a:lnTo>
                <a:lnTo>
                  <a:pt x="73143" y="15270"/>
                </a:lnTo>
                <a:lnTo>
                  <a:pt x="72702" y="17898"/>
                </a:lnTo>
                <a:lnTo>
                  <a:pt x="72412" y="20007"/>
                </a:lnTo>
                <a:lnTo>
                  <a:pt x="69328" y="18947"/>
                </a:lnTo>
                <a:lnTo>
                  <a:pt x="66244" y="18157"/>
                </a:lnTo>
                <a:lnTo>
                  <a:pt x="66389" y="15529"/>
                </a:lnTo>
                <a:lnTo>
                  <a:pt x="66533" y="13161"/>
                </a:lnTo>
                <a:close/>
                <a:moveTo>
                  <a:pt x="46265" y="14480"/>
                </a:moveTo>
                <a:lnTo>
                  <a:pt x="46561" y="17898"/>
                </a:lnTo>
                <a:lnTo>
                  <a:pt x="47146" y="21586"/>
                </a:lnTo>
                <a:lnTo>
                  <a:pt x="44943" y="22894"/>
                </a:lnTo>
                <a:lnTo>
                  <a:pt x="42746" y="24473"/>
                </a:lnTo>
                <a:lnTo>
                  <a:pt x="42154" y="22894"/>
                </a:lnTo>
                <a:lnTo>
                  <a:pt x="41569" y="21315"/>
                </a:lnTo>
                <a:lnTo>
                  <a:pt x="40832" y="19736"/>
                </a:lnTo>
                <a:lnTo>
                  <a:pt x="40247" y="18157"/>
                </a:lnTo>
                <a:lnTo>
                  <a:pt x="40102" y="17638"/>
                </a:lnTo>
                <a:lnTo>
                  <a:pt x="43186" y="15789"/>
                </a:lnTo>
                <a:lnTo>
                  <a:pt x="46265" y="14480"/>
                </a:lnTo>
                <a:close/>
                <a:moveTo>
                  <a:pt x="75642" y="16319"/>
                </a:moveTo>
                <a:lnTo>
                  <a:pt x="78871" y="17898"/>
                </a:lnTo>
                <a:lnTo>
                  <a:pt x="82251" y="19736"/>
                </a:lnTo>
                <a:lnTo>
                  <a:pt x="85776" y="22105"/>
                </a:lnTo>
                <a:lnTo>
                  <a:pt x="84895" y="24473"/>
                </a:lnTo>
                <a:lnTo>
                  <a:pt x="83718" y="27631"/>
                </a:lnTo>
                <a:lnTo>
                  <a:pt x="80048" y="24473"/>
                </a:lnTo>
                <a:lnTo>
                  <a:pt x="79462" y="23954"/>
                </a:lnTo>
                <a:lnTo>
                  <a:pt x="77404" y="22635"/>
                </a:lnTo>
                <a:lnTo>
                  <a:pt x="75201" y="21586"/>
                </a:lnTo>
                <a:lnTo>
                  <a:pt x="75346" y="17898"/>
                </a:lnTo>
                <a:lnTo>
                  <a:pt x="75642" y="16319"/>
                </a:lnTo>
                <a:close/>
                <a:moveTo>
                  <a:pt x="37748" y="19217"/>
                </a:moveTo>
                <a:lnTo>
                  <a:pt x="38780" y="22894"/>
                </a:lnTo>
                <a:lnTo>
                  <a:pt x="39366" y="24744"/>
                </a:lnTo>
                <a:lnTo>
                  <a:pt x="40247" y="26582"/>
                </a:lnTo>
                <a:lnTo>
                  <a:pt x="36426" y="30000"/>
                </a:lnTo>
                <a:lnTo>
                  <a:pt x="32756" y="33687"/>
                </a:lnTo>
                <a:lnTo>
                  <a:pt x="32020" y="32638"/>
                </a:lnTo>
                <a:lnTo>
                  <a:pt x="31290" y="31319"/>
                </a:lnTo>
                <a:lnTo>
                  <a:pt x="30698" y="30000"/>
                </a:lnTo>
                <a:lnTo>
                  <a:pt x="30113" y="28691"/>
                </a:lnTo>
                <a:lnTo>
                  <a:pt x="29231" y="25793"/>
                </a:lnTo>
                <a:lnTo>
                  <a:pt x="33052" y="22635"/>
                </a:lnTo>
                <a:lnTo>
                  <a:pt x="37748" y="19217"/>
                </a:lnTo>
                <a:close/>
                <a:moveTo>
                  <a:pt x="87538" y="23424"/>
                </a:moveTo>
                <a:lnTo>
                  <a:pt x="91063" y="26322"/>
                </a:lnTo>
                <a:lnTo>
                  <a:pt x="94588" y="29480"/>
                </a:lnTo>
                <a:lnTo>
                  <a:pt x="94293" y="30000"/>
                </a:lnTo>
                <a:lnTo>
                  <a:pt x="93116" y="32638"/>
                </a:lnTo>
                <a:lnTo>
                  <a:pt x="92385" y="34217"/>
                </a:lnTo>
                <a:lnTo>
                  <a:pt x="91800" y="35796"/>
                </a:lnTo>
                <a:lnTo>
                  <a:pt x="88715" y="32368"/>
                </a:lnTo>
                <a:lnTo>
                  <a:pt x="85631" y="29210"/>
                </a:lnTo>
                <a:lnTo>
                  <a:pt x="86953" y="25263"/>
                </a:lnTo>
                <a:lnTo>
                  <a:pt x="87538" y="23424"/>
                </a:lnTo>
                <a:close/>
                <a:moveTo>
                  <a:pt x="27173" y="27631"/>
                </a:moveTo>
                <a:lnTo>
                  <a:pt x="27910" y="30789"/>
                </a:lnTo>
                <a:lnTo>
                  <a:pt x="28936" y="33687"/>
                </a:lnTo>
                <a:lnTo>
                  <a:pt x="29672" y="35007"/>
                </a:lnTo>
                <a:lnTo>
                  <a:pt x="30408" y="36315"/>
                </a:lnTo>
                <a:lnTo>
                  <a:pt x="26443" y="41322"/>
                </a:lnTo>
                <a:lnTo>
                  <a:pt x="26147" y="41842"/>
                </a:lnTo>
                <a:lnTo>
                  <a:pt x="25706" y="41322"/>
                </a:lnTo>
                <a:lnTo>
                  <a:pt x="23799" y="39214"/>
                </a:lnTo>
                <a:lnTo>
                  <a:pt x="22181" y="36845"/>
                </a:lnTo>
                <a:lnTo>
                  <a:pt x="21300" y="35007"/>
                </a:lnTo>
                <a:lnTo>
                  <a:pt x="23063" y="32368"/>
                </a:lnTo>
                <a:lnTo>
                  <a:pt x="25121" y="30000"/>
                </a:lnTo>
                <a:lnTo>
                  <a:pt x="27173" y="27631"/>
                </a:lnTo>
                <a:close/>
                <a:moveTo>
                  <a:pt x="96791" y="31849"/>
                </a:moveTo>
                <a:lnTo>
                  <a:pt x="99876" y="35007"/>
                </a:lnTo>
                <a:lnTo>
                  <a:pt x="102809" y="38684"/>
                </a:lnTo>
                <a:lnTo>
                  <a:pt x="101198" y="41052"/>
                </a:lnTo>
                <a:lnTo>
                  <a:pt x="100021" y="42901"/>
                </a:lnTo>
                <a:lnTo>
                  <a:pt x="98699" y="45270"/>
                </a:lnTo>
                <a:lnTo>
                  <a:pt x="96351" y="41842"/>
                </a:lnTo>
                <a:lnTo>
                  <a:pt x="93997" y="38684"/>
                </a:lnTo>
                <a:lnTo>
                  <a:pt x="95029" y="35796"/>
                </a:lnTo>
                <a:lnTo>
                  <a:pt x="96200" y="33157"/>
                </a:lnTo>
                <a:lnTo>
                  <a:pt x="96791" y="31849"/>
                </a:lnTo>
                <a:close/>
                <a:moveTo>
                  <a:pt x="52729" y="61049"/>
                </a:moveTo>
                <a:lnTo>
                  <a:pt x="53315" y="62108"/>
                </a:lnTo>
                <a:lnTo>
                  <a:pt x="53170" y="62627"/>
                </a:lnTo>
                <a:lnTo>
                  <a:pt x="52729" y="61049"/>
                </a:lnTo>
                <a:close/>
                <a:moveTo>
                  <a:pt x="59339" y="36845"/>
                </a:moveTo>
                <a:lnTo>
                  <a:pt x="57872" y="37105"/>
                </a:lnTo>
                <a:lnTo>
                  <a:pt x="56550" y="37375"/>
                </a:lnTo>
                <a:lnTo>
                  <a:pt x="55228" y="38165"/>
                </a:lnTo>
                <a:lnTo>
                  <a:pt x="53906" y="38954"/>
                </a:lnTo>
                <a:lnTo>
                  <a:pt x="52729" y="40263"/>
                </a:lnTo>
                <a:lnTo>
                  <a:pt x="51407" y="42112"/>
                </a:lnTo>
                <a:lnTo>
                  <a:pt x="50086" y="44480"/>
                </a:lnTo>
                <a:lnTo>
                  <a:pt x="49059" y="47108"/>
                </a:lnTo>
                <a:lnTo>
                  <a:pt x="48178" y="50266"/>
                </a:lnTo>
                <a:lnTo>
                  <a:pt x="47587" y="53424"/>
                </a:lnTo>
                <a:lnTo>
                  <a:pt x="47146" y="56582"/>
                </a:lnTo>
                <a:lnTo>
                  <a:pt x="47001" y="59740"/>
                </a:lnTo>
                <a:lnTo>
                  <a:pt x="47146" y="62627"/>
                </a:lnTo>
                <a:lnTo>
                  <a:pt x="47738" y="65266"/>
                </a:lnTo>
                <a:lnTo>
                  <a:pt x="48323" y="67635"/>
                </a:lnTo>
                <a:lnTo>
                  <a:pt x="49204" y="69473"/>
                </a:lnTo>
                <a:lnTo>
                  <a:pt x="50230" y="71312"/>
                </a:lnTo>
                <a:lnTo>
                  <a:pt x="50822" y="72891"/>
                </a:lnTo>
                <a:lnTo>
                  <a:pt x="51552" y="74210"/>
                </a:lnTo>
                <a:lnTo>
                  <a:pt x="52289" y="75259"/>
                </a:lnTo>
                <a:lnTo>
                  <a:pt x="53170" y="76319"/>
                </a:lnTo>
                <a:lnTo>
                  <a:pt x="54051" y="77108"/>
                </a:lnTo>
                <a:lnTo>
                  <a:pt x="55077" y="77898"/>
                </a:lnTo>
                <a:lnTo>
                  <a:pt x="56109" y="78417"/>
                </a:lnTo>
                <a:lnTo>
                  <a:pt x="57135" y="78687"/>
                </a:lnTo>
                <a:lnTo>
                  <a:pt x="58162" y="78687"/>
                </a:lnTo>
                <a:lnTo>
                  <a:pt x="59194" y="78417"/>
                </a:lnTo>
                <a:lnTo>
                  <a:pt x="60075" y="78157"/>
                </a:lnTo>
                <a:lnTo>
                  <a:pt x="60956" y="77627"/>
                </a:lnTo>
                <a:lnTo>
                  <a:pt x="61837" y="76838"/>
                </a:lnTo>
                <a:lnTo>
                  <a:pt x="62719" y="76049"/>
                </a:lnTo>
                <a:lnTo>
                  <a:pt x="63449" y="75259"/>
                </a:lnTo>
                <a:lnTo>
                  <a:pt x="64185" y="73950"/>
                </a:lnTo>
                <a:lnTo>
                  <a:pt x="64481" y="73950"/>
                </a:lnTo>
                <a:lnTo>
                  <a:pt x="65803" y="72101"/>
                </a:lnTo>
                <a:lnTo>
                  <a:pt x="67125" y="70003"/>
                </a:lnTo>
                <a:lnTo>
                  <a:pt x="68151" y="67635"/>
                </a:lnTo>
                <a:lnTo>
                  <a:pt x="68887" y="64736"/>
                </a:lnTo>
                <a:lnTo>
                  <a:pt x="69473" y="61838"/>
                </a:lnTo>
                <a:lnTo>
                  <a:pt x="69913" y="58691"/>
                </a:lnTo>
                <a:lnTo>
                  <a:pt x="70058" y="55793"/>
                </a:lnTo>
                <a:lnTo>
                  <a:pt x="69913" y="52894"/>
                </a:lnTo>
                <a:lnTo>
                  <a:pt x="69769" y="50796"/>
                </a:lnTo>
                <a:lnTo>
                  <a:pt x="69618" y="51315"/>
                </a:lnTo>
                <a:lnTo>
                  <a:pt x="69328" y="52105"/>
                </a:lnTo>
                <a:lnTo>
                  <a:pt x="68887" y="52894"/>
                </a:lnTo>
                <a:lnTo>
                  <a:pt x="68447" y="53684"/>
                </a:lnTo>
                <a:lnTo>
                  <a:pt x="67855" y="54214"/>
                </a:lnTo>
                <a:lnTo>
                  <a:pt x="67270" y="54744"/>
                </a:lnTo>
                <a:lnTo>
                  <a:pt x="66684" y="55003"/>
                </a:lnTo>
                <a:lnTo>
                  <a:pt x="66093" y="55003"/>
                </a:lnTo>
                <a:lnTo>
                  <a:pt x="65067" y="54744"/>
                </a:lnTo>
                <a:lnTo>
                  <a:pt x="64041" y="54214"/>
                </a:lnTo>
                <a:lnTo>
                  <a:pt x="63600" y="53684"/>
                </a:lnTo>
                <a:lnTo>
                  <a:pt x="63304" y="53165"/>
                </a:lnTo>
                <a:lnTo>
                  <a:pt x="62719" y="51586"/>
                </a:lnTo>
                <a:lnTo>
                  <a:pt x="62278" y="50007"/>
                </a:lnTo>
                <a:lnTo>
                  <a:pt x="62127" y="48157"/>
                </a:lnTo>
                <a:lnTo>
                  <a:pt x="62127" y="47108"/>
                </a:lnTo>
                <a:lnTo>
                  <a:pt x="62278" y="46059"/>
                </a:lnTo>
                <a:lnTo>
                  <a:pt x="62568" y="45000"/>
                </a:lnTo>
                <a:lnTo>
                  <a:pt x="62864" y="44210"/>
                </a:lnTo>
                <a:lnTo>
                  <a:pt x="63745" y="42631"/>
                </a:lnTo>
                <a:lnTo>
                  <a:pt x="64771" y="41582"/>
                </a:lnTo>
                <a:lnTo>
                  <a:pt x="64922" y="41322"/>
                </a:lnTo>
                <a:lnTo>
                  <a:pt x="65362" y="40793"/>
                </a:lnTo>
                <a:lnTo>
                  <a:pt x="65652" y="40533"/>
                </a:lnTo>
                <a:lnTo>
                  <a:pt x="64626" y="39473"/>
                </a:lnTo>
                <a:lnTo>
                  <a:pt x="63449" y="38424"/>
                </a:lnTo>
                <a:lnTo>
                  <a:pt x="61982" y="37635"/>
                </a:lnTo>
                <a:lnTo>
                  <a:pt x="60660" y="37105"/>
                </a:lnTo>
                <a:lnTo>
                  <a:pt x="59339" y="36845"/>
                </a:lnTo>
                <a:close/>
                <a:moveTo>
                  <a:pt x="60660" y="23954"/>
                </a:moveTo>
                <a:lnTo>
                  <a:pt x="62719" y="24214"/>
                </a:lnTo>
                <a:lnTo>
                  <a:pt x="63008" y="25793"/>
                </a:lnTo>
                <a:lnTo>
                  <a:pt x="63304" y="27901"/>
                </a:lnTo>
                <a:lnTo>
                  <a:pt x="63449" y="28950"/>
                </a:lnTo>
                <a:lnTo>
                  <a:pt x="63890" y="30000"/>
                </a:lnTo>
                <a:lnTo>
                  <a:pt x="64041" y="30270"/>
                </a:lnTo>
                <a:lnTo>
                  <a:pt x="64481" y="30270"/>
                </a:lnTo>
                <a:lnTo>
                  <a:pt x="64626" y="30000"/>
                </a:lnTo>
                <a:lnTo>
                  <a:pt x="65067" y="28691"/>
                </a:lnTo>
                <a:lnTo>
                  <a:pt x="65362" y="27372"/>
                </a:lnTo>
                <a:lnTo>
                  <a:pt x="65362" y="26052"/>
                </a:lnTo>
                <a:lnTo>
                  <a:pt x="65362" y="24473"/>
                </a:lnTo>
                <a:lnTo>
                  <a:pt x="68151" y="25263"/>
                </a:lnTo>
                <a:lnTo>
                  <a:pt x="68296" y="26842"/>
                </a:lnTo>
                <a:lnTo>
                  <a:pt x="68736" y="28161"/>
                </a:lnTo>
                <a:lnTo>
                  <a:pt x="69177" y="28691"/>
                </a:lnTo>
                <a:lnTo>
                  <a:pt x="69769" y="28950"/>
                </a:lnTo>
                <a:lnTo>
                  <a:pt x="70058" y="28950"/>
                </a:lnTo>
                <a:lnTo>
                  <a:pt x="70354" y="28691"/>
                </a:lnTo>
                <a:lnTo>
                  <a:pt x="70499" y="28161"/>
                </a:lnTo>
                <a:lnTo>
                  <a:pt x="70650" y="27631"/>
                </a:lnTo>
                <a:lnTo>
                  <a:pt x="70795" y="26322"/>
                </a:lnTo>
                <a:lnTo>
                  <a:pt x="74024" y="27901"/>
                </a:lnTo>
                <a:lnTo>
                  <a:pt x="73583" y="28950"/>
                </a:lnTo>
                <a:lnTo>
                  <a:pt x="73294" y="30000"/>
                </a:lnTo>
                <a:lnTo>
                  <a:pt x="73143" y="31319"/>
                </a:lnTo>
                <a:lnTo>
                  <a:pt x="73143" y="32108"/>
                </a:lnTo>
                <a:lnTo>
                  <a:pt x="73143" y="32638"/>
                </a:lnTo>
                <a:lnTo>
                  <a:pt x="73294" y="33157"/>
                </a:lnTo>
                <a:lnTo>
                  <a:pt x="73734" y="33428"/>
                </a:lnTo>
                <a:lnTo>
                  <a:pt x="74024" y="33428"/>
                </a:lnTo>
                <a:lnTo>
                  <a:pt x="74175" y="33157"/>
                </a:lnTo>
                <a:lnTo>
                  <a:pt x="74615" y="32368"/>
                </a:lnTo>
                <a:lnTo>
                  <a:pt x="75346" y="30789"/>
                </a:lnTo>
                <a:lnTo>
                  <a:pt x="75937" y="29480"/>
                </a:lnTo>
                <a:lnTo>
                  <a:pt x="76378" y="29740"/>
                </a:lnTo>
                <a:lnTo>
                  <a:pt x="77259" y="29740"/>
                </a:lnTo>
                <a:lnTo>
                  <a:pt x="79022" y="31059"/>
                </a:lnTo>
                <a:lnTo>
                  <a:pt x="79462" y="31849"/>
                </a:lnTo>
                <a:lnTo>
                  <a:pt x="78140" y="33157"/>
                </a:lnTo>
                <a:lnTo>
                  <a:pt x="76963" y="34736"/>
                </a:lnTo>
                <a:lnTo>
                  <a:pt x="75937" y="36586"/>
                </a:lnTo>
                <a:lnTo>
                  <a:pt x="75497" y="37635"/>
                </a:lnTo>
                <a:lnTo>
                  <a:pt x="75346" y="38684"/>
                </a:lnTo>
                <a:lnTo>
                  <a:pt x="75346" y="39473"/>
                </a:lnTo>
                <a:lnTo>
                  <a:pt x="75497" y="40003"/>
                </a:lnTo>
                <a:lnTo>
                  <a:pt x="75786" y="40533"/>
                </a:lnTo>
                <a:lnTo>
                  <a:pt x="76227" y="40533"/>
                </a:lnTo>
                <a:lnTo>
                  <a:pt x="76819" y="40003"/>
                </a:lnTo>
                <a:lnTo>
                  <a:pt x="77404" y="39473"/>
                </a:lnTo>
                <a:lnTo>
                  <a:pt x="78430" y="38165"/>
                </a:lnTo>
                <a:lnTo>
                  <a:pt x="80488" y="35796"/>
                </a:lnTo>
                <a:lnTo>
                  <a:pt x="80929" y="38954"/>
                </a:lnTo>
                <a:lnTo>
                  <a:pt x="81225" y="41582"/>
                </a:lnTo>
                <a:lnTo>
                  <a:pt x="81370" y="43161"/>
                </a:lnTo>
                <a:lnTo>
                  <a:pt x="79752" y="43421"/>
                </a:lnTo>
                <a:lnTo>
                  <a:pt x="78285" y="43950"/>
                </a:lnTo>
                <a:lnTo>
                  <a:pt x="77700" y="44740"/>
                </a:lnTo>
                <a:lnTo>
                  <a:pt x="77108" y="45270"/>
                </a:lnTo>
                <a:lnTo>
                  <a:pt x="76668" y="46319"/>
                </a:lnTo>
                <a:lnTo>
                  <a:pt x="76523" y="47368"/>
                </a:lnTo>
                <a:lnTo>
                  <a:pt x="76523" y="47898"/>
                </a:lnTo>
                <a:lnTo>
                  <a:pt x="76668" y="48157"/>
                </a:lnTo>
                <a:lnTo>
                  <a:pt x="77259" y="48687"/>
                </a:lnTo>
                <a:lnTo>
                  <a:pt x="77845" y="48687"/>
                </a:lnTo>
                <a:lnTo>
                  <a:pt x="79167" y="48428"/>
                </a:lnTo>
                <a:lnTo>
                  <a:pt x="81665" y="47898"/>
                </a:lnTo>
                <a:lnTo>
                  <a:pt x="81810" y="52894"/>
                </a:lnTo>
                <a:lnTo>
                  <a:pt x="81810" y="57901"/>
                </a:lnTo>
                <a:lnTo>
                  <a:pt x="81074" y="57901"/>
                </a:lnTo>
                <a:lnTo>
                  <a:pt x="79022" y="57631"/>
                </a:lnTo>
                <a:lnTo>
                  <a:pt x="77845" y="57372"/>
                </a:lnTo>
                <a:lnTo>
                  <a:pt x="76819" y="57631"/>
                </a:lnTo>
                <a:lnTo>
                  <a:pt x="76378" y="57901"/>
                </a:lnTo>
                <a:lnTo>
                  <a:pt x="76227" y="58421"/>
                </a:lnTo>
                <a:lnTo>
                  <a:pt x="76082" y="58950"/>
                </a:lnTo>
                <a:lnTo>
                  <a:pt x="76378" y="59740"/>
                </a:lnTo>
                <a:lnTo>
                  <a:pt x="77259" y="60789"/>
                </a:lnTo>
                <a:lnTo>
                  <a:pt x="78140" y="61319"/>
                </a:lnTo>
                <a:lnTo>
                  <a:pt x="79167" y="61838"/>
                </a:lnTo>
                <a:lnTo>
                  <a:pt x="80193" y="62108"/>
                </a:lnTo>
                <a:lnTo>
                  <a:pt x="81665" y="62368"/>
                </a:lnTo>
                <a:lnTo>
                  <a:pt x="81515" y="65526"/>
                </a:lnTo>
                <a:lnTo>
                  <a:pt x="81225" y="69473"/>
                </a:lnTo>
                <a:lnTo>
                  <a:pt x="79607" y="68154"/>
                </a:lnTo>
                <a:lnTo>
                  <a:pt x="77845" y="67105"/>
                </a:lnTo>
                <a:lnTo>
                  <a:pt x="76819" y="66845"/>
                </a:lnTo>
                <a:lnTo>
                  <a:pt x="75201" y="66845"/>
                </a:lnTo>
                <a:lnTo>
                  <a:pt x="74320" y="67105"/>
                </a:lnTo>
                <a:lnTo>
                  <a:pt x="74024" y="67635"/>
                </a:lnTo>
                <a:lnTo>
                  <a:pt x="74024" y="68154"/>
                </a:lnTo>
                <a:lnTo>
                  <a:pt x="74175" y="68424"/>
                </a:lnTo>
                <a:lnTo>
                  <a:pt x="75056" y="69473"/>
                </a:lnTo>
                <a:lnTo>
                  <a:pt x="75937" y="70263"/>
                </a:lnTo>
                <a:lnTo>
                  <a:pt x="77700" y="72101"/>
                </a:lnTo>
                <a:lnTo>
                  <a:pt x="79167" y="73161"/>
                </a:lnTo>
                <a:lnTo>
                  <a:pt x="80633" y="74210"/>
                </a:lnTo>
                <a:lnTo>
                  <a:pt x="79752" y="77898"/>
                </a:lnTo>
                <a:lnTo>
                  <a:pt x="78871" y="81315"/>
                </a:lnTo>
                <a:lnTo>
                  <a:pt x="77404" y="79996"/>
                </a:lnTo>
                <a:lnTo>
                  <a:pt x="75937" y="78947"/>
                </a:lnTo>
                <a:lnTo>
                  <a:pt x="74024" y="77108"/>
                </a:lnTo>
                <a:lnTo>
                  <a:pt x="72261" y="75529"/>
                </a:lnTo>
                <a:lnTo>
                  <a:pt x="71972" y="75529"/>
                </a:lnTo>
                <a:lnTo>
                  <a:pt x="71821" y="75789"/>
                </a:lnTo>
                <a:lnTo>
                  <a:pt x="71676" y="76319"/>
                </a:lnTo>
                <a:lnTo>
                  <a:pt x="71821" y="76578"/>
                </a:lnTo>
                <a:lnTo>
                  <a:pt x="72261" y="78417"/>
                </a:lnTo>
                <a:lnTo>
                  <a:pt x="72853" y="79736"/>
                </a:lnTo>
                <a:lnTo>
                  <a:pt x="73583" y="80785"/>
                </a:lnTo>
                <a:lnTo>
                  <a:pt x="74465" y="82105"/>
                </a:lnTo>
                <a:lnTo>
                  <a:pt x="75786" y="83684"/>
                </a:lnTo>
                <a:lnTo>
                  <a:pt x="77404" y="85263"/>
                </a:lnTo>
                <a:lnTo>
                  <a:pt x="76082" y="87891"/>
                </a:lnTo>
                <a:lnTo>
                  <a:pt x="74905" y="90000"/>
                </a:lnTo>
                <a:lnTo>
                  <a:pt x="74905" y="88950"/>
                </a:lnTo>
                <a:lnTo>
                  <a:pt x="74760" y="88421"/>
                </a:lnTo>
                <a:lnTo>
                  <a:pt x="74320" y="87631"/>
                </a:lnTo>
                <a:lnTo>
                  <a:pt x="72702" y="85793"/>
                </a:lnTo>
                <a:lnTo>
                  <a:pt x="71821" y="84733"/>
                </a:lnTo>
                <a:lnTo>
                  <a:pt x="71090" y="83684"/>
                </a:lnTo>
                <a:lnTo>
                  <a:pt x="70499" y="82364"/>
                </a:lnTo>
                <a:lnTo>
                  <a:pt x="69913" y="81315"/>
                </a:lnTo>
                <a:lnTo>
                  <a:pt x="69032" y="80526"/>
                </a:lnTo>
                <a:lnTo>
                  <a:pt x="68736" y="80266"/>
                </a:lnTo>
                <a:lnTo>
                  <a:pt x="68151" y="80266"/>
                </a:lnTo>
                <a:lnTo>
                  <a:pt x="68006" y="80526"/>
                </a:lnTo>
                <a:lnTo>
                  <a:pt x="68006" y="81315"/>
                </a:lnTo>
                <a:lnTo>
                  <a:pt x="68006" y="82105"/>
                </a:lnTo>
                <a:lnTo>
                  <a:pt x="68447" y="83684"/>
                </a:lnTo>
                <a:lnTo>
                  <a:pt x="69032" y="85003"/>
                </a:lnTo>
                <a:lnTo>
                  <a:pt x="69618" y="86312"/>
                </a:lnTo>
                <a:lnTo>
                  <a:pt x="70354" y="87891"/>
                </a:lnTo>
                <a:lnTo>
                  <a:pt x="71380" y="89470"/>
                </a:lnTo>
                <a:lnTo>
                  <a:pt x="72261" y="90529"/>
                </a:lnTo>
                <a:lnTo>
                  <a:pt x="73438" y="91319"/>
                </a:lnTo>
                <a:lnTo>
                  <a:pt x="73879" y="91578"/>
                </a:lnTo>
                <a:lnTo>
                  <a:pt x="74175" y="91319"/>
                </a:lnTo>
                <a:lnTo>
                  <a:pt x="72557" y="93687"/>
                </a:lnTo>
                <a:lnTo>
                  <a:pt x="70650" y="95526"/>
                </a:lnTo>
                <a:lnTo>
                  <a:pt x="68736" y="97364"/>
                </a:lnTo>
                <a:lnTo>
                  <a:pt x="66684" y="98684"/>
                </a:lnTo>
                <a:lnTo>
                  <a:pt x="66829" y="97635"/>
                </a:lnTo>
                <a:lnTo>
                  <a:pt x="66829" y="97105"/>
                </a:lnTo>
                <a:lnTo>
                  <a:pt x="66684" y="96315"/>
                </a:lnTo>
                <a:lnTo>
                  <a:pt x="66389" y="94477"/>
                </a:lnTo>
                <a:lnTo>
                  <a:pt x="65948" y="92627"/>
                </a:lnTo>
                <a:lnTo>
                  <a:pt x="65507" y="88950"/>
                </a:lnTo>
                <a:lnTo>
                  <a:pt x="65067" y="86052"/>
                </a:lnTo>
                <a:lnTo>
                  <a:pt x="64771" y="84733"/>
                </a:lnTo>
                <a:lnTo>
                  <a:pt x="64481" y="84473"/>
                </a:lnTo>
                <a:lnTo>
                  <a:pt x="64185" y="83943"/>
                </a:lnTo>
                <a:lnTo>
                  <a:pt x="63890" y="83943"/>
                </a:lnTo>
                <a:lnTo>
                  <a:pt x="63600" y="84214"/>
                </a:lnTo>
                <a:lnTo>
                  <a:pt x="63304" y="84733"/>
                </a:lnTo>
                <a:lnTo>
                  <a:pt x="63159" y="85522"/>
                </a:lnTo>
                <a:lnTo>
                  <a:pt x="63008" y="86842"/>
                </a:lnTo>
                <a:lnTo>
                  <a:pt x="63159" y="88421"/>
                </a:lnTo>
                <a:lnTo>
                  <a:pt x="63159" y="90000"/>
                </a:lnTo>
                <a:lnTo>
                  <a:pt x="63745" y="94477"/>
                </a:lnTo>
                <a:lnTo>
                  <a:pt x="64041" y="96575"/>
                </a:lnTo>
                <a:lnTo>
                  <a:pt x="64626" y="98684"/>
                </a:lnTo>
                <a:lnTo>
                  <a:pt x="64771" y="99214"/>
                </a:lnTo>
                <a:lnTo>
                  <a:pt x="65067" y="99473"/>
                </a:lnTo>
                <a:lnTo>
                  <a:pt x="62719" y="100003"/>
                </a:lnTo>
                <a:lnTo>
                  <a:pt x="61246" y="100263"/>
                </a:lnTo>
                <a:lnTo>
                  <a:pt x="58162" y="100263"/>
                </a:lnTo>
                <a:lnTo>
                  <a:pt x="56695" y="100003"/>
                </a:lnTo>
                <a:lnTo>
                  <a:pt x="56991" y="99473"/>
                </a:lnTo>
                <a:lnTo>
                  <a:pt x="57280" y="98943"/>
                </a:lnTo>
                <a:lnTo>
                  <a:pt x="57872" y="95526"/>
                </a:lnTo>
                <a:lnTo>
                  <a:pt x="58312" y="92108"/>
                </a:lnTo>
                <a:lnTo>
                  <a:pt x="58457" y="90529"/>
                </a:lnTo>
                <a:lnTo>
                  <a:pt x="58312" y="88950"/>
                </a:lnTo>
                <a:lnTo>
                  <a:pt x="58017" y="86052"/>
                </a:lnTo>
                <a:lnTo>
                  <a:pt x="57872" y="85522"/>
                </a:lnTo>
                <a:lnTo>
                  <a:pt x="57431" y="85522"/>
                </a:lnTo>
                <a:lnTo>
                  <a:pt x="57280" y="86052"/>
                </a:lnTo>
                <a:lnTo>
                  <a:pt x="56991" y="87101"/>
                </a:lnTo>
                <a:lnTo>
                  <a:pt x="56695" y="88421"/>
                </a:lnTo>
                <a:lnTo>
                  <a:pt x="56109" y="91049"/>
                </a:lnTo>
                <a:lnTo>
                  <a:pt x="55518" y="94206"/>
                </a:lnTo>
                <a:lnTo>
                  <a:pt x="55077" y="97364"/>
                </a:lnTo>
                <a:lnTo>
                  <a:pt x="55077" y="97894"/>
                </a:lnTo>
                <a:lnTo>
                  <a:pt x="55228" y="98684"/>
                </a:lnTo>
                <a:lnTo>
                  <a:pt x="55373" y="99214"/>
                </a:lnTo>
                <a:lnTo>
                  <a:pt x="55669" y="99733"/>
                </a:lnTo>
                <a:lnTo>
                  <a:pt x="53906" y="98943"/>
                </a:lnTo>
                <a:lnTo>
                  <a:pt x="51993" y="97894"/>
                </a:lnTo>
                <a:lnTo>
                  <a:pt x="50230" y="96575"/>
                </a:lnTo>
                <a:lnTo>
                  <a:pt x="48619" y="95266"/>
                </a:lnTo>
                <a:lnTo>
                  <a:pt x="48909" y="93687"/>
                </a:lnTo>
                <a:lnTo>
                  <a:pt x="49204" y="91838"/>
                </a:lnTo>
                <a:lnTo>
                  <a:pt x="49790" y="90259"/>
                </a:lnTo>
                <a:lnTo>
                  <a:pt x="50381" y="88680"/>
                </a:lnTo>
                <a:lnTo>
                  <a:pt x="51552" y="85263"/>
                </a:lnTo>
                <a:lnTo>
                  <a:pt x="51552" y="84733"/>
                </a:lnTo>
                <a:lnTo>
                  <a:pt x="51407" y="83943"/>
                </a:lnTo>
                <a:lnTo>
                  <a:pt x="51112" y="83684"/>
                </a:lnTo>
                <a:lnTo>
                  <a:pt x="50822" y="83684"/>
                </a:lnTo>
                <a:lnTo>
                  <a:pt x="49790" y="84473"/>
                </a:lnTo>
                <a:lnTo>
                  <a:pt x="49059" y="85793"/>
                </a:lnTo>
                <a:lnTo>
                  <a:pt x="48323" y="87101"/>
                </a:lnTo>
                <a:lnTo>
                  <a:pt x="47738" y="88680"/>
                </a:lnTo>
                <a:lnTo>
                  <a:pt x="47001" y="90529"/>
                </a:lnTo>
                <a:lnTo>
                  <a:pt x="46416" y="92898"/>
                </a:lnTo>
                <a:lnTo>
                  <a:pt x="44943" y="91049"/>
                </a:lnTo>
                <a:lnTo>
                  <a:pt x="43476" y="88680"/>
                </a:lnTo>
                <a:lnTo>
                  <a:pt x="43917" y="86842"/>
                </a:lnTo>
                <a:lnTo>
                  <a:pt x="44653" y="85263"/>
                </a:lnTo>
                <a:lnTo>
                  <a:pt x="45824" y="82105"/>
                </a:lnTo>
                <a:lnTo>
                  <a:pt x="47146" y="78947"/>
                </a:lnTo>
                <a:lnTo>
                  <a:pt x="47146" y="78417"/>
                </a:lnTo>
                <a:lnTo>
                  <a:pt x="47146" y="77898"/>
                </a:lnTo>
                <a:lnTo>
                  <a:pt x="46856" y="77368"/>
                </a:lnTo>
                <a:lnTo>
                  <a:pt x="46561" y="77368"/>
                </a:lnTo>
                <a:lnTo>
                  <a:pt x="45384" y="78417"/>
                </a:lnTo>
                <a:lnTo>
                  <a:pt x="44357" y="79477"/>
                </a:lnTo>
                <a:lnTo>
                  <a:pt x="43476" y="80785"/>
                </a:lnTo>
                <a:lnTo>
                  <a:pt x="42595" y="82364"/>
                </a:lnTo>
                <a:lnTo>
                  <a:pt x="42154" y="83684"/>
                </a:lnTo>
                <a:lnTo>
                  <a:pt x="41569" y="85003"/>
                </a:lnTo>
                <a:lnTo>
                  <a:pt x="40543" y="82364"/>
                </a:lnTo>
                <a:lnTo>
                  <a:pt x="39661" y="79477"/>
                </a:lnTo>
                <a:lnTo>
                  <a:pt x="40983" y="77368"/>
                </a:lnTo>
                <a:lnTo>
                  <a:pt x="42595" y="75000"/>
                </a:lnTo>
                <a:lnTo>
                  <a:pt x="43476" y="73680"/>
                </a:lnTo>
                <a:lnTo>
                  <a:pt x="44068" y="72372"/>
                </a:lnTo>
                <a:lnTo>
                  <a:pt x="44068" y="71842"/>
                </a:lnTo>
                <a:lnTo>
                  <a:pt x="42746" y="71842"/>
                </a:lnTo>
                <a:lnTo>
                  <a:pt x="41424" y="72631"/>
                </a:lnTo>
                <a:lnTo>
                  <a:pt x="40247" y="73421"/>
                </a:lnTo>
                <a:lnTo>
                  <a:pt x="39221" y="74470"/>
                </a:lnTo>
                <a:lnTo>
                  <a:pt x="38780" y="75000"/>
                </a:lnTo>
                <a:lnTo>
                  <a:pt x="38629" y="74210"/>
                </a:lnTo>
                <a:lnTo>
                  <a:pt x="38189" y="70003"/>
                </a:lnTo>
                <a:lnTo>
                  <a:pt x="40102" y="67894"/>
                </a:lnTo>
                <a:lnTo>
                  <a:pt x="41865" y="65785"/>
                </a:lnTo>
                <a:lnTo>
                  <a:pt x="42746" y="64736"/>
                </a:lnTo>
                <a:lnTo>
                  <a:pt x="43331" y="63157"/>
                </a:lnTo>
                <a:lnTo>
                  <a:pt x="43331" y="62627"/>
                </a:lnTo>
                <a:lnTo>
                  <a:pt x="42009" y="62627"/>
                </a:lnTo>
                <a:lnTo>
                  <a:pt x="40983" y="62898"/>
                </a:lnTo>
                <a:lnTo>
                  <a:pt x="39951" y="63417"/>
                </a:lnTo>
                <a:lnTo>
                  <a:pt x="38925" y="64206"/>
                </a:lnTo>
                <a:lnTo>
                  <a:pt x="37899" y="64736"/>
                </a:lnTo>
                <a:lnTo>
                  <a:pt x="37899" y="61838"/>
                </a:lnTo>
                <a:lnTo>
                  <a:pt x="38044" y="58950"/>
                </a:lnTo>
                <a:lnTo>
                  <a:pt x="39221" y="57631"/>
                </a:lnTo>
                <a:lnTo>
                  <a:pt x="40392" y="56582"/>
                </a:lnTo>
                <a:lnTo>
                  <a:pt x="42154" y="54744"/>
                </a:lnTo>
                <a:lnTo>
                  <a:pt x="42891" y="53684"/>
                </a:lnTo>
                <a:lnTo>
                  <a:pt x="43476" y="52105"/>
                </a:lnTo>
                <a:lnTo>
                  <a:pt x="43627" y="51845"/>
                </a:lnTo>
                <a:lnTo>
                  <a:pt x="43476" y="51586"/>
                </a:lnTo>
                <a:lnTo>
                  <a:pt x="43476" y="51056"/>
                </a:lnTo>
                <a:lnTo>
                  <a:pt x="43186" y="51056"/>
                </a:lnTo>
                <a:lnTo>
                  <a:pt x="42305" y="50796"/>
                </a:lnTo>
                <a:lnTo>
                  <a:pt x="41273" y="51056"/>
                </a:lnTo>
                <a:lnTo>
                  <a:pt x="40392" y="51586"/>
                </a:lnTo>
                <a:lnTo>
                  <a:pt x="39511" y="52105"/>
                </a:lnTo>
                <a:lnTo>
                  <a:pt x="38484" y="52894"/>
                </a:lnTo>
                <a:lnTo>
                  <a:pt x="39366" y="47108"/>
                </a:lnTo>
                <a:lnTo>
                  <a:pt x="39366" y="46849"/>
                </a:lnTo>
                <a:lnTo>
                  <a:pt x="40688" y="46319"/>
                </a:lnTo>
                <a:lnTo>
                  <a:pt x="42595" y="45529"/>
                </a:lnTo>
                <a:lnTo>
                  <a:pt x="43476" y="45000"/>
                </a:lnTo>
                <a:lnTo>
                  <a:pt x="43917" y="44480"/>
                </a:lnTo>
                <a:lnTo>
                  <a:pt x="44213" y="43950"/>
                </a:lnTo>
                <a:lnTo>
                  <a:pt x="44357" y="43421"/>
                </a:lnTo>
                <a:lnTo>
                  <a:pt x="44213" y="42631"/>
                </a:lnTo>
                <a:lnTo>
                  <a:pt x="43917" y="42112"/>
                </a:lnTo>
                <a:lnTo>
                  <a:pt x="43476" y="41842"/>
                </a:lnTo>
                <a:lnTo>
                  <a:pt x="42595" y="41582"/>
                </a:lnTo>
                <a:lnTo>
                  <a:pt x="40543" y="41582"/>
                </a:lnTo>
                <a:lnTo>
                  <a:pt x="41569" y="38684"/>
                </a:lnTo>
                <a:lnTo>
                  <a:pt x="42891" y="35796"/>
                </a:lnTo>
                <a:lnTo>
                  <a:pt x="43476" y="34477"/>
                </a:lnTo>
                <a:lnTo>
                  <a:pt x="43627" y="34477"/>
                </a:lnTo>
                <a:lnTo>
                  <a:pt x="44653" y="35007"/>
                </a:lnTo>
                <a:lnTo>
                  <a:pt x="45679" y="35526"/>
                </a:lnTo>
                <a:lnTo>
                  <a:pt x="46705" y="35796"/>
                </a:lnTo>
                <a:lnTo>
                  <a:pt x="47882" y="36056"/>
                </a:lnTo>
                <a:lnTo>
                  <a:pt x="48178" y="35796"/>
                </a:lnTo>
                <a:lnTo>
                  <a:pt x="48323" y="35526"/>
                </a:lnTo>
                <a:lnTo>
                  <a:pt x="48468" y="35007"/>
                </a:lnTo>
                <a:lnTo>
                  <a:pt x="48323" y="34217"/>
                </a:lnTo>
                <a:lnTo>
                  <a:pt x="47882" y="33428"/>
                </a:lnTo>
                <a:lnTo>
                  <a:pt x="47442" y="32368"/>
                </a:lnTo>
                <a:lnTo>
                  <a:pt x="46856" y="31578"/>
                </a:lnTo>
                <a:lnTo>
                  <a:pt x="46120" y="31059"/>
                </a:lnTo>
                <a:lnTo>
                  <a:pt x="48178" y="28691"/>
                </a:lnTo>
                <a:lnTo>
                  <a:pt x="48323" y="28161"/>
                </a:lnTo>
                <a:lnTo>
                  <a:pt x="48323" y="27631"/>
                </a:lnTo>
                <a:lnTo>
                  <a:pt x="50230" y="26582"/>
                </a:lnTo>
                <a:lnTo>
                  <a:pt x="50526" y="27372"/>
                </a:lnTo>
                <a:lnTo>
                  <a:pt x="51112" y="28421"/>
                </a:lnTo>
                <a:lnTo>
                  <a:pt x="51848" y="29210"/>
                </a:lnTo>
                <a:lnTo>
                  <a:pt x="52433" y="29740"/>
                </a:lnTo>
                <a:lnTo>
                  <a:pt x="53170" y="30529"/>
                </a:lnTo>
                <a:lnTo>
                  <a:pt x="53315" y="30529"/>
                </a:lnTo>
                <a:lnTo>
                  <a:pt x="53466" y="30270"/>
                </a:lnTo>
                <a:lnTo>
                  <a:pt x="53610" y="30000"/>
                </a:lnTo>
                <a:lnTo>
                  <a:pt x="53610" y="29740"/>
                </a:lnTo>
                <a:lnTo>
                  <a:pt x="53315" y="28691"/>
                </a:lnTo>
                <a:lnTo>
                  <a:pt x="53170" y="27372"/>
                </a:lnTo>
                <a:lnTo>
                  <a:pt x="52584" y="25533"/>
                </a:lnTo>
                <a:lnTo>
                  <a:pt x="56109" y="24473"/>
                </a:lnTo>
                <a:lnTo>
                  <a:pt x="56109" y="24744"/>
                </a:lnTo>
                <a:lnTo>
                  <a:pt x="56550" y="26842"/>
                </a:lnTo>
                <a:lnTo>
                  <a:pt x="56695" y="27631"/>
                </a:lnTo>
                <a:lnTo>
                  <a:pt x="57135" y="28421"/>
                </a:lnTo>
                <a:lnTo>
                  <a:pt x="57721" y="28950"/>
                </a:lnTo>
                <a:lnTo>
                  <a:pt x="58162" y="28691"/>
                </a:lnTo>
                <a:lnTo>
                  <a:pt x="58602" y="28161"/>
                </a:lnTo>
                <a:lnTo>
                  <a:pt x="58753" y="27372"/>
                </a:lnTo>
                <a:lnTo>
                  <a:pt x="58753" y="25793"/>
                </a:lnTo>
                <a:lnTo>
                  <a:pt x="58602" y="24214"/>
                </a:lnTo>
                <a:lnTo>
                  <a:pt x="60660" y="23954"/>
                </a:lnTo>
                <a:close/>
                <a:moveTo>
                  <a:pt x="39806" y="33947"/>
                </a:moveTo>
                <a:lnTo>
                  <a:pt x="38925" y="36056"/>
                </a:lnTo>
                <a:lnTo>
                  <a:pt x="38189" y="38165"/>
                </a:lnTo>
                <a:lnTo>
                  <a:pt x="37458" y="40793"/>
                </a:lnTo>
                <a:lnTo>
                  <a:pt x="36722" y="43421"/>
                </a:lnTo>
                <a:lnTo>
                  <a:pt x="36426" y="43950"/>
                </a:lnTo>
                <a:lnTo>
                  <a:pt x="36281" y="44480"/>
                </a:lnTo>
                <a:lnTo>
                  <a:pt x="36137" y="45270"/>
                </a:lnTo>
                <a:lnTo>
                  <a:pt x="36281" y="45789"/>
                </a:lnTo>
                <a:lnTo>
                  <a:pt x="35545" y="50266"/>
                </a:lnTo>
                <a:lnTo>
                  <a:pt x="35104" y="55003"/>
                </a:lnTo>
                <a:lnTo>
                  <a:pt x="34815" y="59480"/>
                </a:lnTo>
                <a:lnTo>
                  <a:pt x="34664" y="64206"/>
                </a:lnTo>
                <a:lnTo>
                  <a:pt x="34815" y="68424"/>
                </a:lnTo>
                <a:lnTo>
                  <a:pt x="35104" y="72372"/>
                </a:lnTo>
                <a:lnTo>
                  <a:pt x="35545" y="76578"/>
                </a:lnTo>
                <a:lnTo>
                  <a:pt x="36281" y="80526"/>
                </a:lnTo>
                <a:lnTo>
                  <a:pt x="36281" y="80785"/>
                </a:lnTo>
                <a:lnTo>
                  <a:pt x="36281" y="81575"/>
                </a:lnTo>
                <a:lnTo>
                  <a:pt x="36722" y="82364"/>
                </a:lnTo>
                <a:lnTo>
                  <a:pt x="37458" y="85003"/>
                </a:lnTo>
                <a:lnTo>
                  <a:pt x="38340" y="87631"/>
                </a:lnTo>
                <a:lnTo>
                  <a:pt x="39661" y="90529"/>
                </a:lnTo>
                <a:lnTo>
                  <a:pt x="40983" y="93157"/>
                </a:lnTo>
                <a:lnTo>
                  <a:pt x="42595" y="95266"/>
                </a:lnTo>
                <a:lnTo>
                  <a:pt x="44213" y="97635"/>
                </a:lnTo>
                <a:lnTo>
                  <a:pt x="45975" y="99473"/>
                </a:lnTo>
                <a:lnTo>
                  <a:pt x="47738" y="101052"/>
                </a:lnTo>
                <a:lnTo>
                  <a:pt x="49500" y="102631"/>
                </a:lnTo>
                <a:lnTo>
                  <a:pt x="51407" y="103950"/>
                </a:lnTo>
                <a:lnTo>
                  <a:pt x="53315" y="105000"/>
                </a:lnTo>
                <a:lnTo>
                  <a:pt x="55228" y="105789"/>
                </a:lnTo>
                <a:lnTo>
                  <a:pt x="57135" y="106319"/>
                </a:lnTo>
                <a:lnTo>
                  <a:pt x="61101" y="106319"/>
                </a:lnTo>
                <a:lnTo>
                  <a:pt x="63008" y="106049"/>
                </a:lnTo>
                <a:lnTo>
                  <a:pt x="64922" y="105529"/>
                </a:lnTo>
                <a:lnTo>
                  <a:pt x="66829" y="104740"/>
                </a:lnTo>
                <a:lnTo>
                  <a:pt x="68736" y="103950"/>
                </a:lnTo>
                <a:lnTo>
                  <a:pt x="70499" y="102631"/>
                </a:lnTo>
                <a:lnTo>
                  <a:pt x="72261" y="101052"/>
                </a:lnTo>
                <a:lnTo>
                  <a:pt x="74024" y="99214"/>
                </a:lnTo>
                <a:lnTo>
                  <a:pt x="75642" y="97364"/>
                </a:lnTo>
                <a:lnTo>
                  <a:pt x="77108" y="94996"/>
                </a:lnTo>
                <a:lnTo>
                  <a:pt x="78581" y="92627"/>
                </a:lnTo>
                <a:lnTo>
                  <a:pt x="79752" y="89740"/>
                </a:lnTo>
                <a:lnTo>
                  <a:pt x="81074" y="86582"/>
                </a:lnTo>
                <a:lnTo>
                  <a:pt x="82251" y="83154"/>
                </a:lnTo>
                <a:lnTo>
                  <a:pt x="83132" y="79736"/>
                </a:lnTo>
                <a:lnTo>
                  <a:pt x="83869" y="76049"/>
                </a:lnTo>
                <a:lnTo>
                  <a:pt x="84309" y="72101"/>
                </a:lnTo>
                <a:lnTo>
                  <a:pt x="84750" y="68424"/>
                </a:lnTo>
                <a:lnTo>
                  <a:pt x="85039" y="64477"/>
                </a:lnTo>
                <a:lnTo>
                  <a:pt x="85190" y="60529"/>
                </a:lnTo>
                <a:lnTo>
                  <a:pt x="85190" y="59740"/>
                </a:lnTo>
                <a:lnTo>
                  <a:pt x="85190" y="55793"/>
                </a:lnTo>
                <a:lnTo>
                  <a:pt x="85190" y="51845"/>
                </a:lnTo>
                <a:lnTo>
                  <a:pt x="84750" y="43691"/>
                </a:lnTo>
                <a:lnTo>
                  <a:pt x="84454" y="40003"/>
                </a:lnTo>
                <a:lnTo>
                  <a:pt x="83869" y="35796"/>
                </a:lnTo>
                <a:lnTo>
                  <a:pt x="84309" y="35526"/>
                </a:lnTo>
                <a:lnTo>
                  <a:pt x="88420" y="39473"/>
                </a:lnTo>
                <a:lnTo>
                  <a:pt x="91649" y="43161"/>
                </a:lnTo>
                <a:lnTo>
                  <a:pt x="94588" y="47108"/>
                </a:lnTo>
                <a:lnTo>
                  <a:pt x="97522" y="51586"/>
                </a:lnTo>
                <a:lnTo>
                  <a:pt x="100316" y="56052"/>
                </a:lnTo>
                <a:lnTo>
                  <a:pt x="102960" y="61049"/>
                </a:lnTo>
                <a:lnTo>
                  <a:pt x="105453" y="66056"/>
                </a:lnTo>
                <a:lnTo>
                  <a:pt x="107807" y="71312"/>
                </a:lnTo>
                <a:lnTo>
                  <a:pt x="110010" y="76578"/>
                </a:lnTo>
                <a:lnTo>
                  <a:pt x="107366" y="81315"/>
                </a:lnTo>
                <a:lnTo>
                  <a:pt x="104723" y="85793"/>
                </a:lnTo>
                <a:lnTo>
                  <a:pt x="101928" y="90000"/>
                </a:lnTo>
                <a:lnTo>
                  <a:pt x="99139" y="93947"/>
                </a:lnTo>
                <a:lnTo>
                  <a:pt x="96200" y="97894"/>
                </a:lnTo>
                <a:lnTo>
                  <a:pt x="93116" y="101312"/>
                </a:lnTo>
                <a:lnTo>
                  <a:pt x="89886" y="104470"/>
                </a:lnTo>
                <a:lnTo>
                  <a:pt x="86512" y="107108"/>
                </a:lnTo>
                <a:lnTo>
                  <a:pt x="83132" y="109206"/>
                </a:lnTo>
                <a:lnTo>
                  <a:pt x="79752" y="110785"/>
                </a:lnTo>
                <a:lnTo>
                  <a:pt x="76378" y="112105"/>
                </a:lnTo>
                <a:lnTo>
                  <a:pt x="72853" y="113154"/>
                </a:lnTo>
                <a:lnTo>
                  <a:pt x="69473" y="113943"/>
                </a:lnTo>
                <a:lnTo>
                  <a:pt x="65948" y="114214"/>
                </a:lnTo>
                <a:lnTo>
                  <a:pt x="62423" y="114473"/>
                </a:lnTo>
                <a:lnTo>
                  <a:pt x="58898" y="114214"/>
                </a:lnTo>
                <a:lnTo>
                  <a:pt x="55373" y="113943"/>
                </a:lnTo>
                <a:lnTo>
                  <a:pt x="51993" y="113154"/>
                </a:lnTo>
                <a:lnTo>
                  <a:pt x="48468" y="112105"/>
                </a:lnTo>
                <a:lnTo>
                  <a:pt x="45094" y="110785"/>
                </a:lnTo>
                <a:lnTo>
                  <a:pt x="41714" y="109206"/>
                </a:lnTo>
                <a:lnTo>
                  <a:pt x="38340" y="107627"/>
                </a:lnTo>
                <a:lnTo>
                  <a:pt x="34960" y="105529"/>
                </a:lnTo>
                <a:lnTo>
                  <a:pt x="31730" y="103421"/>
                </a:lnTo>
                <a:lnTo>
                  <a:pt x="28054" y="100793"/>
                </a:lnTo>
                <a:lnTo>
                  <a:pt x="24385" y="97635"/>
                </a:lnTo>
                <a:lnTo>
                  <a:pt x="22622" y="95785"/>
                </a:lnTo>
                <a:lnTo>
                  <a:pt x="20860" y="93947"/>
                </a:lnTo>
                <a:lnTo>
                  <a:pt x="19242" y="91838"/>
                </a:lnTo>
                <a:lnTo>
                  <a:pt x="17630" y="89740"/>
                </a:lnTo>
                <a:lnTo>
                  <a:pt x="16598" y="88161"/>
                </a:lnTo>
                <a:lnTo>
                  <a:pt x="15717" y="86582"/>
                </a:lnTo>
                <a:lnTo>
                  <a:pt x="14105" y="82894"/>
                </a:lnTo>
                <a:lnTo>
                  <a:pt x="12488" y="79206"/>
                </a:lnTo>
                <a:lnTo>
                  <a:pt x="11462" y="77627"/>
                </a:lnTo>
                <a:lnTo>
                  <a:pt x="10580" y="76319"/>
                </a:lnTo>
                <a:lnTo>
                  <a:pt x="11311" y="75789"/>
                </a:lnTo>
                <a:lnTo>
                  <a:pt x="11902" y="75000"/>
                </a:lnTo>
                <a:lnTo>
                  <a:pt x="12047" y="74740"/>
                </a:lnTo>
                <a:lnTo>
                  <a:pt x="12047" y="74210"/>
                </a:lnTo>
                <a:lnTo>
                  <a:pt x="12047" y="73680"/>
                </a:lnTo>
                <a:lnTo>
                  <a:pt x="11902" y="73421"/>
                </a:lnTo>
                <a:lnTo>
                  <a:pt x="11751" y="73161"/>
                </a:lnTo>
                <a:lnTo>
                  <a:pt x="13514" y="69214"/>
                </a:lnTo>
                <a:lnTo>
                  <a:pt x="15276" y="65785"/>
                </a:lnTo>
                <a:lnTo>
                  <a:pt x="17335" y="62108"/>
                </a:lnTo>
                <a:lnTo>
                  <a:pt x="19393" y="58950"/>
                </a:lnTo>
                <a:lnTo>
                  <a:pt x="23799" y="52635"/>
                </a:lnTo>
                <a:lnTo>
                  <a:pt x="28205" y="46849"/>
                </a:lnTo>
                <a:lnTo>
                  <a:pt x="30994" y="43421"/>
                </a:lnTo>
                <a:lnTo>
                  <a:pt x="33933" y="40003"/>
                </a:lnTo>
                <a:lnTo>
                  <a:pt x="36867" y="36845"/>
                </a:lnTo>
                <a:lnTo>
                  <a:pt x="39806" y="33947"/>
                </a:lnTo>
                <a:close/>
                <a:moveTo>
                  <a:pt x="65507" y="0"/>
                </a:moveTo>
                <a:lnTo>
                  <a:pt x="65067" y="529"/>
                </a:lnTo>
                <a:lnTo>
                  <a:pt x="64626" y="1849"/>
                </a:lnTo>
                <a:lnTo>
                  <a:pt x="64330" y="3428"/>
                </a:lnTo>
                <a:lnTo>
                  <a:pt x="64185" y="5266"/>
                </a:lnTo>
                <a:lnTo>
                  <a:pt x="64185" y="7105"/>
                </a:lnTo>
                <a:lnTo>
                  <a:pt x="60956" y="6845"/>
                </a:lnTo>
                <a:lnTo>
                  <a:pt x="57872" y="6845"/>
                </a:lnTo>
                <a:lnTo>
                  <a:pt x="57576" y="4217"/>
                </a:lnTo>
                <a:lnTo>
                  <a:pt x="56991" y="2108"/>
                </a:lnTo>
                <a:lnTo>
                  <a:pt x="56695" y="1578"/>
                </a:lnTo>
                <a:lnTo>
                  <a:pt x="56399" y="1578"/>
                </a:lnTo>
                <a:lnTo>
                  <a:pt x="55958" y="1849"/>
                </a:lnTo>
                <a:lnTo>
                  <a:pt x="55814" y="2368"/>
                </a:lnTo>
                <a:lnTo>
                  <a:pt x="55518" y="4477"/>
                </a:lnTo>
                <a:lnTo>
                  <a:pt x="55518" y="6845"/>
                </a:lnTo>
                <a:lnTo>
                  <a:pt x="52433" y="7105"/>
                </a:lnTo>
                <a:lnTo>
                  <a:pt x="50086" y="7635"/>
                </a:lnTo>
                <a:lnTo>
                  <a:pt x="47882" y="8424"/>
                </a:lnTo>
                <a:lnTo>
                  <a:pt x="46856" y="1849"/>
                </a:lnTo>
                <a:lnTo>
                  <a:pt x="46856" y="1578"/>
                </a:lnTo>
                <a:lnTo>
                  <a:pt x="46416" y="1578"/>
                </a:lnTo>
                <a:lnTo>
                  <a:pt x="45975" y="3428"/>
                </a:lnTo>
                <a:lnTo>
                  <a:pt x="45679" y="5266"/>
                </a:lnTo>
                <a:lnTo>
                  <a:pt x="45679" y="7105"/>
                </a:lnTo>
                <a:lnTo>
                  <a:pt x="45824" y="9214"/>
                </a:lnTo>
                <a:lnTo>
                  <a:pt x="42305" y="10793"/>
                </a:lnTo>
                <a:lnTo>
                  <a:pt x="38925" y="12631"/>
                </a:lnTo>
                <a:lnTo>
                  <a:pt x="38484" y="10003"/>
                </a:lnTo>
                <a:lnTo>
                  <a:pt x="38189" y="7375"/>
                </a:lnTo>
                <a:lnTo>
                  <a:pt x="38044" y="6845"/>
                </a:lnTo>
                <a:lnTo>
                  <a:pt x="37603" y="6586"/>
                </a:lnTo>
                <a:lnTo>
                  <a:pt x="37307" y="6845"/>
                </a:lnTo>
                <a:lnTo>
                  <a:pt x="37163" y="7375"/>
                </a:lnTo>
                <a:lnTo>
                  <a:pt x="36867" y="8954"/>
                </a:lnTo>
                <a:lnTo>
                  <a:pt x="36722" y="10793"/>
                </a:lnTo>
                <a:lnTo>
                  <a:pt x="36722" y="12372"/>
                </a:lnTo>
                <a:lnTo>
                  <a:pt x="36867" y="13950"/>
                </a:lnTo>
                <a:lnTo>
                  <a:pt x="33783" y="16319"/>
                </a:lnTo>
                <a:lnTo>
                  <a:pt x="30849" y="18687"/>
                </a:lnTo>
                <a:lnTo>
                  <a:pt x="28205" y="21056"/>
                </a:lnTo>
                <a:lnTo>
                  <a:pt x="27324" y="17638"/>
                </a:lnTo>
                <a:lnTo>
                  <a:pt x="27173" y="17638"/>
                </a:lnTo>
                <a:lnTo>
                  <a:pt x="27028" y="17368"/>
                </a:lnTo>
                <a:lnTo>
                  <a:pt x="26883" y="17638"/>
                </a:lnTo>
                <a:lnTo>
                  <a:pt x="26733" y="17898"/>
                </a:lnTo>
                <a:lnTo>
                  <a:pt x="26588" y="20266"/>
                </a:lnTo>
                <a:lnTo>
                  <a:pt x="26588" y="22635"/>
                </a:lnTo>
                <a:lnTo>
                  <a:pt x="23648" y="25793"/>
                </a:lnTo>
                <a:lnTo>
                  <a:pt x="21004" y="29210"/>
                </a:lnTo>
                <a:lnTo>
                  <a:pt x="19834" y="31059"/>
                </a:lnTo>
                <a:lnTo>
                  <a:pt x="19242" y="28421"/>
                </a:lnTo>
                <a:lnTo>
                  <a:pt x="18952" y="27372"/>
                </a:lnTo>
                <a:lnTo>
                  <a:pt x="18512" y="26322"/>
                </a:lnTo>
                <a:lnTo>
                  <a:pt x="18361" y="26322"/>
                </a:lnTo>
                <a:lnTo>
                  <a:pt x="17920" y="26842"/>
                </a:lnTo>
                <a:lnTo>
                  <a:pt x="17480" y="27631"/>
                </a:lnTo>
                <a:lnTo>
                  <a:pt x="17335" y="28691"/>
                </a:lnTo>
                <a:lnTo>
                  <a:pt x="17190" y="29480"/>
                </a:lnTo>
                <a:lnTo>
                  <a:pt x="17335" y="30529"/>
                </a:lnTo>
                <a:lnTo>
                  <a:pt x="17480" y="31578"/>
                </a:lnTo>
                <a:lnTo>
                  <a:pt x="17920" y="33947"/>
                </a:lnTo>
                <a:lnTo>
                  <a:pt x="17039" y="35526"/>
                </a:lnTo>
                <a:lnTo>
                  <a:pt x="16309" y="37375"/>
                </a:lnTo>
                <a:lnTo>
                  <a:pt x="15717" y="39473"/>
                </a:lnTo>
                <a:lnTo>
                  <a:pt x="15276" y="41582"/>
                </a:lnTo>
                <a:lnTo>
                  <a:pt x="15276" y="42112"/>
                </a:lnTo>
                <a:lnTo>
                  <a:pt x="15427" y="42631"/>
                </a:lnTo>
                <a:lnTo>
                  <a:pt x="15717" y="43161"/>
                </a:lnTo>
                <a:lnTo>
                  <a:pt x="16158" y="43421"/>
                </a:lnTo>
                <a:lnTo>
                  <a:pt x="16453" y="43161"/>
                </a:lnTo>
                <a:lnTo>
                  <a:pt x="16749" y="42901"/>
                </a:lnTo>
                <a:lnTo>
                  <a:pt x="19393" y="38165"/>
                </a:lnTo>
                <a:lnTo>
                  <a:pt x="19538" y="38684"/>
                </a:lnTo>
                <a:lnTo>
                  <a:pt x="20274" y="40263"/>
                </a:lnTo>
                <a:lnTo>
                  <a:pt x="21300" y="41842"/>
                </a:lnTo>
                <a:lnTo>
                  <a:pt x="22326" y="43691"/>
                </a:lnTo>
                <a:lnTo>
                  <a:pt x="23648" y="45000"/>
                </a:lnTo>
                <a:lnTo>
                  <a:pt x="19683" y="50526"/>
                </a:lnTo>
                <a:lnTo>
                  <a:pt x="19393" y="50266"/>
                </a:lnTo>
                <a:lnTo>
                  <a:pt x="17775" y="49477"/>
                </a:lnTo>
                <a:lnTo>
                  <a:pt x="16309" y="48428"/>
                </a:lnTo>
                <a:lnTo>
                  <a:pt x="14836" y="47108"/>
                </a:lnTo>
                <a:lnTo>
                  <a:pt x="13514" y="45270"/>
                </a:lnTo>
                <a:lnTo>
                  <a:pt x="12192" y="43161"/>
                </a:lnTo>
                <a:lnTo>
                  <a:pt x="11311" y="40793"/>
                </a:lnTo>
                <a:lnTo>
                  <a:pt x="10430" y="38165"/>
                </a:lnTo>
                <a:lnTo>
                  <a:pt x="9844" y="35526"/>
                </a:lnTo>
                <a:lnTo>
                  <a:pt x="9699" y="35007"/>
                </a:lnTo>
                <a:lnTo>
                  <a:pt x="9259" y="35007"/>
                </a:lnTo>
                <a:lnTo>
                  <a:pt x="9108" y="35526"/>
                </a:lnTo>
                <a:lnTo>
                  <a:pt x="8963" y="36845"/>
                </a:lnTo>
                <a:lnTo>
                  <a:pt x="8818" y="38424"/>
                </a:lnTo>
                <a:lnTo>
                  <a:pt x="8963" y="40003"/>
                </a:lnTo>
                <a:lnTo>
                  <a:pt x="9259" y="41582"/>
                </a:lnTo>
                <a:lnTo>
                  <a:pt x="9548" y="42901"/>
                </a:lnTo>
                <a:lnTo>
                  <a:pt x="9989" y="44480"/>
                </a:lnTo>
                <a:lnTo>
                  <a:pt x="11021" y="47368"/>
                </a:lnTo>
                <a:lnTo>
                  <a:pt x="12343" y="49736"/>
                </a:lnTo>
                <a:lnTo>
                  <a:pt x="13810" y="51845"/>
                </a:lnTo>
                <a:lnTo>
                  <a:pt x="15572" y="53424"/>
                </a:lnTo>
                <a:lnTo>
                  <a:pt x="16309" y="53954"/>
                </a:lnTo>
                <a:lnTo>
                  <a:pt x="17190" y="54473"/>
                </a:lnTo>
                <a:lnTo>
                  <a:pt x="14546" y="58691"/>
                </a:lnTo>
                <a:lnTo>
                  <a:pt x="13514" y="60789"/>
                </a:lnTo>
                <a:lnTo>
                  <a:pt x="12928" y="60270"/>
                </a:lnTo>
                <a:lnTo>
                  <a:pt x="12343" y="59740"/>
                </a:lnTo>
                <a:lnTo>
                  <a:pt x="11166" y="59210"/>
                </a:lnTo>
                <a:lnTo>
                  <a:pt x="9844" y="58950"/>
                </a:lnTo>
                <a:lnTo>
                  <a:pt x="8667" y="58421"/>
                </a:lnTo>
                <a:lnTo>
                  <a:pt x="6905" y="57372"/>
                </a:lnTo>
                <a:lnTo>
                  <a:pt x="5293" y="55793"/>
                </a:lnTo>
                <a:lnTo>
                  <a:pt x="4701" y="54744"/>
                </a:lnTo>
                <a:lnTo>
                  <a:pt x="4116" y="53684"/>
                </a:lnTo>
                <a:lnTo>
                  <a:pt x="3531" y="52894"/>
                </a:lnTo>
                <a:lnTo>
                  <a:pt x="2939" y="52105"/>
                </a:lnTo>
                <a:lnTo>
                  <a:pt x="2498" y="52105"/>
                </a:lnTo>
                <a:lnTo>
                  <a:pt x="2354" y="52894"/>
                </a:lnTo>
                <a:lnTo>
                  <a:pt x="2354" y="53684"/>
                </a:lnTo>
                <a:lnTo>
                  <a:pt x="2354" y="55263"/>
                </a:lnTo>
                <a:lnTo>
                  <a:pt x="2649" y="56582"/>
                </a:lnTo>
                <a:lnTo>
                  <a:pt x="3235" y="57901"/>
                </a:lnTo>
                <a:lnTo>
                  <a:pt x="3971" y="59210"/>
                </a:lnTo>
                <a:lnTo>
                  <a:pt x="4701" y="60270"/>
                </a:lnTo>
                <a:lnTo>
                  <a:pt x="6174" y="61838"/>
                </a:lnTo>
                <a:lnTo>
                  <a:pt x="7200" y="62627"/>
                </a:lnTo>
                <a:lnTo>
                  <a:pt x="8522" y="63417"/>
                </a:lnTo>
                <a:lnTo>
                  <a:pt x="9989" y="64206"/>
                </a:lnTo>
                <a:lnTo>
                  <a:pt x="11462" y="64477"/>
                </a:lnTo>
                <a:lnTo>
                  <a:pt x="10725" y="66056"/>
                </a:lnTo>
                <a:lnTo>
                  <a:pt x="9989" y="67894"/>
                </a:lnTo>
                <a:lnTo>
                  <a:pt x="9403" y="70003"/>
                </a:lnTo>
                <a:lnTo>
                  <a:pt x="8963" y="71842"/>
                </a:lnTo>
                <a:lnTo>
                  <a:pt x="6905" y="71842"/>
                </a:lnTo>
                <a:lnTo>
                  <a:pt x="5293" y="71312"/>
                </a:lnTo>
                <a:lnTo>
                  <a:pt x="3675" y="70522"/>
                </a:lnTo>
                <a:lnTo>
                  <a:pt x="2209" y="69214"/>
                </a:lnTo>
                <a:lnTo>
                  <a:pt x="736" y="67364"/>
                </a:lnTo>
                <a:lnTo>
                  <a:pt x="295" y="67364"/>
                </a:lnTo>
                <a:lnTo>
                  <a:pt x="6" y="67635"/>
                </a:lnTo>
                <a:lnTo>
                  <a:pt x="6" y="68154"/>
                </a:lnTo>
                <a:lnTo>
                  <a:pt x="446" y="69473"/>
                </a:lnTo>
                <a:lnTo>
                  <a:pt x="887" y="70793"/>
                </a:lnTo>
                <a:lnTo>
                  <a:pt x="1327" y="71842"/>
                </a:lnTo>
                <a:lnTo>
                  <a:pt x="1913" y="72891"/>
                </a:lnTo>
                <a:lnTo>
                  <a:pt x="2649" y="73680"/>
                </a:lnTo>
                <a:lnTo>
                  <a:pt x="3380" y="74210"/>
                </a:lnTo>
                <a:lnTo>
                  <a:pt x="4852" y="75529"/>
                </a:lnTo>
                <a:lnTo>
                  <a:pt x="6464" y="76049"/>
                </a:lnTo>
                <a:lnTo>
                  <a:pt x="8226" y="76578"/>
                </a:lnTo>
                <a:lnTo>
                  <a:pt x="10140" y="81845"/>
                </a:lnTo>
                <a:lnTo>
                  <a:pt x="12192" y="86582"/>
                </a:lnTo>
                <a:lnTo>
                  <a:pt x="14546" y="91049"/>
                </a:lnTo>
                <a:lnTo>
                  <a:pt x="17190" y="94996"/>
                </a:lnTo>
                <a:lnTo>
                  <a:pt x="19834" y="98684"/>
                </a:lnTo>
                <a:lnTo>
                  <a:pt x="22767" y="101842"/>
                </a:lnTo>
                <a:lnTo>
                  <a:pt x="25851" y="104740"/>
                </a:lnTo>
                <a:lnTo>
                  <a:pt x="29087" y="107368"/>
                </a:lnTo>
                <a:lnTo>
                  <a:pt x="32612" y="109736"/>
                </a:lnTo>
                <a:lnTo>
                  <a:pt x="36137" y="111845"/>
                </a:lnTo>
                <a:lnTo>
                  <a:pt x="39661" y="113943"/>
                </a:lnTo>
                <a:lnTo>
                  <a:pt x="43186" y="115522"/>
                </a:lnTo>
                <a:lnTo>
                  <a:pt x="46856" y="117101"/>
                </a:lnTo>
                <a:lnTo>
                  <a:pt x="50526" y="118161"/>
                </a:lnTo>
                <a:lnTo>
                  <a:pt x="54196" y="119210"/>
                </a:lnTo>
                <a:lnTo>
                  <a:pt x="58017" y="119740"/>
                </a:lnTo>
                <a:lnTo>
                  <a:pt x="61687" y="120000"/>
                </a:lnTo>
                <a:lnTo>
                  <a:pt x="65362" y="119740"/>
                </a:lnTo>
                <a:lnTo>
                  <a:pt x="69177" y="119470"/>
                </a:lnTo>
                <a:lnTo>
                  <a:pt x="72853" y="118680"/>
                </a:lnTo>
                <a:lnTo>
                  <a:pt x="76523" y="117631"/>
                </a:lnTo>
                <a:lnTo>
                  <a:pt x="80193" y="116312"/>
                </a:lnTo>
                <a:lnTo>
                  <a:pt x="83718" y="114473"/>
                </a:lnTo>
                <a:lnTo>
                  <a:pt x="87243" y="112364"/>
                </a:lnTo>
                <a:lnTo>
                  <a:pt x="90918" y="109736"/>
                </a:lnTo>
                <a:lnTo>
                  <a:pt x="94293" y="106319"/>
                </a:lnTo>
                <a:lnTo>
                  <a:pt x="97673" y="102891"/>
                </a:lnTo>
                <a:lnTo>
                  <a:pt x="100757" y="98943"/>
                </a:lnTo>
                <a:lnTo>
                  <a:pt x="103841" y="94477"/>
                </a:lnTo>
                <a:lnTo>
                  <a:pt x="106775" y="90000"/>
                </a:lnTo>
                <a:lnTo>
                  <a:pt x="109569" y="85263"/>
                </a:lnTo>
                <a:lnTo>
                  <a:pt x="112358" y="80526"/>
                </a:lnTo>
                <a:lnTo>
                  <a:pt x="112503" y="79996"/>
                </a:lnTo>
                <a:lnTo>
                  <a:pt x="113239" y="79736"/>
                </a:lnTo>
                <a:lnTo>
                  <a:pt x="113825" y="78947"/>
                </a:lnTo>
                <a:lnTo>
                  <a:pt x="114857" y="78947"/>
                </a:lnTo>
                <a:lnTo>
                  <a:pt x="115738" y="78687"/>
                </a:lnTo>
                <a:lnTo>
                  <a:pt x="116619" y="78157"/>
                </a:lnTo>
                <a:lnTo>
                  <a:pt x="117501" y="77627"/>
                </a:lnTo>
                <a:lnTo>
                  <a:pt x="118382" y="76838"/>
                </a:lnTo>
                <a:lnTo>
                  <a:pt x="119112" y="75789"/>
                </a:lnTo>
                <a:lnTo>
                  <a:pt x="119553" y="74470"/>
                </a:lnTo>
                <a:lnTo>
                  <a:pt x="119993" y="73161"/>
                </a:lnTo>
                <a:lnTo>
                  <a:pt x="119993" y="72631"/>
                </a:lnTo>
                <a:lnTo>
                  <a:pt x="119993" y="72101"/>
                </a:lnTo>
                <a:lnTo>
                  <a:pt x="119704" y="71582"/>
                </a:lnTo>
                <a:lnTo>
                  <a:pt x="119553" y="71052"/>
                </a:lnTo>
                <a:lnTo>
                  <a:pt x="118967" y="70793"/>
                </a:lnTo>
                <a:lnTo>
                  <a:pt x="118672" y="70793"/>
                </a:lnTo>
                <a:lnTo>
                  <a:pt x="118382" y="71052"/>
                </a:lnTo>
                <a:lnTo>
                  <a:pt x="117501" y="71842"/>
                </a:lnTo>
                <a:lnTo>
                  <a:pt x="116909" y="72631"/>
                </a:lnTo>
                <a:lnTo>
                  <a:pt x="116179" y="73421"/>
                </a:lnTo>
                <a:lnTo>
                  <a:pt x="115298" y="74210"/>
                </a:lnTo>
                <a:lnTo>
                  <a:pt x="113825" y="74740"/>
                </a:lnTo>
                <a:lnTo>
                  <a:pt x="112062" y="70522"/>
                </a:lnTo>
                <a:lnTo>
                  <a:pt x="110155" y="66315"/>
                </a:lnTo>
                <a:lnTo>
                  <a:pt x="111181" y="66056"/>
                </a:lnTo>
                <a:lnTo>
                  <a:pt x="112654" y="65526"/>
                </a:lnTo>
                <a:lnTo>
                  <a:pt x="114416" y="64477"/>
                </a:lnTo>
                <a:lnTo>
                  <a:pt x="115147" y="63687"/>
                </a:lnTo>
                <a:lnTo>
                  <a:pt x="115883" y="62898"/>
                </a:lnTo>
                <a:lnTo>
                  <a:pt x="116324" y="61838"/>
                </a:lnTo>
                <a:lnTo>
                  <a:pt x="116619" y="60529"/>
                </a:lnTo>
                <a:lnTo>
                  <a:pt x="116619" y="60000"/>
                </a:lnTo>
                <a:lnTo>
                  <a:pt x="116619" y="59480"/>
                </a:lnTo>
                <a:lnTo>
                  <a:pt x="116468" y="59210"/>
                </a:lnTo>
                <a:lnTo>
                  <a:pt x="116179" y="58950"/>
                </a:lnTo>
                <a:lnTo>
                  <a:pt x="115587" y="58950"/>
                </a:lnTo>
                <a:lnTo>
                  <a:pt x="115002" y="59210"/>
                </a:lnTo>
                <a:lnTo>
                  <a:pt x="113825" y="60000"/>
                </a:lnTo>
                <a:lnTo>
                  <a:pt x="112799" y="60789"/>
                </a:lnTo>
                <a:lnTo>
                  <a:pt x="111622" y="61838"/>
                </a:lnTo>
                <a:lnTo>
                  <a:pt x="110010" y="62368"/>
                </a:lnTo>
                <a:lnTo>
                  <a:pt x="108392" y="62627"/>
                </a:lnTo>
                <a:lnTo>
                  <a:pt x="105604" y="57112"/>
                </a:lnTo>
                <a:lnTo>
                  <a:pt x="106775" y="57112"/>
                </a:lnTo>
                <a:lnTo>
                  <a:pt x="107952" y="56842"/>
                </a:lnTo>
                <a:lnTo>
                  <a:pt x="109129" y="56322"/>
                </a:lnTo>
                <a:lnTo>
                  <a:pt x="110300" y="55533"/>
                </a:lnTo>
                <a:lnTo>
                  <a:pt x="112213" y="53684"/>
                </a:lnTo>
                <a:lnTo>
                  <a:pt x="113239" y="52635"/>
                </a:lnTo>
                <a:lnTo>
                  <a:pt x="114265" y="51315"/>
                </a:lnTo>
                <a:lnTo>
                  <a:pt x="115147" y="49736"/>
                </a:lnTo>
                <a:lnTo>
                  <a:pt x="115883" y="48157"/>
                </a:lnTo>
                <a:lnTo>
                  <a:pt x="116324" y="46578"/>
                </a:lnTo>
                <a:lnTo>
                  <a:pt x="116468" y="45789"/>
                </a:lnTo>
                <a:lnTo>
                  <a:pt x="116468" y="44740"/>
                </a:lnTo>
                <a:lnTo>
                  <a:pt x="116468" y="44210"/>
                </a:lnTo>
                <a:lnTo>
                  <a:pt x="116324" y="43950"/>
                </a:lnTo>
                <a:lnTo>
                  <a:pt x="115883" y="43950"/>
                </a:lnTo>
                <a:lnTo>
                  <a:pt x="115147" y="44210"/>
                </a:lnTo>
                <a:lnTo>
                  <a:pt x="114416" y="44740"/>
                </a:lnTo>
                <a:lnTo>
                  <a:pt x="113094" y="46578"/>
                </a:lnTo>
                <a:lnTo>
                  <a:pt x="111773" y="48428"/>
                </a:lnTo>
                <a:lnTo>
                  <a:pt x="110596" y="50266"/>
                </a:lnTo>
                <a:lnTo>
                  <a:pt x="108833" y="51845"/>
                </a:lnTo>
                <a:lnTo>
                  <a:pt x="107215" y="52635"/>
                </a:lnTo>
                <a:lnTo>
                  <a:pt x="105308" y="53165"/>
                </a:lnTo>
                <a:lnTo>
                  <a:pt x="103546" y="53165"/>
                </a:lnTo>
                <a:lnTo>
                  <a:pt x="100316" y="47898"/>
                </a:lnTo>
                <a:lnTo>
                  <a:pt x="101638" y="45270"/>
                </a:lnTo>
                <a:lnTo>
                  <a:pt x="102960" y="42901"/>
                </a:lnTo>
                <a:lnTo>
                  <a:pt x="104282" y="40533"/>
                </a:lnTo>
                <a:lnTo>
                  <a:pt x="106189" y="42372"/>
                </a:lnTo>
                <a:lnTo>
                  <a:pt x="108097" y="44210"/>
                </a:lnTo>
                <a:lnTo>
                  <a:pt x="108833" y="44480"/>
                </a:lnTo>
                <a:lnTo>
                  <a:pt x="109419" y="44480"/>
                </a:lnTo>
                <a:lnTo>
                  <a:pt x="109859" y="43691"/>
                </a:lnTo>
                <a:lnTo>
                  <a:pt x="110300" y="42901"/>
                </a:lnTo>
                <a:lnTo>
                  <a:pt x="110451" y="42112"/>
                </a:lnTo>
                <a:lnTo>
                  <a:pt x="110451" y="41052"/>
                </a:lnTo>
                <a:lnTo>
                  <a:pt x="110155" y="40263"/>
                </a:lnTo>
                <a:lnTo>
                  <a:pt x="109714" y="39473"/>
                </a:lnTo>
                <a:lnTo>
                  <a:pt x="107952" y="37894"/>
                </a:lnTo>
                <a:lnTo>
                  <a:pt x="106189" y="36315"/>
                </a:lnTo>
                <a:lnTo>
                  <a:pt x="106775" y="34736"/>
                </a:lnTo>
                <a:lnTo>
                  <a:pt x="107215" y="32898"/>
                </a:lnTo>
                <a:lnTo>
                  <a:pt x="107215" y="32638"/>
                </a:lnTo>
                <a:lnTo>
                  <a:pt x="107071" y="32368"/>
                </a:lnTo>
                <a:lnTo>
                  <a:pt x="106775" y="32368"/>
                </a:lnTo>
                <a:lnTo>
                  <a:pt x="105163" y="35007"/>
                </a:lnTo>
                <a:lnTo>
                  <a:pt x="98844" y="27631"/>
                </a:lnTo>
                <a:lnTo>
                  <a:pt x="100757" y="23684"/>
                </a:lnTo>
                <a:lnTo>
                  <a:pt x="100902" y="23165"/>
                </a:lnTo>
                <a:lnTo>
                  <a:pt x="100757" y="22375"/>
                </a:lnTo>
                <a:lnTo>
                  <a:pt x="100606" y="22105"/>
                </a:lnTo>
                <a:lnTo>
                  <a:pt x="100165" y="21845"/>
                </a:lnTo>
                <a:lnTo>
                  <a:pt x="99284" y="22635"/>
                </a:lnTo>
                <a:lnTo>
                  <a:pt x="98403" y="23424"/>
                </a:lnTo>
                <a:lnTo>
                  <a:pt x="96791" y="25533"/>
                </a:lnTo>
                <a:lnTo>
                  <a:pt x="96055" y="24744"/>
                </a:lnTo>
                <a:lnTo>
                  <a:pt x="92675" y="21845"/>
                </a:lnTo>
                <a:lnTo>
                  <a:pt x="89301" y="18947"/>
                </a:lnTo>
                <a:lnTo>
                  <a:pt x="91063" y="13950"/>
                </a:lnTo>
                <a:lnTo>
                  <a:pt x="91063" y="13691"/>
                </a:lnTo>
                <a:lnTo>
                  <a:pt x="90918" y="13691"/>
                </a:lnTo>
                <a:lnTo>
                  <a:pt x="89301" y="15529"/>
                </a:lnTo>
                <a:lnTo>
                  <a:pt x="87834" y="17898"/>
                </a:lnTo>
                <a:lnTo>
                  <a:pt x="85039" y="15789"/>
                </a:lnTo>
                <a:lnTo>
                  <a:pt x="82106" y="13950"/>
                </a:lnTo>
                <a:lnTo>
                  <a:pt x="79311" y="12372"/>
                </a:lnTo>
                <a:lnTo>
                  <a:pt x="76668" y="11052"/>
                </a:lnTo>
                <a:lnTo>
                  <a:pt x="77108" y="7635"/>
                </a:lnTo>
                <a:lnTo>
                  <a:pt x="77259" y="5796"/>
                </a:lnTo>
                <a:lnTo>
                  <a:pt x="77259" y="3947"/>
                </a:lnTo>
                <a:lnTo>
                  <a:pt x="77108" y="3428"/>
                </a:lnTo>
                <a:lnTo>
                  <a:pt x="76963" y="3157"/>
                </a:lnTo>
                <a:lnTo>
                  <a:pt x="76668" y="3157"/>
                </a:lnTo>
                <a:lnTo>
                  <a:pt x="76378" y="3687"/>
                </a:lnTo>
                <a:lnTo>
                  <a:pt x="75642" y="6056"/>
                </a:lnTo>
                <a:lnTo>
                  <a:pt x="74465" y="10003"/>
                </a:lnTo>
                <a:lnTo>
                  <a:pt x="70650" y="8684"/>
                </a:lnTo>
                <a:lnTo>
                  <a:pt x="66829" y="7635"/>
                </a:lnTo>
                <a:lnTo>
                  <a:pt x="66829" y="5526"/>
                </a:lnTo>
                <a:lnTo>
                  <a:pt x="66829" y="3428"/>
                </a:lnTo>
                <a:lnTo>
                  <a:pt x="66829" y="2638"/>
                </a:lnTo>
                <a:lnTo>
                  <a:pt x="66684" y="1578"/>
                </a:lnTo>
                <a:lnTo>
                  <a:pt x="66389" y="789"/>
                </a:lnTo>
                <a:lnTo>
                  <a:pt x="66093" y="270"/>
                </a:lnTo>
                <a:lnTo>
                  <a:pt x="6580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 txBox="1"/>
          <p:nvPr>
            <p:ph idx="1" type="body"/>
          </p:nvPr>
        </p:nvSpPr>
        <p:spPr>
          <a:xfrm>
            <a:off x="457200" y="1238250"/>
            <a:ext cx="2631900" cy="9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Birthday</a:t>
            </a: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000"/>
              <a:t>HAWQ has been incubating since </a:t>
            </a:r>
            <a:r>
              <a:rPr b="1" lang="en" sz="1000"/>
              <a:t>2015-09-04</a:t>
            </a:r>
          </a:p>
        </p:txBody>
      </p:sp>
      <p:sp>
        <p:nvSpPr>
          <p:cNvPr id="552" name="Shape 552"/>
          <p:cNvSpPr txBox="1"/>
          <p:nvPr>
            <p:ph idx="2" type="body"/>
          </p:nvPr>
        </p:nvSpPr>
        <p:spPr>
          <a:xfrm>
            <a:off x="3223975" y="12382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Website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 u="sng">
                <a:solidFill>
                  <a:schemeClr val="hlink"/>
                </a:solidFill>
                <a:hlinkClick r:id="rId3"/>
              </a:rPr>
              <a:t>http://hawq.incubator.apache.org/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 u="sng">
                <a:solidFill>
                  <a:schemeClr val="hlink"/>
                </a:solidFill>
                <a:hlinkClick r:id="rId4"/>
              </a:rPr>
              <a:t>http://pivotal.io/big-data/pivotal-hawq</a:t>
            </a:r>
          </a:p>
          <a:p>
            <a:pPr indent="0"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553" name="Shape 553"/>
          <p:cNvSpPr txBox="1"/>
          <p:nvPr>
            <p:ph idx="3" type="body"/>
          </p:nvPr>
        </p:nvSpPr>
        <p:spPr>
          <a:xfrm>
            <a:off x="5990725" y="12382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Wiki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 u="sng">
                <a:solidFill>
                  <a:schemeClr val="hlink"/>
                </a:solidFill>
                <a:hlinkClick r:id="rId5"/>
              </a:rPr>
              <a:t>https://cwiki.apache.org/confluence/display/HAWQ</a:t>
            </a:r>
          </a:p>
          <a:p>
            <a:pPr indent="0"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554" name="Shape 554"/>
          <p:cNvSpPr txBox="1"/>
          <p:nvPr>
            <p:ph idx="1" type="body"/>
          </p:nvPr>
        </p:nvSpPr>
        <p:spPr>
          <a:xfrm>
            <a:off x="457200" y="2533650"/>
            <a:ext cx="2631900" cy="9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Code Repo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 u="sng">
                <a:solidFill>
                  <a:schemeClr val="hlink"/>
                </a:solidFill>
                <a:hlinkClick r:id="rId6"/>
              </a:rPr>
              <a:t>https://github.com/apache/incubator-hawq.git</a:t>
            </a:r>
          </a:p>
          <a:p>
            <a:pPr indent="0"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</p:txBody>
      </p:sp>
      <p:sp>
        <p:nvSpPr>
          <p:cNvPr id="555" name="Shape 555"/>
          <p:cNvSpPr txBox="1"/>
          <p:nvPr>
            <p:ph idx="2" type="body"/>
          </p:nvPr>
        </p:nvSpPr>
        <p:spPr>
          <a:xfrm>
            <a:off x="3223975" y="25336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JIRA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 u="sng">
                <a:solidFill>
                  <a:schemeClr val="hlink"/>
                </a:solidFill>
                <a:hlinkClick r:id="rId7"/>
              </a:rPr>
              <a:t>https://issues.apache.org/jira/browse/HAWQ</a:t>
            </a:r>
          </a:p>
          <a:p>
            <a:pPr indent="0"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556" name="Shape 556"/>
          <p:cNvSpPr txBox="1"/>
          <p:nvPr>
            <p:ph idx="3" type="body"/>
          </p:nvPr>
        </p:nvSpPr>
        <p:spPr>
          <a:xfrm>
            <a:off x="5990725" y="25336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Mailing list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 u="sng">
                <a:solidFill>
                  <a:schemeClr val="hlink"/>
                </a:solidFill>
                <a:hlinkClick r:id="rId8"/>
              </a:rPr>
              <a:t>dev@hawq.incubator.apache.org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 u="sng">
                <a:solidFill>
                  <a:schemeClr val="hlink"/>
                </a:solidFill>
                <a:hlinkClick r:id="rId9"/>
              </a:rPr>
              <a:t>user@hawq.incubator.apache.org</a:t>
            </a:r>
          </a:p>
          <a:p>
            <a:pPr indent="0" lvl="0" rtl="0">
              <a:spcBef>
                <a:spcPts val="0"/>
              </a:spcBef>
              <a:buNone/>
            </a:pPr>
            <a:r>
              <a:t/>
            </a:r>
            <a:endParaRPr b="0" i="0" sz="1200" u="none" cap="none" strike="noStrike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557" name="Shape 557"/>
          <p:cNvSpPr txBox="1"/>
          <p:nvPr>
            <p:ph idx="1" type="body"/>
          </p:nvPr>
        </p:nvSpPr>
        <p:spPr>
          <a:xfrm>
            <a:off x="457200" y="3752850"/>
            <a:ext cx="8109000" cy="9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Papers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/>
              <a:t>Lei Chang et al: </a:t>
            </a:r>
            <a:r>
              <a:rPr lang="en" sz="1000" u="sng">
                <a:solidFill>
                  <a:schemeClr val="hlink"/>
                </a:solidFill>
                <a:hlinkClick r:id="rId10"/>
              </a:rPr>
              <a:t>HAWQ: a massively parallel processing SQL engine in hadoop</a:t>
            </a:r>
            <a:r>
              <a:rPr lang="en" sz="1000"/>
              <a:t>. SIGMOD Conference 2014: 1223-1234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/>
              <a:t>Mohamed A. Soliman et al: </a:t>
            </a:r>
            <a:r>
              <a:rPr lang="en" sz="1000" u="sng">
                <a:solidFill>
                  <a:schemeClr val="hlink"/>
                </a:solidFill>
                <a:hlinkClick r:id="rId11"/>
              </a:rPr>
              <a:t>Orca: a modular query optimizer architecture for big data</a:t>
            </a:r>
            <a:r>
              <a:rPr lang="en" sz="1000"/>
              <a:t>. SIGMOD Conference 2014: 337-348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/>
              <a:t>Lyublena Antova et al: </a:t>
            </a:r>
            <a:r>
              <a:rPr lang="en" sz="1000" u="sng">
                <a:solidFill>
                  <a:schemeClr val="hlink"/>
                </a:solidFill>
                <a:hlinkClick r:id="rId12"/>
              </a:rPr>
              <a:t>Optimizing queries over partitioned tables in MPP systems</a:t>
            </a:r>
            <a:r>
              <a:rPr lang="en" sz="1000"/>
              <a:t>. SIGMOD Conference 2014: 373-384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/>
              <a:t>Amr El-Helw et al: </a:t>
            </a:r>
            <a:r>
              <a:rPr lang="en" sz="1000" u="sng">
                <a:solidFill>
                  <a:schemeClr val="hlink"/>
                </a:solidFill>
                <a:hlinkClick r:id="rId13"/>
              </a:rPr>
              <a:t>Optimization of Common Table Expressions in MPP Database Systems</a:t>
            </a:r>
            <a:r>
              <a:rPr lang="en" sz="1000"/>
              <a:t>. PVLDB 8(12): 1704-1715 (2015)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558" name="Shape 558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Shape 559"/>
          <p:cNvSpPr txBox="1"/>
          <p:nvPr>
            <p:ph type="title"/>
          </p:nvPr>
        </p:nvSpPr>
        <p:spPr>
          <a:xfrm>
            <a:off x="22450" y="44412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Community</a:t>
            </a:r>
          </a:p>
        </p:txBody>
      </p:sp>
      <p:sp>
        <p:nvSpPr>
          <p:cNvPr id="560" name="Shape 560"/>
          <p:cNvSpPr/>
          <p:nvPr/>
        </p:nvSpPr>
        <p:spPr>
          <a:xfrm>
            <a:off x="2947951" y="495920"/>
            <a:ext cx="414299" cy="388199"/>
          </a:xfrm>
          <a:custGeom>
            <a:pathLst>
              <a:path extrusionOk="0" h="120000" w="120000">
                <a:moveTo>
                  <a:pt x="111365" y="42080"/>
                </a:moveTo>
                <a:lnTo>
                  <a:pt x="112909" y="43067"/>
                </a:lnTo>
                <a:lnTo>
                  <a:pt x="113675" y="43729"/>
                </a:lnTo>
                <a:lnTo>
                  <a:pt x="114448" y="44384"/>
                </a:lnTo>
                <a:lnTo>
                  <a:pt x="113523" y="44715"/>
                </a:lnTo>
                <a:lnTo>
                  <a:pt x="112751" y="45039"/>
                </a:lnTo>
                <a:lnTo>
                  <a:pt x="111523" y="45863"/>
                </a:lnTo>
                <a:lnTo>
                  <a:pt x="111365" y="42080"/>
                </a:lnTo>
                <a:close/>
                <a:moveTo>
                  <a:pt x="115372" y="45701"/>
                </a:moveTo>
                <a:lnTo>
                  <a:pt x="115834" y="46688"/>
                </a:lnTo>
                <a:lnTo>
                  <a:pt x="114758" y="46850"/>
                </a:lnTo>
                <a:lnTo>
                  <a:pt x="113675" y="47343"/>
                </a:lnTo>
                <a:lnTo>
                  <a:pt x="112599" y="47836"/>
                </a:lnTo>
                <a:lnTo>
                  <a:pt x="111523" y="48660"/>
                </a:lnTo>
                <a:lnTo>
                  <a:pt x="111523" y="47181"/>
                </a:lnTo>
                <a:lnTo>
                  <a:pt x="113372" y="46357"/>
                </a:lnTo>
                <a:lnTo>
                  <a:pt x="114448" y="46026"/>
                </a:lnTo>
                <a:lnTo>
                  <a:pt x="115372" y="45701"/>
                </a:lnTo>
                <a:close/>
                <a:moveTo>
                  <a:pt x="116296" y="48660"/>
                </a:moveTo>
                <a:lnTo>
                  <a:pt x="116448" y="49971"/>
                </a:lnTo>
                <a:lnTo>
                  <a:pt x="115372" y="50464"/>
                </a:lnTo>
                <a:lnTo>
                  <a:pt x="114448" y="50957"/>
                </a:lnTo>
                <a:lnTo>
                  <a:pt x="113061" y="51943"/>
                </a:lnTo>
                <a:lnTo>
                  <a:pt x="111675" y="52930"/>
                </a:lnTo>
                <a:lnTo>
                  <a:pt x="111675" y="52274"/>
                </a:lnTo>
                <a:lnTo>
                  <a:pt x="111523" y="50464"/>
                </a:lnTo>
                <a:lnTo>
                  <a:pt x="112599" y="49971"/>
                </a:lnTo>
                <a:lnTo>
                  <a:pt x="116144" y="48822"/>
                </a:lnTo>
                <a:lnTo>
                  <a:pt x="116296" y="48660"/>
                </a:lnTo>
                <a:close/>
                <a:moveTo>
                  <a:pt x="116606" y="51943"/>
                </a:moveTo>
                <a:lnTo>
                  <a:pt x="116606" y="52930"/>
                </a:lnTo>
                <a:lnTo>
                  <a:pt x="116606" y="53423"/>
                </a:lnTo>
                <a:lnTo>
                  <a:pt x="115372" y="53916"/>
                </a:lnTo>
                <a:lnTo>
                  <a:pt x="113986" y="54740"/>
                </a:lnTo>
                <a:lnTo>
                  <a:pt x="112751" y="55727"/>
                </a:lnTo>
                <a:lnTo>
                  <a:pt x="111675" y="56713"/>
                </a:lnTo>
                <a:lnTo>
                  <a:pt x="111675" y="54085"/>
                </a:lnTo>
                <a:lnTo>
                  <a:pt x="113061" y="53592"/>
                </a:lnTo>
                <a:lnTo>
                  <a:pt x="114448" y="52930"/>
                </a:lnTo>
                <a:lnTo>
                  <a:pt x="116606" y="51943"/>
                </a:lnTo>
                <a:close/>
                <a:moveTo>
                  <a:pt x="116606" y="55396"/>
                </a:moveTo>
                <a:lnTo>
                  <a:pt x="116448" y="57206"/>
                </a:lnTo>
                <a:lnTo>
                  <a:pt x="115986" y="57368"/>
                </a:lnTo>
                <a:lnTo>
                  <a:pt x="115524" y="57537"/>
                </a:lnTo>
                <a:lnTo>
                  <a:pt x="114600" y="58192"/>
                </a:lnTo>
                <a:lnTo>
                  <a:pt x="113213" y="59017"/>
                </a:lnTo>
                <a:lnTo>
                  <a:pt x="111827" y="59672"/>
                </a:lnTo>
                <a:lnTo>
                  <a:pt x="111827" y="57861"/>
                </a:lnTo>
                <a:lnTo>
                  <a:pt x="113061" y="57537"/>
                </a:lnTo>
                <a:lnTo>
                  <a:pt x="114296" y="56875"/>
                </a:lnTo>
                <a:lnTo>
                  <a:pt x="115372" y="56058"/>
                </a:lnTo>
                <a:lnTo>
                  <a:pt x="116606" y="55396"/>
                </a:lnTo>
                <a:close/>
                <a:moveTo>
                  <a:pt x="115834" y="59341"/>
                </a:moveTo>
                <a:lnTo>
                  <a:pt x="115220" y="60658"/>
                </a:lnTo>
                <a:lnTo>
                  <a:pt x="114448" y="61976"/>
                </a:lnTo>
                <a:lnTo>
                  <a:pt x="113213" y="63124"/>
                </a:lnTo>
                <a:lnTo>
                  <a:pt x="111985" y="64272"/>
                </a:lnTo>
                <a:lnTo>
                  <a:pt x="111827" y="60496"/>
                </a:lnTo>
                <a:lnTo>
                  <a:pt x="113061" y="60327"/>
                </a:lnTo>
                <a:lnTo>
                  <a:pt x="114448" y="59834"/>
                </a:lnTo>
                <a:lnTo>
                  <a:pt x="115834" y="59341"/>
                </a:lnTo>
                <a:close/>
                <a:moveTo>
                  <a:pt x="18795" y="34190"/>
                </a:moveTo>
                <a:lnTo>
                  <a:pt x="23258" y="34359"/>
                </a:lnTo>
                <a:lnTo>
                  <a:pt x="27727" y="34359"/>
                </a:lnTo>
                <a:lnTo>
                  <a:pt x="27417" y="35838"/>
                </a:lnTo>
                <a:lnTo>
                  <a:pt x="27265" y="37642"/>
                </a:lnTo>
                <a:lnTo>
                  <a:pt x="27113" y="41094"/>
                </a:lnTo>
                <a:lnTo>
                  <a:pt x="26955" y="50957"/>
                </a:lnTo>
                <a:lnTo>
                  <a:pt x="26955" y="60820"/>
                </a:lnTo>
                <a:lnTo>
                  <a:pt x="27113" y="70852"/>
                </a:lnTo>
                <a:lnTo>
                  <a:pt x="24492" y="71177"/>
                </a:lnTo>
                <a:lnTo>
                  <a:pt x="24492" y="71015"/>
                </a:lnTo>
                <a:lnTo>
                  <a:pt x="25264" y="69697"/>
                </a:lnTo>
                <a:lnTo>
                  <a:pt x="25878" y="68387"/>
                </a:lnTo>
                <a:lnTo>
                  <a:pt x="26341" y="66907"/>
                </a:lnTo>
                <a:lnTo>
                  <a:pt x="26492" y="66083"/>
                </a:lnTo>
                <a:lnTo>
                  <a:pt x="26492" y="65259"/>
                </a:lnTo>
                <a:lnTo>
                  <a:pt x="26341" y="64934"/>
                </a:lnTo>
                <a:lnTo>
                  <a:pt x="26030" y="64766"/>
                </a:lnTo>
                <a:lnTo>
                  <a:pt x="25726" y="64766"/>
                </a:lnTo>
                <a:lnTo>
                  <a:pt x="25416" y="64934"/>
                </a:lnTo>
                <a:lnTo>
                  <a:pt x="24030" y="67400"/>
                </a:lnTo>
                <a:lnTo>
                  <a:pt x="22795" y="69866"/>
                </a:lnTo>
                <a:lnTo>
                  <a:pt x="21719" y="71346"/>
                </a:lnTo>
                <a:lnTo>
                  <a:pt x="19719" y="71508"/>
                </a:lnTo>
                <a:lnTo>
                  <a:pt x="19719" y="71508"/>
                </a:lnTo>
                <a:lnTo>
                  <a:pt x="20181" y="70190"/>
                </a:lnTo>
                <a:lnTo>
                  <a:pt x="20643" y="69042"/>
                </a:lnTo>
                <a:lnTo>
                  <a:pt x="21105" y="67562"/>
                </a:lnTo>
                <a:lnTo>
                  <a:pt x="21719" y="66245"/>
                </a:lnTo>
                <a:lnTo>
                  <a:pt x="22492" y="64934"/>
                </a:lnTo>
                <a:lnTo>
                  <a:pt x="22954" y="64441"/>
                </a:lnTo>
                <a:lnTo>
                  <a:pt x="23568" y="64110"/>
                </a:lnTo>
                <a:lnTo>
                  <a:pt x="23720" y="63948"/>
                </a:lnTo>
                <a:lnTo>
                  <a:pt x="23720" y="63779"/>
                </a:lnTo>
                <a:lnTo>
                  <a:pt x="23568" y="63617"/>
                </a:lnTo>
                <a:lnTo>
                  <a:pt x="23416" y="63617"/>
                </a:lnTo>
                <a:lnTo>
                  <a:pt x="22795" y="63779"/>
                </a:lnTo>
                <a:lnTo>
                  <a:pt x="22181" y="63948"/>
                </a:lnTo>
                <a:lnTo>
                  <a:pt x="21257" y="64766"/>
                </a:lnTo>
                <a:lnTo>
                  <a:pt x="20333" y="65752"/>
                </a:lnTo>
                <a:lnTo>
                  <a:pt x="19719" y="66907"/>
                </a:lnTo>
                <a:lnTo>
                  <a:pt x="18947" y="68218"/>
                </a:lnTo>
                <a:lnTo>
                  <a:pt x="18332" y="69697"/>
                </a:lnTo>
                <a:lnTo>
                  <a:pt x="18022" y="70684"/>
                </a:lnTo>
                <a:lnTo>
                  <a:pt x="17712" y="71508"/>
                </a:lnTo>
                <a:lnTo>
                  <a:pt x="15250" y="71346"/>
                </a:lnTo>
                <a:lnTo>
                  <a:pt x="15864" y="69204"/>
                </a:lnTo>
                <a:lnTo>
                  <a:pt x="16788" y="67069"/>
                </a:lnTo>
                <a:lnTo>
                  <a:pt x="17870" y="65259"/>
                </a:lnTo>
                <a:lnTo>
                  <a:pt x="19098" y="63455"/>
                </a:lnTo>
                <a:lnTo>
                  <a:pt x="19098" y="63286"/>
                </a:lnTo>
                <a:lnTo>
                  <a:pt x="18947" y="63286"/>
                </a:lnTo>
                <a:lnTo>
                  <a:pt x="18022" y="63779"/>
                </a:lnTo>
                <a:lnTo>
                  <a:pt x="17098" y="64603"/>
                </a:lnTo>
                <a:lnTo>
                  <a:pt x="16326" y="65428"/>
                </a:lnTo>
                <a:lnTo>
                  <a:pt x="15560" y="66414"/>
                </a:lnTo>
                <a:lnTo>
                  <a:pt x="14939" y="67562"/>
                </a:lnTo>
                <a:lnTo>
                  <a:pt x="14477" y="68711"/>
                </a:lnTo>
                <a:lnTo>
                  <a:pt x="13711" y="71015"/>
                </a:lnTo>
                <a:lnTo>
                  <a:pt x="13091" y="71015"/>
                </a:lnTo>
                <a:lnTo>
                  <a:pt x="11242" y="70521"/>
                </a:lnTo>
                <a:lnTo>
                  <a:pt x="11705" y="70028"/>
                </a:lnTo>
                <a:lnTo>
                  <a:pt x="12015" y="69373"/>
                </a:lnTo>
                <a:lnTo>
                  <a:pt x="12629" y="67725"/>
                </a:lnTo>
                <a:lnTo>
                  <a:pt x="13401" y="66245"/>
                </a:lnTo>
                <a:lnTo>
                  <a:pt x="14477" y="64110"/>
                </a:lnTo>
                <a:lnTo>
                  <a:pt x="15098" y="62962"/>
                </a:lnTo>
                <a:lnTo>
                  <a:pt x="15250" y="61807"/>
                </a:lnTo>
                <a:lnTo>
                  <a:pt x="15250" y="61644"/>
                </a:lnTo>
                <a:lnTo>
                  <a:pt x="14939" y="61644"/>
                </a:lnTo>
                <a:lnTo>
                  <a:pt x="14477" y="61976"/>
                </a:lnTo>
                <a:lnTo>
                  <a:pt x="13863" y="62300"/>
                </a:lnTo>
                <a:lnTo>
                  <a:pt x="12939" y="63455"/>
                </a:lnTo>
                <a:lnTo>
                  <a:pt x="12167" y="64603"/>
                </a:lnTo>
                <a:lnTo>
                  <a:pt x="11553" y="65752"/>
                </a:lnTo>
                <a:lnTo>
                  <a:pt x="11090" y="66738"/>
                </a:lnTo>
                <a:lnTo>
                  <a:pt x="10476" y="67893"/>
                </a:lnTo>
                <a:lnTo>
                  <a:pt x="10318" y="69042"/>
                </a:lnTo>
                <a:lnTo>
                  <a:pt x="10318" y="69697"/>
                </a:lnTo>
                <a:lnTo>
                  <a:pt x="10476" y="70190"/>
                </a:lnTo>
                <a:lnTo>
                  <a:pt x="9090" y="69535"/>
                </a:lnTo>
                <a:lnTo>
                  <a:pt x="7704" y="68711"/>
                </a:lnTo>
                <a:lnTo>
                  <a:pt x="8008" y="68218"/>
                </a:lnTo>
                <a:lnTo>
                  <a:pt x="8780" y="66083"/>
                </a:lnTo>
                <a:lnTo>
                  <a:pt x="9856" y="64110"/>
                </a:lnTo>
                <a:lnTo>
                  <a:pt x="11090" y="61976"/>
                </a:lnTo>
                <a:lnTo>
                  <a:pt x="11863" y="60989"/>
                </a:lnTo>
                <a:lnTo>
                  <a:pt x="12477" y="60165"/>
                </a:lnTo>
                <a:lnTo>
                  <a:pt x="12629" y="59834"/>
                </a:lnTo>
                <a:lnTo>
                  <a:pt x="12629" y="59672"/>
                </a:lnTo>
                <a:lnTo>
                  <a:pt x="12167" y="59672"/>
                </a:lnTo>
                <a:lnTo>
                  <a:pt x="10166" y="61151"/>
                </a:lnTo>
                <a:lnTo>
                  <a:pt x="9242" y="62138"/>
                </a:lnTo>
                <a:lnTo>
                  <a:pt x="8318" y="63124"/>
                </a:lnTo>
                <a:lnTo>
                  <a:pt x="7083" y="65097"/>
                </a:lnTo>
                <a:lnTo>
                  <a:pt x="6469" y="66245"/>
                </a:lnTo>
                <a:lnTo>
                  <a:pt x="6159" y="67231"/>
                </a:lnTo>
                <a:lnTo>
                  <a:pt x="5393" y="66414"/>
                </a:lnTo>
                <a:lnTo>
                  <a:pt x="4773" y="65590"/>
                </a:lnTo>
                <a:lnTo>
                  <a:pt x="4931" y="65259"/>
                </a:lnTo>
                <a:lnTo>
                  <a:pt x="5393" y="64110"/>
                </a:lnTo>
                <a:lnTo>
                  <a:pt x="5855" y="62962"/>
                </a:lnTo>
                <a:lnTo>
                  <a:pt x="7242" y="60820"/>
                </a:lnTo>
                <a:lnTo>
                  <a:pt x="8780" y="59017"/>
                </a:lnTo>
                <a:lnTo>
                  <a:pt x="9394" y="57861"/>
                </a:lnTo>
                <a:lnTo>
                  <a:pt x="10014" y="56875"/>
                </a:lnTo>
                <a:lnTo>
                  <a:pt x="10014" y="56551"/>
                </a:lnTo>
                <a:lnTo>
                  <a:pt x="9704" y="56382"/>
                </a:lnTo>
                <a:lnTo>
                  <a:pt x="9090" y="56551"/>
                </a:lnTo>
                <a:lnTo>
                  <a:pt x="8470" y="56875"/>
                </a:lnTo>
                <a:lnTo>
                  <a:pt x="7704" y="57206"/>
                </a:lnTo>
                <a:lnTo>
                  <a:pt x="7083" y="57861"/>
                </a:lnTo>
                <a:lnTo>
                  <a:pt x="6007" y="59017"/>
                </a:lnTo>
                <a:lnTo>
                  <a:pt x="5235" y="60165"/>
                </a:lnTo>
                <a:lnTo>
                  <a:pt x="4311" y="61151"/>
                </a:lnTo>
                <a:lnTo>
                  <a:pt x="3545" y="62469"/>
                </a:lnTo>
                <a:lnTo>
                  <a:pt x="3234" y="60820"/>
                </a:lnTo>
                <a:lnTo>
                  <a:pt x="3386" y="60327"/>
                </a:lnTo>
                <a:lnTo>
                  <a:pt x="4007" y="59179"/>
                </a:lnTo>
                <a:lnTo>
                  <a:pt x="4621" y="57861"/>
                </a:lnTo>
                <a:lnTo>
                  <a:pt x="6317" y="55396"/>
                </a:lnTo>
                <a:lnTo>
                  <a:pt x="8008" y="52930"/>
                </a:lnTo>
                <a:lnTo>
                  <a:pt x="8008" y="52605"/>
                </a:lnTo>
                <a:lnTo>
                  <a:pt x="7856" y="52605"/>
                </a:lnTo>
                <a:lnTo>
                  <a:pt x="6469" y="53423"/>
                </a:lnTo>
                <a:lnTo>
                  <a:pt x="5393" y="54409"/>
                </a:lnTo>
                <a:lnTo>
                  <a:pt x="4311" y="55396"/>
                </a:lnTo>
                <a:lnTo>
                  <a:pt x="3234" y="56713"/>
                </a:lnTo>
                <a:lnTo>
                  <a:pt x="2924" y="57044"/>
                </a:lnTo>
                <a:lnTo>
                  <a:pt x="3082" y="54247"/>
                </a:lnTo>
                <a:lnTo>
                  <a:pt x="3082" y="53916"/>
                </a:lnTo>
                <a:lnTo>
                  <a:pt x="3848" y="52930"/>
                </a:lnTo>
                <a:lnTo>
                  <a:pt x="4621" y="51943"/>
                </a:lnTo>
                <a:lnTo>
                  <a:pt x="5393" y="50957"/>
                </a:lnTo>
                <a:lnTo>
                  <a:pt x="6007" y="49809"/>
                </a:lnTo>
                <a:lnTo>
                  <a:pt x="6007" y="49647"/>
                </a:lnTo>
                <a:lnTo>
                  <a:pt x="6007" y="49478"/>
                </a:lnTo>
                <a:lnTo>
                  <a:pt x="5697" y="49478"/>
                </a:lnTo>
                <a:lnTo>
                  <a:pt x="4621" y="50302"/>
                </a:lnTo>
                <a:lnTo>
                  <a:pt x="3234" y="51288"/>
                </a:lnTo>
                <a:lnTo>
                  <a:pt x="3545" y="49153"/>
                </a:lnTo>
                <a:lnTo>
                  <a:pt x="3848" y="47012"/>
                </a:lnTo>
                <a:lnTo>
                  <a:pt x="4311" y="44877"/>
                </a:lnTo>
                <a:lnTo>
                  <a:pt x="4931" y="42904"/>
                </a:lnTo>
                <a:lnTo>
                  <a:pt x="5855" y="41094"/>
                </a:lnTo>
                <a:lnTo>
                  <a:pt x="7083" y="39452"/>
                </a:lnTo>
                <a:lnTo>
                  <a:pt x="8470" y="37811"/>
                </a:lnTo>
                <a:lnTo>
                  <a:pt x="10318" y="36493"/>
                </a:lnTo>
                <a:lnTo>
                  <a:pt x="11242" y="35838"/>
                </a:lnTo>
                <a:lnTo>
                  <a:pt x="12167" y="35345"/>
                </a:lnTo>
                <a:lnTo>
                  <a:pt x="14325" y="34683"/>
                </a:lnTo>
                <a:lnTo>
                  <a:pt x="16484" y="34359"/>
                </a:lnTo>
                <a:lnTo>
                  <a:pt x="18795" y="34190"/>
                </a:lnTo>
                <a:close/>
                <a:moveTo>
                  <a:pt x="98894" y="11018"/>
                </a:moveTo>
                <a:lnTo>
                  <a:pt x="98894" y="13808"/>
                </a:lnTo>
                <a:lnTo>
                  <a:pt x="98736" y="19564"/>
                </a:lnTo>
                <a:lnTo>
                  <a:pt x="98736" y="22361"/>
                </a:lnTo>
                <a:lnTo>
                  <a:pt x="98894" y="25320"/>
                </a:lnTo>
                <a:lnTo>
                  <a:pt x="98894" y="28279"/>
                </a:lnTo>
                <a:lnTo>
                  <a:pt x="98894" y="31400"/>
                </a:lnTo>
                <a:lnTo>
                  <a:pt x="98432" y="37318"/>
                </a:lnTo>
                <a:lnTo>
                  <a:pt x="98273" y="40770"/>
                </a:lnTo>
                <a:lnTo>
                  <a:pt x="98273" y="44053"/>
                </a:lnTo>
                <a:lnTo>
                  <a:pt x="98273" y="50795"/>
                </a:lnTo>
                <a:lnTo>
                  <a:pt x="98273" y="63779"/>
                </a:lnTo>
                <a:lnTo>
                  <a:pt x="98121" y="76770"/>
                </a:lnTo>
                <a:lnTo>
                  <a:pt x="98273" y="82026"/>
                </a:lnTo>
                <a:lnTo>
                  <a:pt x="97507" y="82850"/>
                </a:lnTo>
                <a:lnTo>
                  <a:pt x="96735" y="83675"/>
                </a:lnTo>
                <a:lnTo>
                  <a:pt x="96121" y="84661"/>
                </a:lnTo>
                <a:lnTo>
                  <a:pt x="95659" y="85809"/>
                </a:lnTo>
                <a:lnTo>
                  <a:pt x="94576" y="87944"/>
                </a:lnTo>
                <a:lnTo>
                  <a:pt x="93810" y="90079"/>
                </a:lnTo>
                <a:lnTo>
                  <a:pt x="92576" y="89261"/>
                </a:lnTo>
                <a:lnTo>
                  <a:pt x="93348" y="87944"/>
                </a:lnTo>
                <a:lnTo>
                  <a:pt x="94114" y="86302"/>
                </a:lnTo>
                <a:lnTo>
                  <a:pt x="95039" y="83344"/>
                </a:lnTo>
                <a:lnTo>
                  <a:pt x="96121" y="80716"/>
                </a:lnTo>
                <a:lnTo>
                  <a:pt x="96425" y="79236"/>
                </a:lnTo>
                <a:lnTo>
                  <a:pt x="96735" y="77919"/>
                </a:lnTo>
                <a:lnTo>
                  <a:pt x="96735" y="77588"/>
                </a:lnTo>
                <a:lnTo>
                  <a:pt x="96583" y="77588"/>
                </a:lnTo>
                <a:lnTo>
                  <a:pt x="96121" y="77757"/>
                </a:lnTo>
                <a:lnTo>
                  <a:pt x="95659" y="78081"/>
                </a:lnTo>
                <a:lnTo>
                  <a:pt x="95197" y="78412"/>
                </a:lnTo>
                <a:lnTo>
                  <a:pt x="94887" y="78905"/>
                </a:lnTo>
                <a:lnTo>
                  <a:pt x="94424" y="80054"/>
                </a:lnTo>
                <a:lnTo>
                  <a:pt x="93962" y="81040"/>
                </a:lnTo>
                <a:lnTo>
                  <a:pt x="91962" y="85316"/>
                </a:lnTo>
                <a:lnTo>
                  <a:pt x="91190" y="86634"/>
                </a:lnTo>
                <a:lnTo>
                  <a:pt x="90728" y="88106"/>
                </a:lnTo>
                <a:lnTo>
                  <a:pt x="88727" y="86958"/>
                </a:lnTo>
                <a:lnTo>
                  <a:pt x="89189" y="86465"/>
                </a:lnTo>
                <a:lnTo>
                  <a:pt x="89651" y="85971"/>
                </a:lnTo>
                <a:lnTo>
                  <a:pt x="90265" y="84661"/>
                </a:lnTo>
                <a:lnTo>
                  <a:pt x="91190" y="81864"/>
                </a:lnTo>
                <a:lnTo>
                  <a:pt x="92886" y="78081"/>
                </a:lnTo>
                <a:lnTo>
                  <a:pt x="94735" y="74305"/>
                </a:lnTo>
                <a:lnTo>
                  <a:pt x="94735" y="74136"/>
                </a:lnTo>
                <a:lnTo>
                  <a:pt x="94576" y="73973"/>
                </a:lnTo>
                <a:lnTo>
                  <a:pt x="93652" y="74629"/>
                </a:lnTo>
                <a:lnTo>
                  <a:pt x="93038" y="75291"/>
                </a:lnTo>
                <a:lnTo>
                  <a:pt x="91804" y="76770"/>
                </a:lnTo>
                <a:lnTo>
                  <a:pt x="90728" y="78412"/>
                </a:lnTo>
                <a:lnTo>
                  <a:pt x="89955" y="80222"/>
                </a:lnTo>
                <a:lnTo>
                  <a:pt x="88417" y="83013"/>
                </a:lnTo>
                <a:lnTo>
                  <a:pt x="87803" y="84661"/>
                </a:lnTo>
                <a:lnTo>
                  <a:pt x="87493" y="85478"/>
                </a:lnTo>
                <a:lnTo>
                  <a:pt x="87493" y="86302"/>
                </a:lnTo>
                <a:lnTo>
                  <a:pt x="86258" y="85647"/>
                </a:lnTo>
                <a:lnTo>
                  <a:pt x="86416" y="85154"/>
                </a:lnTo>
                <a:lnTo>
                  <a:pt x="86568" y="84492"/>
                </a:lnTo>
                <a:lnTo>
                  <a:pt x="86879" y="83344"/>
                </a:lnTo>
                <a:lnTo>
                  <a:pt x="87341" y="82195"/>
                </a:lnTo>
                <a:lnTo>
                  <a:pt x="88265" y="80222"/>
                </a:lnTo>
                <a:lnTo>
                  <a:pt x="89031" y="78081"/>
                </a:lnTo>
                <a:lnTo>
                  <a:pt x="89651" y="75784"/>
                </a:lnTo>
                <a:lnTo>
                  <a:pt x="90265" y="73642"/>
                </a:lnTo>
                <a:lnTo>
                  <a:pt x="91190" y="71508"/>
                </a:lnTo>
                <a:lnTo>
                  <a:pt x="91190" y="71346"/>
                </a:lnTo>
                <a:lnTo>
                  <a:pt x="90879" y="71346"/>
                </a:lnTo>
                <a:lnTo>
                  <a:pt x="90265" y="71839"/>
                </a:lnTo>
                <a:lnTo>
                  <a:pt x="89651" y="72494"/>
                </a:lnTo>
                <a:lnTo>
                  <a:pt x="88569" y="73973"/>
                </a:lnTo>
                <a:lnTo>
                  <a:pt x="87803" y="75784"/>
                </a:lnTo>
                <a:lnTo>
                  <a:pt x="87182" y="77426"/>
                </a:lnTo>
                <a:lnTo>
                  <a:pt x="86416" y="79236"/>
                </a:lnTo>
                <a:lnTo>
                  <a:pt x="85492" y="81040"/>
                </a:lnTo>
                <a:lnTo>
                  <a:pt x="84720" y="82850"/>
                </a:lnTo>
                <a:lnTo>
                  <a:pt x="84568" y="83837"/>
                </a:lnTo>
                <a:lnTo>
                  <a:pt x="84410" y="84823"/>
                </a:lnTo>
                <a:lnTo>
                  <a:pt x="81485" y="83344"/>
                </a:lnTo>
                <a:lnTo>
                  <a:pt x="82257" y="82357"/>
                </a:lnTo>
                <a:lnTo>
                  <a:pt x="83023" y="81209"/>
                </a:lnTo>
                <a:lnTo>
                  <a:pt x="84258" y="78412"/>
                </a:lnTo>
                <a:lnTo>
                  <a:pt x="87182" y="71670"/>
                </a:lnTo>
                <a:lnTo>
                  <a:pt x="87182" y="71508"/>
                </a:lnTo>
                <a:lnTo>
                  <a:pt x="87182" y="71346"/>
                </a:lnTo>
                <a:lnTo>
                  <a:pt x="87031" y="71346"/>
                </a:lnTo>
                <a:lnTo>
                  <a:pt x="86879" y="71508"/>
                </a:lnTo>
                <a:lnTo>
                  <a:pt x="85182" y="74305"/>
                </a:lnTo>
                <a:lnTo>
                  <a:pt x="83485" y="77095"/>
                </a:lnTo>
                <a:lnTo>
                  <a:pt x="81947" y="80054"/>
                </a:lnTo>
                <a:lnTo>
                  <a:pt x="81175" y="81533"/>
                </a:lnTo>
                <a:lnTo>
                  <a:pt x="80713" y="83181"/>
                </a:lnTo>
                <a:lnTo>
                  <a:pt x="78250" y="81864"/>
                </a:lnTo>
                <a:lnTo>
                  <a:pt x="77788" y="81702"/>
                </a:lnTo>
                <a:lnTo>
                  <a:pt x="78098" y="80547"/>
                </a:lnTo>
                <a:lnTo>
                  <a:pt x="78864" y="78574"/>
                </a:lnTo>
                <a:lnTo>
                  <a:pt x="79788" y="76601"/>
                </a:lnTo>
                <a:lnTo>
                  <a:pt x="81175" y="73149"/>
                </a:lnTo>
                <a:lnTo>
                  <a:pt x="81947" y="71508"/>
                </a:lnTo>
                <a:lnTo>
                  <a:pt x="82871" y="69866"/>
                </a:lnTo>
                <a:lnTo>
                  <a:pt x="82871" y="69535"/>
                </a:lnTo>
                <a:lnTo>
                  <a:pt x="82719" y="69204"/>
                </a:lnTo>
                <a:lnTo>
                  <a:pt x="82099" y="69204"/>
                </a:lnTo>
                <a:lnTo>
                  <a:pt x="80871" y="70684"/>
                </a:lnTo>
                <a:lnTo>
                  <a:pt x="79788" y="72163"/>
                </a:lnTo>
                <a:lnTo>
                  <a:pt x="78864" y="73811"/>
                </a:lnTo>
                <a:lnTo>
                  <a:pt x="77940" y="75615"/>
                </a:lnTo>
                <a:lnTo>
                  <a:pt x="76712" y="77757"/>
                </a:lnTo>
                <a:lnTo>
                  <a:pt x="76092" y="79236"/>
                </a:lnTo>
                <a:lnTo>
                  <a:pt x="75629" y="80547"/>
                </a:lnTo>
                <a:lnTo>
                  <a:pt x="73781" y="79729"/>
                </a:lnTo>
                <a:lnTo>
                  <a:pt x="74243" y="78574"/>
                </a:lnTo>
                <a:lnTo>
                  <a:pt x="74553" y="77426"/>
                </a:lnTo>
                <a:lnTo>
                  <a:pt x="75167" y="75291"/>
                </a:lnTo>
                <a:lnTo>
                  <a:pt x="76712" y="72001"/>
                </a:lnTo>
                <a:lnTo>
                  <a:pt x="77478" y="70359"/>
                </a:lnTo>
                <a:lnTo>
                  <a:pt x="78402" y="68880"/>
                </a:lnTo>
                <a:lnTo>
                  <a:pt x="78560" y="68711"/>
                </a:lnTo>
                <a:lnTo>
                  <a:pt x="78402" y="68549"/>
                </a:lnTo>
                <a:lnTo>
                  <a:pt x="78250" y="68387"/>
                </a:lnTo>
                <a:lnTo>
                  <a:pt x="77940" y="68549"/>
                </a:lnTo>
                <a:lnTo>
                  <a:pt x="76864" y="69866"/>
                </a:lnTo>
                <a:lnTo>
                  <a:pt x="75788" y="71346"/>
                </a:lnTo>
                <a:lnTo>
                  <a:pt x="74863" y="72825"/>
                </a:lnTo>
                <a:lnTo>
                  <a:pt x="74091" y="74467"/>
                </a:lnTo>
                <a:lnTo>
                  <a:pt x="73015" y="76601"/>
                </a:lnTo>
                <a:lnTo>
                  <a:pt x="72553" y="77757"/>
                </a:lnTo>
                <a:lnTo>
                  <a:pt x="72395" y="79067"/>
                </a:lnTo>
                <a:lnTo>
                  <a:pt x="69470" y="77757"/>
                </a:lnTo>
                <a:lnTo>
                  <a:pt x="70394" y="75122"/>
                </a:lnTo>
                <a:lnTo>
                  <a:pt x="71629" y="72656"/>
                </a:lnTo>
                <a:lnTo>
                  <a:pt x="73015" y="69697"/>
                </a:lnTo>
                <a:lnTo>
                  <a:pt x="73781" y="68387"/>
                </a:lnTo>
                <a:lnTo>
                  <a:pt x="74705" y="67069"/>
                </a:lnTo>
                <a:lnTo>
                  <a:pt x="74705" y="66907"/>
                </a:lnTo>
                <a:lnTo>
                  <a:pt x="73939" y="67231"/>
                </a:lnTo>
                <a:lnTo>
                  <a:pt x="73319" y="67562"/>
                </a:lnTo>
                <a:lnTo>
                  <a:pt x="72705" y="68056"/>
                </a:lnTo>
                <a:lnTo>
                  <a:pt x="72243" y="68711"/>
                </a:lnTo>
                <a:lnTo>
                  <a:pt x="71318" y="70028"/>
                </a:lnTo>
                <a:lnTo>
                  <a:pt x="70546" y="71346"/>
                </a:lnTo>
                <a:lnTo>
                  <a:pt x="68856" y="74136"/>
                </a:lnTo>
                <a:lnTo>
                  <a:pt x="68083" y="75615"/>
                </a:lnTo>
                <a:lnTo>
                  <a:pt x="67773" y="76439"/>
                </a:lnTo>
                <a:lnTo>
                  <a:pt x="67621" y="77263"/>
                </a:lnTo>
                <a:lnTo>
                  <a:pt x="67311" y="77095"/>
                </a:lnTo>
                <a:lnTo>
                  <a:pt x="64849" y="76439"/>
                </a:lnTo>
                <a:lnTo>
                  <a:pt x="65621" y="74467"/>
                </a:lnTo>
                <a:lnTo>
                  <a:pt x="66387" y="72494"/>
                </a:lnTo>
                <a:lnTo>
                  <a:pt x="67932" y="69204"/>
                </a:lnTo>
                <a:lnTo>
                  <a:pt x="69470" y="66083"/>
                </a:lnTo>
                <a:lnTo>
                  <a:pt x="69470" y="65921"/>
                </a:lnTo>
                <a:lnTo>
                  <a:pt x="69318" y="65921"/>
                </a:lnTo>
                <a:lnTo>
                  <a:pt x="68235" y="67069"/>
                </a:lnTo>
                <a:lnTo>
                  <a:pt x="67159" y="68387"/>
                </a:lnTo>
                <a:lnTo>
                  <a:pt x="66387" y="69697"/>
                </a:lnTo>
                <a:lnTo>
                  <a:pt x="65463" y="71177"/>
                </a:lnTo>
                <a:lnTo>
                  <a:pt x="64235" y="73480"/>
                </a:lnTo>
                <a:lnTo>
                  <a:pt x="63614" y="74798"/>
                </a:lnTo>
                <a:lnTo>
                  <a:pt x="63152" y="76108"/>
                </a:lnTo>
                <a:lnTo>
                  <a:pt x="59765" y="75453"/>
                </a:lnTo>
                <a:lnTo>
                  <a:pt x="60841" y="73149"/>
                </a:lnTo>
                <a:lnTo>
                  <a:pt x="62076" y="70684"/>
                </a:lnTo>
                <a:lnTo>
                  <a:pt x="62690" y="69373"/>
                </a:lnTo>
                <a:lnTo>
                  <a:pt x="62690" y="68711"/>
                </a:lnTo>
                <a:lnTo>
                  <a:pt x="62690" y="68056"/>
                </a:lnTo>
                <a:lnTo>
                  <a:pt x="62690" y="67893"/>
                </a:lnTo>
                <a:lnTo>
                  <a:pt x="62538" y="67893"/>
                </a:lnTo>
                <a:lnTo>
                  <a:pt x="61924" y="68218"/>
                </a:lnTo>
                <a:lnTo>
                  <a:pt x="61462" y="68549"/>
                </a:lnTo>
                <a:lnTo>
                  <a:pt x="60538" y="69697"/>
                </a:lnTo>
                <a:lnTo>
                  <a:pt x="59765" y="70852"/>
                </a:lnTo>
                <a:lnTo>
                  <a:pt x="59151" y="72001"/>
                </a:lnTo>
                <a:lnTo>
                  <a:pt x="58227" y="73480"/>
                </a:lnTo>
                <a:lnTo>
                  <a:pt x="57917" y="74305"/>
                </a:lnTo>
                <a:lnTo>
                  <a:pt x="57455" y="75122"/>
                </a:lnTo>
                <a:lnTo>
                  <a:pt x="56530" y="74798"/>
                </a:lnTo>
                <a:lnTo>
                  <a:pt x="53758" y="74136"/>
                </a:lnTo>
                <a:lnTo>
                  <a:pt x="54682" y="72494"/>
                </a:lnTo>
                <a:lnTo>
                  <a:pt x="56530" y="69204"/>
                </a:lnTo>
                <a:lnTo>
                  <a:pt x="57607" y="67725"/>
                </a:lnTo>
                <a:lnTo>
                  <a:pt x="58531" y="66083"/>
                </a:lnTo>
                <a:lnTo>
                  <a:pt x="58689" y="65921"/>
                </a:lnTo>
                <a:lnTo>
                  <a:pt x="58689" y="65752"/>
                </a:lnTo>
                <a:lnTo>
                  <a:pt x="58379" y="65752"/>
                </a:lnTo>
                <a:lnTo>
                  <a:pt x="57144" y="66738"/>
                </a:lnTo>
                <a:lnTo>
                  <a:pt x="56068" y="67725"/>
                </a:lnTo>
                <a:lnTo>
                  <a:pt x="54992" y="68880"/>
                </a:lnTo>
                <a:lnTo>
                  <a:pt x="54220" y="70190"/>
                </a:lnTo>
                <a:lnTo>
                  <a:pt x="52985" y="71839"/>
                </a:lnTo>
                <a:lnTo>
                  <a:pt x="52371" y="72825"/>
                </a:lnTo>
                <a:lnTo>
                  <a:pt x="51909" y="73811"/>
                </a:lnTo>
                <a:lnTo>
                  <a:pt x="50213" y="73318"/>
                </a:lnTo>
                <a:lnTo>
                  <a:pt x="51137" y="71177"/>
                </a:lnTo>
                <a:lnTo>
                  <a:pt x="52371" y="69042"/>
                </a:lnTo>
                <a:lnTo>
                  <a:pt x="52985" y="68056"/>
                </a:lnTo>
                <a:lnTo>
                  <a:pt x="53758" y="67231"/>
                </a:lnTo>
                <a:lnTo>
                  <a:pt x="53758" y="67069"/>
                </a:lnTo>
                <a:lnTo>
                  <a:pt x="53758" y="66907"/>
                </a:lnTo>
                <a:lnTo>
                  <a:pt x="53606" y="66738"/>
                </a:lnTo>
                <a:lnTo>
                  <a:pt x="53447" y="66907"/>
                </a:lnTo>
                <a:lnTo>
                  <a:pt x="52371" y="67400"/>
                </a:lnTo>
                <a:lnTo>
                  <a:pt x="51447" y="68056"/>
                </a:lnTo>
                <a:lnTo>
                  <a:pt x="50675" y="68880"/>
                </a:lnTo>
                <a:lnTo>
                  <a:pt x="49909" y="69866"/>
                </a:lnTo>
                <a:lnTo>
                  <a:pt x="48985" y="71346"/>
                </a:lnTo>
                <a:lnTo>
                  <a:pt x="48212" y="72987"/>
                </a:lnTo>
                <a:lnTo>
                  <a:pt x="46212" y="72494"/>
                </a:lnTo>
                <a:lnTo>
                  <a:pt x="46826" y="71346"/>
                </a:lnTo>
                <a:lnTo>
                  <a:pt x="47446" y="70190"/>
                </a:lnTo>
                <a:lnTo>
                  <a:pt x="48370" y="68387"/>
                </a:lnTo>
                <a:lnTo>
                  <a:pt x="48833" y="67400"/>
                </a:lnTo>
                <a:lnTo>
                  <a:pt x="48833" y="66414"/>
                </a:lnTo>
                <a:lnTo>
                  <a:pt x="48674" y="66414"/>
                </a:lnTo>
                <a:lnTo>
                  <a:pt x="48060" y="66907"/>
                </a:lnTo>
                <a:lnTo>
                  <a:pt x="47288" y="67725"/>
                </a:lnTo>
                <a:lnTo>
                  <a:pt x="46364" y="69535"/>
                </a:lnTo>
                <a:lnTo>
                  <a:pt x="45439" y="70852"/>
                </a:lnTo>
                <a:lnTo>
                  <a:pt x="44977" y="71508"/>
                </a:lnTo>
                <a:lnTo>
                  <a:pt x="44673" y="72163"/>
                </a:lnTo>
                <a:lnTo>
                  <a:pt x="42053" y="71508"/>
                </a:lnTo>
                <a:lnTo>
                  <a:pt x="42363" y="70852"/>
                </a:lnTo>
                <a:lnTo>
                  <a:pt x="42977" y="69535"/>
                </a:lnTo>
                <a:lnTo>
                  <a:pt x="43591" y="68056"/>
                </a:lnTo>
                <a:lnTo>
                  <a:pt x="44673" y="65097"/>
                </a:lnTo>
                <a:lnTo>
                  <a:pt x="44673" y="64934"/>
                </a:lnTo>
                <a:lnTo>
                  <a:pt x="44515" y="64766"/>
                </a:lnTo>
                <a:lnTo>
                  <a:pt x="44363" y="64934"/>
                </a:lnTo>
                <a:lnTo>
                  <a:pt x="42825" y="66907"/>
                </a:lnTo>
                <a:lnTo>
                  <a:pt x="41280" y="68880"/>
                </a:lnTo>
                <a:lnTo>
                  <a:pt x="40514" y="69866"/>
                </a:lnTo>
                <a:lnTo>
                  <a:pt x="39590" y="71015"/>
                </a:lnTo>
                <a:lnTo>
                  <a:pt x="36817" y="70684"/>
                </a:lnTo>
                <a:lnTo>
                  <a:pt x="37280" y="69204"/>
                </a:lnTo>
                <a:lnTo>
                  <a:pt x="38046" y="67893"/>
                </a:lnTo>
                <a:lnTo>
                  <a:pt x="39280" y="66245"/>
                </a:lnTo>
                <a:lnTo>
                  <a:pt x="39742" y="65428"/>
                </a:lnTo>
                <a:lnTo>
                  <a:pt x="39894" y="64934"/>
                </a:lnTo>
                <a:lnTo>
                  <a:pt x="40052" y="64441"/>
                </a:lnTo>
                <a:lnTo>
                  <a:pt x="39894" y="64272"/>
                </a:lnTo>
                <a:lnTo>
                  <a:pt x="39280" y="64272"/>
                </a:lnTo>
                <a:lnTo>
                  <a:pt x="38818" y="64441"/>
                </a:lnTo>
                <a:lnTo>
                  <a:pt x="37894" y="65259"/>
                </a:lnTo>
                <a:lnTo>
                  <a:pt x="37121" y="66083"/>
                </a:lnTo>
                <a:lnTo>
                  <a:pt x="36507" y="67069"/>
                </a:lnTo>
                <a:lnTo>
                  <a:pt x="35431" y="68711"/>
                </a:lnTo>
                <a:lnTo>
                  <a:pt x="34969" y="69535"/>
                </a:lnTo>
                <a:lnTo>
                  <a:pt x="34659" y="70521"/>
                </a:lnTo>
                <a:lnTo>
                  <a:pt x="33272" y="70684"/>
                </a:lnTo>
                <a:lnTo>
                  <a:pt x="32038" y="70852"/>
                </a:lnTo>
                <a:lnTo>
                  <a:pt x="32810" y="69042"/>
                </a:lnTo>
                <a:lnTo>
                  <a:pt x="34045" y="66576"/>
                </a:lnTo>
                <a:lnTo>
                  <a:pt x="34659" y="65259"/>
                </a:lnTo>
                <a:lnTo>
                  <a:pt x="35431" y="64110"/>
                </a:lnTo>
                <a:lnTo>
                  <a:pt x="34045" y="65097"/>
                </a:lnTo>
                <a:lnTo>
                  <a:pt x="32810" y="66245"/>
                </a:lnTo>
                <a:lnTo>
                  <a:pt x="31576" y="67725"/>
                </a:lnTo>
                <a:lnTo>
                  <a:pt x="30500" y="69204"/>
                </a:lnTo>
                <a:lnTo>
                  <a:pt x="30500" y="60658"/>
                </a:lnTo>
                <a:lnTo>
                  <a:pt x="30348" y="52112"/>
                </a:lnTo>
                <a:lnTo>
                  <a:pt x="30348" y="42249"/>
                </a:lnTo>
                <a:lnTo>
                  <a:pt x="30348" y="38628"/>
                </a:lnTo>
                <a:lnTo>
                  <a:pt x="30348" y="36655"/>
                </a:lnTo>
                <a:lnTo>
                  <a:pt x="30189" y="34852"/>
                </a:lnTo>
                <a:lnTo>
                  <a:pt x="32196" y="34852"/>
                </a:lnTo>
                <a:lnTo>
                  <a:pt x="37894" y="34683"/>
                </a:lnTo>
                <a:lnTo>
                  <a:pt x="43591" y="34359"/>
                </a:lnTo>
                <a:lnTo>
                  <a:pt x="46522" y="34028"/>
                </a:lnTo>
                <a:lnTo>
                  <a:pt x="49599" y="33697"/>
                </a:lnTo>
                <a:lnTo>
                  <a:pt x="52523" y="33210"/>
                </a:lnTo>
                <a:lnTo>
                  <a:pt x="55606" y="32717"/>
                </a:lnTo>
                <a:lnTo>
                  <a:pt x="61462" y="31237"/>
                </a:lnTo>
                <a:lnTo>
                  <a:pt x="67311" y="29427"/>
                </a:lnTo>
                <a:lnTo>
                  <a:pt x="70084" y="28441"/>
                </a:lnTo>
                <a:lnTo>
                  <a:pt x="72857" y="27292"/>
                </a:lnTo>
                <a:lnTo>
                  <a:pt x="75477" y="26137"/>
                </a:lnTo>
                <a:lnTo>
                  <a:pt x="78250" y="24826"/>
                </a:lnTo>
                <a:lnTo>
                  <a:pt x="83485" y="22030"/>
                </a:lnTo>
                <a:lnTo>
                  <a:pt x="88727" y="19071"/>
                </a:lnTo>
                <a:lnTo>
                  <a:pt x="90576" y="17922"/>
                </a:lnTo>
                <a:lnTo>
                  <a:pt x="92266" y="16605"/>
                </a:lnTo>
                <a:lnTo>
                  <a:pt x="95659" y="13808"/>
                </a:lnTo>
                <a:lnTo>
                  <a:pt x="97197" y="12497"/>
                </a:lnTo>
                <a:lnTo>
                  <a:pt x="98121" y="11835"/>
                </a:lnTo>
                <a:lnTo>
                  <a:pt x="98894" y="11018"/>
                </a:lnTo>
                <a:close/>
                <a:moveTo>
                  <a:pt x="98273" y="85154"/>
                </a:moveTo>
                <a:lnTo>
                  <a:pt x="98432" y="88930"/>
                </a:lnTo>
                <a:lnTo>
                  <a:pt x="97970" y="88930"/>
                </a:lnTo>
                <a:lnTo>
                  <a:pt x="97659" y="89261"/>
                </a:lnTo>
                <a:lnTo>
                  <a:pt x="96887" y="89755"/>
                </a:lnTo>
                <a:lnTo>
                  <a:pt x="96425" y="90741"/>
                </a:lnTo>
                <a:lnTo>
                  <a:pt x="95811" y="91727"/>
                </a:lnTo>
                <a:lnTo>
                  <a:pt x="95659" y="91396"/>
                </a:lnTo>
                <a:lnTo>
                  <a:pt x="96583" y="89261"/>
                </a:lnTo>
                <a:lnTo>
                  <a:pt x="97507" y="86958"/>
                </a:lnTo>
                <a:lnTo>
                  <a:pt x="98273" y="85154"/>
                </a:lnTo>
                <a:close/>
                <a:moveTo>
                  <a:pt x="98432" y="90248"/>
                </a:moveTo>
                <a:lnTo>
                  <a:pt x="98584" y="94193"/>
                </a:lnTo>
                <a:lnTo>
                  <a:pt x="97197" y="92876"/>
                </a:lnTo>
                <a:lnTo>
                  <a:pt x="97811" y="91558"/>
                </a:lnTo>
                <a:lnTo>
                  <a:pt x="98432" y="90248"/>
                </a:lnTo>
                <a:close/>
                <a:moveTo>
                  <a:pt x="105667" y="3127"/>
                </a:moveTo>
                <a:lnTo>
                  <a:pt x="106281" y="3289"/>
                </a:lnTo>
                <a:lnTo>
                  <a:pt x="106744" y="3621"/>
                </a:lnTo>
                <a:lnTo>
                  <a:pt x="107206" y="4276"/>
                </a:lnTo>
                <a:lnTo>
                  <a:pt x="107516" y="4931"/>
                </a:lnTo>
                <a:lnTo>
                  <a:pt x="107826" y="5755"/>
                </a:lnTo>
                <a:lnTo>
                  <a:pt x="108130" y="7073"/>
                </a:lnTo>
                <a:lnTo>
                  <a:pt x="108440" y="8876"/>
                </a:lnTo>
                <a:lnTo>
                  <a:pt x="108592" y="10687"/>
                </a:lnTo>
                <a:lnTo>
                  <a:pt x="108750" y="14470"/>
                </a:lnTo>
                <a:lnTo>
                  <a:pt x="108288" y="21867"/>
                </a:lnTo>
                <a:lnTo>
                  <a:pt x="108130" y="29589"/>
                </a:lnTo>
                <a:lnTo>
                  <a:pt x="108130" y="37149"/>
                </a:lnTo>
                <a:lnTo>
                  <a:pt x="108592" y="52274"/>
                </a:lnTo>
                <a:lnTo>
                  <a:pt x="108902" y="67069"/>
                </a:lnTo>
                <a:lnTo>
                  <a:pt x="108902" y="81702"/>
                </a:lnTo>
                <a:lnTo>
                  <a:pt x="108750" y="89261"/>
                </a:lnTo>
                <a:lnTo>
                  <a:pt x="108440" y="92876"/>
                </a:lnTo>
                <a:lnTo>
                  <a:pt x="108130" y="96490"/>
                </a:lnTo>
                <a:lnTo>
                  <a:pt x="107826" y="97969"/>
                </a:lnTo>
                <a:lnTo>
                  <a:pt x="107516" y="99618"/>
                </a:lnTo>
                <a:lnTo>
                  <a:pt x="107206" y="100435"/>
                </a:lnTo>
                <a:lnTo>
                  <a:pt x="106902" y="101097"/>
                </a:lnTo>
                <a:lnTo>
                  <a:pt x="106440" y="101590"/>
                </a:lnTo>
                <a:lnTo>
                  <a:pt x="105819" y="102084"/>
                </a:lnTo>
                <a:lnTo>
                  <a:pt x="105357" y="102084"/>
                </a:lnTo>
                <a:lnTo>
                  <a:pt x="104895" y="101915"/>
                </a:lnTo>
                <a:lnTo>
                  <a:pt x="104129" y="101590"/>
                </a:lnTo>
                <a:lnTo>
                  <a:pt x="103357" y="100766"/>
                </a:lnTo>
                <a:lnTo>
                  <a:pt x="102584" y="99942"/>
                </a:lnTo>
                <a:lnTo>
                  <a:pt x="102584" y="94517"/>
                </a:lnTo>
                <a:lnTo>
                  <a:pt x="102433" y="89093"/>
                </a:lnTo>
                <a:lnTo>
                  <a:pt x="102122" y="83506"/>
                </a:lnTo>
                <a:lnTo>
                  <a:pt x="102122" y="78081"/>
                </a:lnTo>
                <a:lnTo>
                  <a:pt x="102122" y="65097"/>
                </a:lnTo>
                <a:lnTo>
                  <a:pt x="102122" y="52112"/>
                </a:lnTo>
                <a:lnTo>
                  <a:pt x="102122" y="45863"/>
                </a:lnTo>
                <a:lnTo>
                  <a:pt x="102122" y="42742"/>
                </a:lnTo>
                <a:lnTo>
                  <a:pt x="102122" y="39614"/>
                </a:lnTo>
                <a:lnTo>
                  <a:pt x="102584" y="33697"/>
                </a:lnTo>
                <a:lnTo>
                  <a:pt x="102743" y="30744"/>
                </a:lnTo>
                <a:lnTo>
                  <a:pt x="102584" y="27785"/>
                </a:lnTo>
                <a:lnTo>
                  <a:pt x="102433" y="21867"/>
                </a:lnTo>
                <a:lnTo>
                  <a:pt x="102281" y="18908"/>
                </a:lnTo>
                <a:lnTo>
                  <a:pt x="102433" y="15950"/>
                </a:lnTo>
                <a:lnTo>
                  <a:pt x="102584" y="10525"/>
                </a:lnTo>
                <a:lnTo>
                  <a:pt x="102433" y="7728"/>
                </a:lnTo>
                <a:lnTo>
                  <a:pt x="102433" y="5100"/>
                </a:lnTo>
                <a:lnTo>
                  <a:pt x="102895" y="4438"/>
                </a:lnTo>
                <a:lnTo>
                  <a:pt x="103509" y="3945"/>
                </a:lnTo>
                <a:lnTo>
                  <a:pt x="104895" y="3289"/>
                </a:lnTo>
                <a:lnTo>
                  <a:pt x="105667" y="3127"/>
                </a:lnTo>
                <a:close/>
                <a:moveTo>
                  <a:pt x="35431" y="73973"/>
                </a:moveTo>
                <a:lnTo>
                  <a:pt x="35431" y="74467"/>
                </a:lnTo>
                <a:lnTo>
                  <a:pt x="35583" y="74960"/>
                </a:lnTo>
                <a:lnTo>
                  <a:pt x="36045" y="75784"/>
                </a:lnTo>
                <a:lnTo>
                  <a:pt x="36355" y="76770"/>
                </a:lnTo>
                <a:lnTo>
                  <a:pt x="36507" y="79067"/>
                </a:lnTo>
                <a:lnTo>
                  <a:pt x="36659" y="81371"/>
                </a:lnTo>
                <a:lnTo>
                  <a:pt x="36817" y="82519"/>
                </a:lnTo>
                <a:lnTo>
                  <a:pt x="36969" y="83506"/>
                </a:lnTo>
                <a:lnTo>
                  <a:pt x="37121" y="84330"/>
                </a:lnTo>
                <a:lnTo>
                  <a:pt x="35121" y="84168"/>
                </a:lnTo>
                <a:lnTo>
                  <a:pt x="32962" y="84330"/>
                </a:lnTo>
                <a:lnTo>
                  <a:pt x="31576" y="84492"/>
                </a:lnTo>
                <a:lnTo>
                  <a:pt x="30037" y="84661"/>
                </a:lnTo>
                <a:lnTo>
                  <a:pt x="28499" y="85154"/>
                </a:lnTo>
                <a:lnTo>
                  <a:pt x="27879" y="85478"/>
                </a:lnTo>
                <a:lnTo>
                  <a:pt x="27265" y="85809"/>
                </a:lnTo>
                <a:lnTo>
                  <a:pt x="26955" y="86302"/>
                </a:lnTo>
                <a:lnTo>
                  <a:pt x="26651" y="86796"/>
                </a:lnTo>
                <a:lnTo>
                  <a:pt x="26651" y="87451"/>
                </a:lnTo>
                <a:lnTo>
                  <a:pt x="26955" y="87944"/>
                </a:lnTo>
                <a:lnTo>
                  <a:pt x="27575" y="88275"/>
                </a:lnTo>
                <a:lnTo>
                  <a:pt x="28189" y="88599"/>
                </a:lnTo>
                <a:lnTo>
                  <a:pt x="29265" y="88930"/>
                </a:lnTo>
                <a:lnTo>
                  <a:pt x="30652" y="89093"/>
                </a:lnTo>
                <a:lnTo>
                  <a:pt x="31886" y="89093"/>
                </a:lnTo>
                <a:lnTo>
                  <a:pt x="34659" y="88768"/>
                </a:lnTo>
                <a:lnTo>
                  <a:pt x="35893" y="88768"/>
                </a:lnTo>
                <a:lnTo>
                  <a:pt x="37121" y="89093"/>
                </a:lnTo>
                <a:lnTo>
                  <a:pt x="38204" y="89093"/>
                </a:lnTo>
                <a:lnTo>
                  <a:pt x="39280" y="94355"/>
                </a:lnTo>
                <a:lnTo>
                  <a:pt x="35273" y="94517"/>
                </a:lnTo>
                <a:lnTo>
                  <a:pt x="32810" y="94517"/>
                </a:lnTo>
                <a:lnTo>
                  <a:pt x="31576" y="94848"/>
                </a:lnTo>
                <a:lnTo>
                  <a:pt x="30962" y="95010"/>
                </a:lnTo>
                <a:lnTo>
                  <a:pt x="30348" y="95342"/>
                </a:lnTo>
                <a:lnTo>
                  <a:pt x="30037" y="95835"/>
                </a:lnTo>
                <a:lnTo>
                  <a:pt x="29727" y="96490"/>
                </a:lnTo>
                <a:lnTo>
                  <a:pt x="29727" y="97152"/>
                </a:lnTo>
                <a:lnTo>
                  <a:pt x="29886" y="97476"/>
                </a:lnTo>
                <a:lnTo>
                  <a:pt x="30189" y="97645"/>
                </a:lnTo>
                <a:lnTo>
                  <a:pt x="31114" y="98463"/>
                </a:lnTo>
                <a:lnTo>
                  <a:pt x="32348" y="98794"/>
                </a:lnTo>
                <a:lnTo>
                  <a:pt x="33583" y="99125"/>
                </a:lnTo>
                <a:lnTo>
                  <a:pt x="34811" y="99287"/>
                </a:lnTo>
                <a:lnTo>
                  <a:pt x="40052" y="99287"/>
                </a:lnTo>
                <a:lnTo>
                  <a:pt x="40976" y="103887"/>
                </a:lnTo>
                <a:lnTo>
                  <a:pt x="38046" y="104056"/>
                </a:lnTo>
                <a:lnTo>
                  <a:pt x="35735" y="104056"/>
                </a:lnTo>
                <a:lnTo>
                  <a:pt x="34659" y="104218"/>
                </a:lnTo>
                <a:lnTo>
                  <a:pt x="33583" y="104712"/>
                </a:lnTo>
                <a:lnTo>
                  <a:pt x="33272" y="105043"/>
                </a:lnTo>
                <a:lnTo>
                  <a:pt x="32962" y="105367"/>
                </a:lnTo>
                <a:lnTo>
                  <a:pt x="32810" y="105860"/>
                </a:lnTo>
                <a:lnTo>
                  <a:pt x="32810" y="106353"/>
                </a:lnTo>
                <a:lnTo>
                  <a:pt x="32810" y="106846"/>
                </a:lnTo>
                <a:lnTo>
                  <a:pt x="32962" y="107339"/>
                </a:lnTo>
                <a:lnTo>
                  <a:pt x="33272" y="107671"/>
                </a:lnTo>
                <a:lnTo>
                  <a:pt x="33583" y="108002"/>
                </a:lnTo>
                <a:lnTo>
                  <a:pt x="34659" y="108326"/>
                </a:lnTo>
                <a:lnTo>
                  <a:pt x="35735" y="108495"/>
                </a:lnTo>
                <a:lnTo>
                  <a:pt x="38046" y="108657"/>
                </a:lnTo>
                <a:lnTo>
                  <a:pt x="39742" y="108819"/>
                </a:lnTo>
                <a:lnTo>
                  <a:pt x="40818" y="108819"/>
                </a:lnTo>
                <a:lnTo>
                  <a:pt x="41591" y="108657"/>
                </a:lnTo>
                <a:lnTo>
                  <a:pt x="41901" y="110792"/>
                </a:lnTo>
                <a:lnTo>
                  <a:pt x="42053" y="112764"/>
                </a:lnTo>
                <a:lnTo>
                  <a:pt x="41901" y="113751"/>
                </a:lnTo>
                <a:lnTo>
                  <a:pt x="41742" y="114575"/>
                </a:lnTo>
                <a:lnTo>
                  <a:pt x="41280" y="115230"/>
                </a:lnTo>
                <a:lnTo>
                  <a:pt x="40666" y="115723"/>
                </a:lnTo>
                <a:lnTo>
                  <a:pt x="40052" y="116054"/>
                </a:lnTo>
                <a:lnTo>
                  <a:pt x="39280" y="116385"/>
                </a:lnTo>
                <a:lnTo>
                  <a:pt x="37431" y="116547"/>
                </a:lnTo>
                <a:lnTo>
                  <a:pt x="35431" y="116385"/>
                </a:lnTo>
                <a:lnTo>
                  <a:pt x="33583" y="116216"/>
                </a:lnTo>
                <a:lnTo>
                  <a:pt x="30348" y="115723"/>
                </a:lnTo>
                <a:lnTo>
                  <a:pt x="28961" y="115892"/>
                </a:lnTo>
                <a:lnTo>
                  <a:pt x="27265" y="116054"/>
                </a:lnTo>
                <a:lnTo>
                  <a:pt x="25726" y="116216"/>
                </a:lnTo>
                <a:lnTo>
                  <a:pt x="24030" y="116385"/>
                </a:lnTo>
                <a:lnTo>
                  <a:pt x="22492" y="116385"/>
                </a:lnTo>
                <a:lnTo>
                  <a:pt x="21871" y="116216"/>
                </a:lnTo>
                <a:lnTo>
                  <a:pt x="21257" y="115892"/>
                </a:lnTo>
                <a:lnTo>
                  <a:pt x="20643" y="115561"/>
                </a:lnTo>
                <a:lnTo>
                  <a:pt x="20023" y="115068"/>
                </a:lnTo>
                <a:lnTo>
                  <a:pt x="19719" y="114413"/>
                </a:lnTo>
                <a:lnTo>
                  <a:pt x="19257" y="113426"/>
                </a:lnTo>
                <a:lnTo>
                  <a:pt x="18795" y="111947"/>
                </a:lnTo>
                <a:lnTo>
                  <a:pt x="18484" y="110298"/>
                </a:lnTo>
                <a:lnTo>
                  <a:pt x="18022" y="106846"/>
                </a:lnTo>
                <a:lnTo>
                  <a:pt x="17408" y="100111"/>
                </a:lnTo>
                <a:lnTo>
                  <a:pt x="17250" y="96659"/>
                </a:lnTo>
                <a:lnTo>
                  <a:pt x="16946" y="93207"/>
                </a:lnTo>
                <a:lnTo>
                  <a:pt x="16788" y="89755"/>
                </a:lnTo>
                <a:lnTo>
                  <a:pt x="16636" y="86302"/>
                </a:lnTo>
                <a:lnTo>
                  <a:pt x="15864" y="80547"/>
                </a:lnTo>
                <a:lnTo>
                  <a:pt x="15098" y="74629"/>
                </a:lnTo>
                <a:lnTo>
                  <a:pt x="15098" y="74629"/>
                </a:lnTo>
                <a:lnTo>
                  <a:pt x="17870" y="74798"/>
                </a:lnTo>
                <a:lnTo>
                  <a:pt x="19561" y="74798"/>
                </a:lnTo>
                <a:lnTo>
                  <a:pt x="21257" y="74629"/>
                </a:lnTo>
                <a:lnTo>
                  <a:pt x="21567" y="74629"/>
                </a:lnTo>
                <a:lnTo>
                  <a:pt x="22181" y="74467"/>
                </a:lnTo>
                <a:lnTo>
                  <a:pt x="25726" y="74136"/>
                </a:lnTo>
                <a:lnTo>
                  <a:pt x="27417" y="74136"/>
                </a:lnTo>
                <a:lnTo>
                  <a:pt x="29113" y="74305"/>
                </a:lnTo>
                <a:lnTo>
                  <a:pt x="29265" y="74467"/>
                </a:lnTo>
                <a:lnTo>
                  <a:pt x="29575" y="74798"/>
                </a:lnTo>
                <a:lnTo>
                  <a:pt x="30037" y="74960"/>
                </a:lnTo>
                <a:lnTo>
                  <a:pt x="30500" y="74798"/>
                </a:lnTo>
                <a:lnTo>
                  <a:pt x="30810" y="74467"/>
                </a:lnTo>
                <a:lnTo>
                  <a:pt x="30962" y="74136"/>
                </a:lnTo>
                <a:lnTo>
                  <a:pt x="35431" y="73973"/>
                </a:lnTo>
                <a:close/>
                <a:moveTo>
                  <a:pt x="104743" y="0"/>
                </a:moveTo>
                <a:lnTo>
                  <a:pt x="103819" y="331"/>
                </a:lnTo>
                <a:lnTo>
                  <a:pt x="103047" y="824"/>
                </a:lnTo>
                <a:lnTo>
                  <a:pt x="102281" y="1317"/>
                </a:lnTo>
                <a:lnTo>
                  <a:pt x="101508" y="1972"/>
                </a:lnTo>
                <a:lnTo>
                  <a:pt x="101046" y="2796"/>
                </a:lnTo>
                <a:lnTo>
                  <a:pt x="100584" y="2796"/>
                </a:lnTo>
                <a:lnTo>
                  <a:pt x="100274" y="2958"/>
                </a:lnTo>
                <a:lnTo>
                  <a:pt x="99970" y="3289"/>
                </a:lnTo>
                <a:lnTo>
                  <a:pt x="99818" y="3783"/>
                </a:lnTo>
                <a:lnTo>
                  <a:pt x="99356" y="5424"/>
                </a:lnTo>
                <a:lnTo>
                  <a:pt x="99198" y="7235"/>
                </a:lnTo>
                <a:lnTo>
                  <a:pt x="98736" y="7073"/>
                </a:lnTo>
                <a:lnTo>
                  <a:pt x="98273" y="7235"/>
                </a:lnTo>
                <a:lnTo>
                  <a:pt x="97811" y="7397"/>
                </a:lnTo>
                <a:lnTo>
                  <a:pt x="97507" y="7890"/>
                </a:lnTo>
                <a:lnTo>
                  <a:pt x="97197" y="8552"/>
                </a:lnTo>
                <a:lnTo>
                  <a:pt x="96735" y="9045"/>
                </a:lnTo>
                <a:lnTo>
                  <a:pt x="95659" y="10032"/>
                </a:lnTo>
                <a:lnTo>
                  <a:pt x="93500" y="11673"/>
                </a:lnTo>
                <a:lnTo>
                  <a:pt x="90417" y="14139"/>
                </a:lnTo>
                <a:lnTo>
                  <a:pt x="88879" y="15456"/>
                </a:lnTo>
                <a:lnTo>
                  <a:pt x="87182" y="16443"/>
                </a:lnTo>
                <a:lnTo>
                  <a:pt x="82409" y="19233"/>
                </a:lnTo>
                <a:lnTo>
                  <a:pt x="77636" y="21867"/>
                </a:lnTo>
                <a:lnTo>
                  <a:pt x="72705" y="24164"/>
                </a:lnTo>
                <a:lnTo>
                  <a:pt x="70084" y="25151"/>
                </a:lnTo>
                <a:lnTo>
                  <a:pt x="67621" y="26137"/>
                </a:lnTo>
                <a:lnTo>
                  <a:pt x="62228" y="27947"/>
                </a:lnTo>
                <a:lnTo>
                  <a:pt x="56841" y="29427"/>
                </a:lnTo>
                <a:lnTo>
                  <a:pt x="51295" y="30575"/>
                </a:lnTo>
                <a:lnTo>
                  <a:pt x="48522" y="30906"/>
                </a:lnTo>
                <a:lnTo>
                  <a:pt x="45750" y="31237"/>
                </a:lnTo>
                <a:lnTo>
                  <a:pt x="41591" y="31562"/>
                </a:lnTo>
                <a:lnTo>
                  <a:pt x="37431" y="31731"/>
                </a:lnTo>
                <a:lnTo>
                  <a:pt x="33272" y="31893"/>
                </a:lnTo>
                <a:lnTo>
                  <a:pt x="29265" y="32055"/>
                </a:lnTo>
                <a:lnTo>
                  <a:pt x="28037" y="31731"/>
                </a:lnTo>
                <a:lnTo>
                  <a:pt x="26803" y="31562"/>
                </a:lnTo>
                <a:lnTo>
                  <a:pt x="24492" y="31237"/>
                </a:lnTo>
                <a:lnTo>
                  <a:pt x="22029" y="31400"/>
                </a:lnTo>
                <a:lnTo>
                  <a:pt x="19561" y="31400"/>
                </a:lnTo>
                <a:lnTo>
                  <a:pt x="16788" y="31562"/>
                </a:lnTo>
                <a:lnTo>
                  <a:pt x="14015" y="31893"/>
                </a:lnTo>
                <a:lnTo>
                  <a:pt x="12629" y="32224"/>
                </a:lnTo>
                <a:lnTo>
                  <a:pt x="11401" y="32548"/>
                </a:lnTo>
                <a:lnTo>
                  <a:pt x="10014" y="33210"/>
                </a:lnTo>
                <a:lnTo>
                  <a:pt x="8780" y="33865"/>
                </a:lnTo>
                <a:lnTo>
                  <a:pt x="7545" y="34521"/>
                </a:lnTo>
                <a:lnTo>
                  <a:pt x="6621" y="35345"/>
                </a:lnTo>
                <a:lnTo>
                  <a:pt x="5545" y="36331"/>
                </a:lnTo>
                <a:lnTo>
                  <a:pt x="4773" y="37318"/>
                </a:lnTo>
                <a:lnTo>
                  <a:pt x="4007" y="38304"/>
                </a:lnTo>
                <a:lnTo>
                  <a:pt x="3386" y="39452"/>
                </a:lnTo>
                <a:lnTo>
                  <a:pt x="2310" y="41918"/>
                </a:lnTo>
                <a:lnTo>
                  <a:pt x="1538" y="44384"/>
                </a:lnTo>
                <a:lnTo>
                  <a:pt x="924" y="47012"/>
                </a:lnTo>
                <a:lnTo>
                  <a:pt x="462" y="49809"/>
                </a:lnTo>
                <a:lnTo>
                  <a:pt x="310" y="52437"/>
                </a:lnTo>
                <a:lnTo>
                  <a:pt x="0" y="55396"/>
                </a:lnTo>
                <a:lnTo>
                  <a:pt x="0" y="58192"/>
                </a:lnTo>
                <a:lnTo>
                  <a:pt x="310" y="60989"/>
                </a:lnTo>
                <a:lnTo>
                  <a:pt x="924" y="63617"/>
                </a:lnTo>
                <a:lnTo>
                  <a:pt x="1234" y="64934"/>
                </a:lnTo>
                <a:lnTo>
                  <a:pt x="1848" y="66245"/>
                </a:lnTo>
                <a:lnTo>
                  <a:pt x="2462" y="67400"/>
                </a:lnTo>
                <a:lnTo>
                  <a:pt x="3082" y="68549"/>
                </a:lnTo>
                <a:lnTo>
                  <a:pt x="4007" y="69535"/>
                </a:lnTo>
                <a:lnTo>
                  <a:pt x="4931" y="70521"/>
                </a:lnTo>
                <a:lnTo>
                  <a:pt x="6007" y="71508"/>
                </a:lnTo>
                <a:lnTo>
                  <a:pt x="7242" y="72332"/>
                </a:lnTo>
                <a:lnTo>
                  <a:pt x="8628" y="72987"/>
                </a:lnTo>
                <a:lnTo>
                  <a:pt x="10014" y="73642"/>
                </a:lnTo>
                <a:lnTo>
                  <a:pt x="11553" y="73973"/>
                </a:lnTo>
                <a:lnTo>
                  <a:pt x="13091" y="74305"/>
                </a:lnTo>
                <a:lnTo>
                  <a:pt x="12939" y="75946"/>
                </a:lnTo>
                <a:lnTo>
                  <a:pt x="12787" y="77757"/>
                </a:lnTo>
                <a:lnTo>
                  <a:pt x="12939" y="79560"/>
                </a:lnTo>
                <a:lnTo>
                  <a:pt x="13091" y="81209"/>
                </a:lnTo>
                <a:lnTo>
                  <a:pt x="13711" y="84823"/>
                </a:lnTo>
                <a:lnTo>
                  <a:pt x="13863" y="86634"/>
                </a:lnTo>
                <a:lnTo>
                  <a:pt x="14015" y="88275"/>
                </a:lnTo>
                <a:lnTo>
                  <a:pt x="14477" y="97807"/>
                </a:lnTo>
                <a:lnTo>
                  <a:pt x="14787" y="102577"/>
                </a:lnTo>
                <a:lnTo>
                  <a:pt x="15250" y="107508"/>
                </a:lnTo>
                <a:lnTo>
                  <a:pt x="15560" y="110298"/>
                </a:lnTo>
                <a:lnTo>
                  <a:pt x="15864" y="113095"/>
                </a:lnTo>
                <a:lnTo>
                  <a:pt x="16174" y="114575"/>
                </a:lnTo>
                <a:lnTo>
                  <a:pt x="16636" y="115892"/>
                </a:lnTo>
                <a:lnTo>
                  <a:pt x="17250" y="117041"/>
                </a:lnTo>
                <a:lnTo>
                  <a:pt x="18174" y="118189"/>
                </a:lnTo>
                <a:lnTo>
                  <a:pt x="18947" y="118851"/>
                </a:lnTo>
                <a:lnTo>
                  <a:pt x="19561" y="119175"/>
                </a:lnTo>
                <a:lnTo>
                  <a:pt x="20333" y="119668"/>
                </a:lnTo>
                <a:lnTo>
                  <a:pt x="21105" y="119837"/>
                </a:lnTo>
                <a:lnTo>
                  <a:pt x="22795" y="119999"/>
                </a:lnTo>
                <a:lnTo>
                  <a:pt x="24644" y="119999"/>
                </a:lnTo>
                <a:lnTo>
                  <a:pt x="28037" y="119506"/>
                </a:lnTo>
                <a:lnTo>
                  <a:pt x="29727" y="119344"/>
                </a:lnTo>
                <a:lnTo>
                  <a:pt x="31424" y="119344"/>
                </a:lnTo>
                <a:lnTo>
                  <a:pt x="34659" y="119668"/>
                </a:lnTo>
                <a:lnTo>
                  <a:pt x="36355" y="119837"/>
                </a:lnTo>
                <a:lnTo>
                  <a:pt x="38046" y="119999"/>
                </a:lnTo>
                <a:lnTo>
                  <a:pt x="39742" y="119837"/>
                </a:lnTo>
                <a:lnTo>
                  <a:pt x="41280" y="119506"/>
                </a:lnTo>
                <a:lnTo>
                  <a:pt x="41901" y="119175"/>
                </a:lnTo>
                <a:lnTo>
                  <a:pt x="42667" y="118682"/>
                </a:lnTo>
                <a:lnTo>
                  <a:pt x="43287" y="118189"/>
                </a:lnTo>
                <a:lnTo>
                  <a:pt x="43901" y="117534"/>
                </a:lnTo>
                <a:lnTo>
                  <a:pt x="44363" y="116878"/>
                </a:lnTo>
                <a:lnTo>
                  <a:pt x="44673" y="116054"/>
                </a:lnTo>
                <a:lnTo>
                  <a:pt x="45136" y="114575"/>
                </a:lnTo>
                <a:lnTo>
                  <a:pt x="45288" y="112933"/>
                </a:lnTo>
                <a:lnTo>
                  <a:pt x="45288" y="111123"/>
                </a:lnTo>
                <a:lnTo>
                  <a:pt x="45136" y="109312"/>
                </a:lnTo>
                <a:lnTo>
                  <a:pt x="44825" y="107671"/>
                </a:lnTo>
                <a:lnTo>
                  <a:pt x="44211" y="104381"/>
                </a:lnTo>
                <a:lnTo>
                  <a:pt x="43591" y="99780"/>
                </a:lnTo>
                <a:lnTo>
                  <a:pt x="42825" y="95179"/>
                </a:lnTo>
                <a:lnTo>
                  <a:pt x="41128" y="85971"/>
                </a:lnTo>
                <a:lnTo>
                  <a:pt x="40204" y="82195"/>
                </a:lnTo>
                <a:lnTo>
                  <a:pt x="39894" y="80222"/>
                </a:lnTo>
                <a:lnTo>
                  <a:pt x="39590" y="78250"/>
                </a:lnTo>
                <a:lnTo>
                  <a:pt x="39432" y="76277"/>
                </a:lnTo>
                <a:lnTo>
                  <a:pt x="39280" y="75122"/>
                </a:lnTo>
                <a:lnTo>
                  <a:pt x="39128" y="74136"/>
                </a:lnTo>
                <a:lnTo>
                  <a:pt x="42977" y="74960"/>
                </a:lnTo>
                <a:lnTo>
                  <a:pt x="46826" y="75784"/>
                </a:lnTo>
                <a:lnTo>
                  <a:pt x="65463" y="79891"/>
                </a:lnTo>
                <a:lnTo>
                  <a:pt x="66849" y="80222"/>
                </a:lnTo>
                <a:lnTo>
                  <a:pt x="68083" y="80547"/>
                </a:lnTo>
                <a:lnTo>
                  <a:pt x="70704" y="81702"/>
                </a:lnTo>
                <a:lnTo>
                  <a:pt x="75788" y="84168"/>
                </a:lnTo>
                <a:lnTo>
                  <a:pt x="85182" y="88599"/>
                </a:lnTo>
                <a:lnTo>
                  <a:pt x="88879" y="90572"/>
                </a:lnTo>
                <a:lnTo>
                  <a:pt x="90728" y="91558"/>
                </a:lnTo>
                <a:lnTo>
                  <a:pt x="92576" y="92876"/>
                </a:lnTo>
                <a:lnTo>
                  <a:pt x="94273" y="94193"/>
                </a:lnTo>
                <a:lnTo>
                  <a:pt x="95811" y="95673"/>
                </a:lnTo>
                <a:lnTo>
                  <a:pt x="97197" y="97152"/>
                </a:lnTo>
                <a:lnTo>
                  <a:pt x="98432" y="98956"/>
                </a:lnTo>
                <a:lnTo>
                  <a:pt x="98894" y="99449"/>
                </a:lnTo>
                <a:lnTo>
                  <a:pt x="98894" y="100928"/>
                </a:lnTo>
                <a:lnTo>
                  <a:pt x="99046" y="101753"/>
                </a:lnTo>
                <a:lnTo>
                  <a:pt x="99356" y="102408"/>
                </a:lnTo>
                <a:lnTo>
                  <a:pt x="99970" y="102739"/>
                </a:lnTo>
                <a:lnTo>
                  <a:pt x="100584" y="102901"/>
                </a:lnTo>
                <a:lnTo>
                  <a:pt x="101818" y="104218"/>
                </a:lnTo>
                <a:lnTo>
                  <a:pt x="102584" y="104712"/>
                </a:lnTo>
                <a:lnTo>
                  <a:pt x="103205" y="105205"/>
                </a:lnTo>
                <a:lnTo>
                  <a:pt x="104129" y="105536"/>
                </a:lnTo>
                <a:lnTo>
                  <a:pt x="104895" y="105698"/>
                </a:lnTo>
                <a:lnTo>
                  <a:pt x="105819" y="105860"/>
                </a:lnTo>
                <a:lnTo>
                  <a:pt x="106744" y="105698"/>
                </a:lnTo>
                <a:lnTo>
                  <a:pt x="107516" y="105536"/>
                </a:lnTo>
                <a:lnTo>
                  <a:pt x="108130" y="105205"/>
                </a:lnTo>
                <a:lnTo>
                  <a:pt x="108750" y="104712"/>
                </a:lnTo>
                <a:lnTo>
                  <a:pt x="109364" y="104218"/>
                </a:lnTo>
                <a:lnTo>
                  <a:pt x="109826" y="103563"/>
                </a:lnTo>
                <a:lnTo>
                  <a:pt x="110137" y="102901"/>
                </a:lnTo>
                <a:lnTo>
                  <a:pt x="110751" y="101259"/>
                </a:lnTo>
                <a:lnTo>
                  <a:pt x="111213" y="99449"/>
                </a:lnTo>
                <a:lnTo>
                  <a:pt x="111523" y="97807"/>
                </a:lnTo>
                <a:lnTo>
                  <a:pt x="111985" y="94686"/>
                </a:lnTo>
                <a:lnTo>
                  <a:pt x="112137" y="92220"/>
                </a:lnTo>
                <a:lnTo>
                  <a:pt x="112289" y="89586"/>
                </a:lnTo>
                <a:lnTo>
                  <a:pt x="112447" y="84492"/>
                </a:lnTo>
                <a:lnTo>
                  <a:pt x="112137" y="74136"/>
                </a:lnTo>
                <a:lnTo>
                  <a:pt x="112137" y="68387"/>
                </a:lnTo>
                <a:lnTo>
                  <a:pt x="113061" y="68218"/>
                </a:lnTo>
                <a:lnTo>
                  <a:pt x="113834" y="67562"/>
                </a:lnTo>
                <a:lnTo>
                  <a:pt x="114758" y="66907"/>
                </a:lnTo>
                <a:lnTo>
                  <a:pt x="115524" y="66083"/>
                </a:lnTo>
                <a:lnTo>
                  <a:pt x="117069" y="64272"/>
                </a:lnTo>
                <a:lnTo>
                  <a:pt x="118297" y="62631"/>
                </a:lnTo>
                <a:lnTo>
                  <a:pt x="118917" y="61482"/>
                </a:lnTo>
                <a:lnTo>
                  <a:pt x="119379" y="60165"/>
                </a:lnTo>
                <a:lnTo>
                  <a:pt x="119683" y="58848"/>
                </a:lnTo>
                <a:lnTo>
                  <a:pt x="119841" y="57537"/>
                </a:lnTo>
                <a:lnTo>
                  <a:pt x="119993" y="54740"/>
                </a:lnTo>
                <a:lnTo>
                  <a:pt x="119993" y="52112"/>
                </a:lnTo>
                <a:lnTo>
                  <a:pt x="119841" y="49809"/>
                </a:lnTo>
                <a:lnTo>
                  <a:pt x="119379" y="47674"/>
                </a:lnTo>
                <a:lnTo>
                  <a:pt x="118759" y="45532"/>
                </a:lnTo>
                <a:lnTo>
                  <a:pt x="117834" y="43560"/>
                </a:lnTo>
                <a:lnTo>
                  <a:pt x="117372" y="42742"/>
                </a:lnTo>
                <a:lnTo>
                  <a:pt x="116606" y="41918"/>
                </a:lnTo>
                <a:lnTo>
                  <a:pt x="115986" y="41094"/>
                </a:lnTo>
                <a:lnTo>
                  <a:pt x="115220" y="40439"/>
                </a:lnTo>
                <a:lnTo>
                  <a:pt x="114296" y="39783"/>
                </a:lnTo>
                <a:lnTo>
                  <a:pt x="113372" y="39452"/>
                </a:lnTo>
                <a:lnTo>
                  <a:pt x="112447" y="38959"/>
                </a:lnTo>
                <a:lnTo>
                  <a:pt x="111365" y="38797"/>
                </a:lnTo>
                <a:lnTo>
                  <a:pt x="111213" y="31731"/>
                </a:lnTo>
                <a:lnTo>
                  <a:pt x="111365" y="26630"/>
                </a:lnTo>
                <a:lnTo>
                  <a:pt x="111523" y="21374"/>
                </a:lnTo>
                <a:lnTo>
                  <a:pt x="111675" y="16274"/>
                </a:lnTo>
                <a:lnTo>
                  <a:pt x="111675" y="11018"/>
                </a:lnTo>
                <a:lnTo>
                  <a:pt x="111523" y="8059"/>
                </a:lnTo>
                <a:lnTo>
                  <a:pt x="111365" y="6411"/>
                </a:lnTo>
                <a:lnTo>
                  <a:pt x="110903" y="4931"/>
                </a:lnTo>
                <a:lnTo>
                  <a:pt x="110441" y="3452"/>
                </a:lnTo>
                <a:lnTo>
                  <a:pt x="109675" y="2141"/>
                </a:lnTo>
                <a:lnTo>
                  <a:pt x="109212" y="1479"/>
                </a:lnTo>
                <a:lnTo>
                  <a:pt x="108750" y="986"/>
                </a:lnTo>
                <a:lnTo>
                  <a:pt x="108130" y="662"/>
                </a:lnTo>
                <a:lnTo>
                  <a:pt x="107516" y="331"/>
                </a:lnTo>
                <a:lnTo>
                  <a:pt x="10659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Shape 565"/>
          <p:cNvSpPr txBox="1"/>
          <p:nvPr>
            <p:ph idx="4294967295" type="ctrTitle"/>
          </p:nvPr>
        </p:nvSpPr>
        <p:spPr>
          <a:xfrm>
            <a:off x="1822500" y="1202350"/>
            <a:ext cx="54570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b="0" i="0" lang="en" sz="48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thanks!</a:t>
            </a:r>
          </a:p>
        </p:txBody>
      </p:sp>
      <p:sp>
        <p:nvSpPr>
          <p:cNvPr id="566" name="Shape 566"/>
          <p:cNvSpPr/>
          <p:nvPr/>
        </p:nvSpPr>
        <p:spPr>
          <a:xfrm>
            <a:off x="4207273" y="603475"/>
            <a:ext cx="687600" cy="691500"/>
          </a:xfrm>
          <a:custGeom>
            <a:pathLst>
              <a:path extrusionOk="0" h="120000" w="120000">
                <a:moveTo>
                  <a:pt x="36313" y="56242"/>
                </a:moveTo>
                <a:lnTo>
                  <a:pt x="36866" y="56431"/>
                </a:lnTo>
                <a:lnTo>
                  <a:pt x="37419" y="56792"/>
                </a:lnTo>
                <a:lnTo>
                  <a:pt x="37790" y="57342"/>
                </a:lnTo>
                <a:lnTo>
                  <a:pt x="37972" y="58080"/>
                </a:lnTo>
                <a:lnTo>
                  <a:pt x="37972" y="58629"/>
                </a:lnTo>
                <a:lnTo>
                  <a:pt x="37790" y="59540"/>
                </a:lnTo>
                <a:lnTo>
                  <a:pt x="37237" y="60090"/>
                </a:lnTo>
                <a:lnTo>
                  <a:pt x="36684" y="60639"/>
                </a:lnTo>
                <a:lnTo>
                  <a:pt x="35760" y="60828"/>
                </a:lnTo>
                <a:lnTo>
                  <a:pt x="34844" y="60639"/>
                </a:lnTo>
                <a:lnTo>
                  <a:pt x="34291" y="60090"/>
                </a:lnTo>
                <a:lnTo>
                  <a:pt x="33738" y="59540"/>
                </a:lnTo>
                <a:lnTo>
                  <a:pt x="33548" y="58629"/>
                </a:lnTo>
                <a:lnTo>
                  <a:pt x="33738" y="57711"/>
                </a:lnTo>
                <a:lnTo>
                  <a:pt x="34291" y="56792"/>
                </a:lnTo>
                <a:lnTo>
                  <a:pt x="34844" y="56431"/>
                </a:lnTo>
                <a:lnTo>
                  <a:pt x="35578" y="56242"/>
                </a:lnTo>
                <a:close/>
                <a:moveTo>
                  <a:pt x="84602" y="56242"/>
                </a:moveTo>
                <a:lnTo>
                  <a:pt x="85155" y="56431"/>
                </a:lnTo>
                <a:lnTo>
                  <a:pt x="85708" y="56792"/>
                </a:lnTo>
                <a:lnTo>
                  <a:pt x="86080" y="57342"/>
                </a:lnTo>
                <a:lnTo>
                  <a:pt x="86261" y="58080"/>
                </a:lnTo>
                <a:lnTo>
                  <a:pt x="86261" y="58629"/>
                </a:lnTo>
                <a:lnTo>
                  <a:pt x="86080" y="59540"/>
                </a:lnTo>
                <a:lnTo>
                  <a:pt x="85527" y="60090"/>
                </a:lnTo>
                <a:lnTo>
                  <a:pt x="84974" y="60639"/>
                </a:lnTo>
                <a:lnTo>
                  <a:pt x="84049" y="60828"/>
                </a:lnTo>
                <a:lnTo>
                  <a:pt x="83133" y="60639"/>
                </a:lnTo>
                <a:lnTo>
                  <a:pt x="82580" y="60090"/>
                </a:lnTo>
                <a:lnTo>
                  <a:pt x="82027" y="59540"/>
                </a:lnTo>
                <a:lnTo>
                  <a:pt x="81838" y="58629"/>
                </a:lnTo>
                <a:lnTo>
                  <a:pt x="82027" y="57711"/>
                </a:lnTo>
                <a:lnTo>
                  <a:pt x="82580" y="56792"/>
                </a:lnTo>
                <a:lnTo>
                  <a:pt x="83133" y="56431"/>
                </a:lnTo>
                <a:lnTo>
                  <a:pt x="83868" y="56242"/>
                </a:lnTo>
                <a:close/>
                <a:moveTo>
                  <a:pt x="36131" y="53314"/>
                </a:moveTo>
                <a:lnTo>
                  <a:pt x="34844" y="53494"/>
                </a:lnTo>
                <a:lnTo>
                  <a:pt x="33548" y="54044"/>
                </a:lnTo>
                <a:lnTo>
                  <a:pt x="32632" y="54962"/>
                </a:lnTo>
                <a:lnTo>
                  <a:pt x="31708" y="56062"/>
                </a:lnTo>
                <a:lnTo>
                  <a:pt x="31155" y="56980"/>
                </a:lnTo>
                <a:lnTo>
                  <a:pt x="30783" y="58080"/>
                </a:lnTo>
                <a:lnTo>
                  <a:pt x="30420" y="58991"/>
                </a:lnTo>
                <a:lnTo>
                  <a:pt x="30420" y="60090"/>
                </a:lnTo>
                <a:lnTo>
                  <a:pt x="30049" y="61927"/>
                </a:lnTo>
                <a:lnTo>
                  <a:pt x="30049" y="63207"/>
                </a:lnTo>
                <a:lnTo>
                  <a:pt x="30420" y="64487"/>
                </a:lnTo>
                <a:lnTo>
                  <a:pt x="30783" y="65586"/>
                </a:lnTo>
                <a:lnTo>
                  <a:pt x="31526" y="66505"/>
                </a:lnTo>
                <a:lnTo>
                  <a:pt x="32261" y="67423"/>
                </a:lnTo>
                <a:lnTo>
                  <a:pt x="33185" y="67973"/>
                </a:lnTo>
                <a:lnTo>
                  <a:pt x="34291" y="68523"/>
                </a:lnTo>
                <a:lnTo>
                  <a:pt x="35578" y="68884"/>
                </a:lnTo>
                <a:lnTo>
                  <a:pt x="37055" y="69072"/>
                </a:lnTo>
                <a:lnTo>
                  <a:pt x="38343" y="68884"/>
                </a:lnTo>
                <a:lnTo>
                  <a:pt x="39631" y="68523"/>
                </a:lnTo>
                <a:lnTo>
                  <a:pt x="40737" y="67973"/>
                </a:lnTo>
                <a:lnTo>
                  <a:pt x="41661" y="67235"/>
                </a:lnTo>
                <a:lnTo>
                  <a:pt x="42585" y="66324"/>
                </a:lnTo>
                <a:lnTo>
                  <a:pt x="43320" y="65225"/>
                </a:lnTo>
                <a:lnTo>
                  <a:pt x="43873" y="64125"/>
                </a:lnTo>
                <a:lnTo>
                  <a:pt x="44244" y="62838"/>
                </a:lnTo>
                <a:lnTo>
                  <a:pt x="44426" y="61558"/>
                </a:lnTo>
                <a:lnTo>
                  <a:pt x="44244" y="60278"/>
                </a:lnTo>
                <a:lnTo>
                  <a:pt x="44055" y="58991"/>
                </a:lnTo>
                <a:lnTo>
                  <a:pt x="43691" y="57891"/>
                </a:lnTo>
                <a:lnTo>
                  <a:pt x="43138" y="56611"/>
                </a:lnTo>
                <a:lnTo>
                  <a:pt x="42214" y="55693"/>
                </a:lnTo>
                <a:lnTo>
                  <a:pt x="41108" y="54594"/>
                </a:lnTo>
                <a:lnTo>
                  <a:pt x="40002" y="53863"/>
                </a:lnTo>
                <a:lnTo>
                  <a:pt x="38714" y="53494"/>
                </a:lnTo>
                <a:lnTo>
                  <a:pt x="37419" y="53314"/>
                </a:lnTo>
                <a:close/>
                <a:moveTo>
                  <a:pt x="84421" y="53314"/>
                </a:moveTo>
                <a:lnTo>
                  <a:pt x="83133" y="53494"/>
                </a:lnTo>
                <a:lnTo>
                  <a:pt x="81838" y="54044"/>
                </a:lnTo>
                <a:lnTo>
                  <a:pt x="80921" y="54962"/>
                </a:lnTo>
                <a:lnTo>
                  <a:pt x="79997" y="56062"/>
                </a:lnTo>
                <a:lnTo>
                  <a:pt x="79444" y="56980"/>
                </a:lnTo>
                <a:lnTo>
                  <a:pt x="79073" y="58080"/>
                </a:lnTo>
                <a:lnTo>
                  <a:pt x="78709" y="58991"/>
                </a:lnTo>
                <a:lnTo>
                  <a:pt x="78709" y="60090"/>
                </a:lnTo>
                <a:lnTo>
                  <a:pt x="78338" y="61927"/>
                </a:lnTo>
                <a:lnTo>
                  <a:pt x="78338" y="63207"/>
                </a:lnTo>
                <a:lnTo>
                  <a:pt x="78709" y="64487"/>
                </a:lnTo>
                <a:lnTo>
                  <a:pt x="79073" y="65586"/>
                </a:lnTo>
                <a:lnTo>
                  <a:pt x="79815" y="66505"/>
                </a:lnTo>
                <a:lnTo>
                  <a:pt x="80550" y="67423"/>
                </a:lnTo>
                <a:lnTo>
                  <a:pt x="81474" y="67973"/>
                </a:lnTo>
                <a:lnTo>
                  <a:pt x="82580" y="68523"/>
                </a:lnTo>
                <a:lnTo>
                  <a:pt x="83868" y="68884"/>
                </a:lnTo>
                <a:lnTo>
                  <a:pt x="85345" y="69072"/>
                </a:lnTo>
                <a:lnTo>
                  <a:pt x="86633" y="68884"/>
                </a:lnTo>
                <a:lnTo>
                  <a:pt x="87920" y="68523"/>
                </a:lnTo>
                <a:lnTo>
                  <a:pt x="89026" y="67973"/>
                </a:lnTo>
                <a:lnTo>
                  <a:pt x="89950" y="67235"/>
                </a:lnTo>
                <a:lnTo>
                  <a:pt x="90874" y="66324"/>
                </a:lnTo>
                <a:lnTo>
                  <a:pt x="91609" y="65225"/>
                </a:lnTo>
                <a:lnTo>
                  <a:pt x="92162" y="64125"/>
                </a:lnTo>
                <a:lnTo>
                  <a:pt x="92533" y="62838"/>
                </a:lnTo>
                <a:lnTo>
                  <a:pt x="92715" y="61558"/>
                </a:lnTo>
                <a:lnTo>
                  <a:pt x="92533" y="60278"/>
                </a:lnTo>
                <a:lnTo>
                  <a:pt x="92344" y="58991"/>
                </a:lnTo>
                <a:lnTo>
                  <a:pt x="91980" y="57891"/>
                </a:lnTo>
                <a:lnTo>
                  <a:pt x="91427" y="56611"/>
                </a:lnTo>
                <a:lnTo>
                  <a:pt x="90503" y="55693"/>
                </a:lnTo>
                <a:lnTo>
                  <a:pt x="89397" y="54594"/>
                </a:lnTo>
                <a:lnTo>
                  <a:pt x="88291" y="53863"/>
                </a:lnTo>
                <a:lnTo>
                  <a:pt x="87004" y="53494"/>
                </a:lnTo>
                <a:lnTo>
                  <a:pt x="85708" y="53314"/>
                </a:lnTo>
                <a:close/>
                <a:moveTo>
                  <a:pt x="90685" y="82256"/>
                </a:moveTo>
                <a:lnTo>
                  <a:pt x="89950" y="82625"/>
                </a:lnTo>
                <a:lnTo>
                  <a:pt x="89216" y="83174"/>
                </a:lnTo>
                <a:lnTo>
                  <a:pt x="87920" y="85004"/>
                </a:lnTo>
                <a:lnTo>
                  <a:pt x="86451" y="86472"/>
                </a:lnTo>
                <a:lnTo>
                  <a:pt x="84792" y="87940"/>
                </a:lnTo>
                <a:lnTo>
                  <a:pt x="82944" y="89220"/>
                </a:lnTo>
                <a:lnTo>
                  <a:pt x="81103" y="90319"/>
                </a:lnTo>
                <a:lnTo>
                  <a:pt x="79073" y="91238"/>
                </a:lnTo>
                <a:lnTo>
                  <a:pt x="77050" y="91968"/>
                </a:lnTo>
                <a:lnTo>
                  <a:pt x="74839" y="92699"/>
                </a:lnTo>
                <a:lnTo>
                  <a:pt x="72627" y="93248"/>
                </a:lnTo>
                <a:lnTo>
                  <a:pt x="70415" y="93617"/>
                </a:lnTo>
                <a:lnTo>
                  <a:pt x="65991" y="94167"/>
                </a:lnTo>
                <a:lnTo>
                  <a:pt x="61567" y="94348"/>
                </a:lnTo>
                <a:lnTo>
                  <a:pt x="57326" y="94167"/>
                </a:lnTo>
                <a:lnTo>
                  <a:pt x="55485" y="93986"/>
                </a:lnTo>
                <a:lnTo>
                  <a:pt x="53826" y="93617"/>
                </a:lnTo>
                <a:lnTo>
                  <a:pt x="50508" y="92699"/>
                </a:lnTo>
                <a:lnTo>
                  <a:pt x="47191" y="91599"/>
                </a:lnTo>
                <a:lnTo>
                  <a:pt x="44055" y="90319"/>
                </a:lnTo>
                <a:lnTo>
                  <a:pt x="41108" y="89040"/>
                </a:lnTo>
                <a:lnTo>
                  <a:pt x="37972" y="87571"/>
                </a:lnTo>
                <a:lnTo>
                  <a:pt x="36313" y="86653"/>
                </a:lnTo>
                <a:lnTo>
                  <a:pt x="34844" y="85742"/>
                </a:lnTo>
                <a:lnTo>
                  <a:pt x="33738" y="84642"/>
                </a:lnTo>
                <a:lnTo>
                  <a:pt x="32632" y="83543"/>
                </a:lnTo>
                <a:lnTo>
                  <a:pt x="32261" y="83174"/>
                </a:lnTo>
                <a:lnTo>
                  <a:pt x="31889" y="82994"/>
                </a:lnTo>
                <a:lnTo>
                  <a:pt x="30973" y="82994"/>
                </a:lnTo>
                <a:lnTo>
                  <a:pt x="30602" y="83355"/>
                </a:lnTo>
                <a:lnTo>
                  <a:pt x="30231" y="83543"/>
                </a:lnTo>
                <a:lnTo>
                  <a:pt x="30231" y="84093"/>
                </a:lnTo>
                <a:lnTo>
                  <a:pt x="30231" y="84642"/>
                </a:lnTo>
                <a:lnTo>
                  <a:pt x="30420" y="85373"/>
                </a:lnTo>
                <a:lnTo>
                  <a:pt x="30783" y="86103"/>
                </a:lnTo>
                <a:lnTo>
                  <a:pt x="31889" y="87571"/>
                </a:lnTo>
                <a:lnTo>
                  <a:pt x="33185" y="88851"/>
                </a:lnTo>
                <a:lnTo>
                  <a:pt x="34654" y="89951"/>
                </a:lnTo>
                <a:lnTo>
                  <a:pt x="36313" y="90869"/>
                </a:lnTo>
                <a:lnTo>
                  <a:pt x="38161" y="91788"/>
                </a:lnTo>
                <a:lnTo>
                  <a:pt x="41290" y="93248"/>
                </a:lnTo>
                <a:lnTo>
                  <a:pt x="44979" y="94897"/>
                </a:lnTo>
                <a:lnTo>
                  <a:pt x="48660" y="96365"/>
                </a:lnTo>
                <a:lnTo>
                  <a:pt x="52531" y="97465"/>
                </a:lnTo>
                <a:lnTo>
                  <a:pt x="56401" y="98195"/>
                </a:lnTo>
                <a:lnTo>
                  <a:pt x="58803" y="98383"/>
                </a:lnTo>
                <a:lnTo>
                  <a:pt x="61196" y="98564"/>
                </a:lnTo>
                <a:lnTo>
                  <a:pt x="63779" y="98564"/>
                </a:lnTo>
                <a:lnTo>
                  <a:pt x="66355" y="98383"/>
                </a:lnTo>
                <a:lnTo>
                  <a:pt x="68938" y="98195"/>
                </a:lnTo>
                <a:lnTo>
                  <a:pt x="71521" y="97645"/>
                </a:lnTo>
                <a:lnTo>
                  <a:pt x="73914" y="97096"/>
                </a:lnTo>
                <a:lnTo>
                  <a:pt x="76497" y="96365"/>
                </a:lnTo>
                <a:lnTo>
                  <a:pt x="78891" y="95635"/>
                </a:lnTo>
                <a:lnTo>
                  <a:pt x="81285" y="94536"/>
                </a:lnTo>
                <a:lnTo>
                  <a:pt x="83497" y="93437"/>
                </a:lnTo>
                <a:lnTo>
                  <a:pt x="85708" y="92149"/>
                </a:lnTo>
                <a:lnTo>
                  <a:pt x="87738" y="90688"/>
                </a:lnTo>
                <a:lnTo>
                  <a:pt x="89579" y="89040"/>
                </a:lnTo>
                <a:lnTo>
                  <a:pt x="91238" y="87202"/>
                </a:lnTo>
                <a:lnTo>
                  <a:pt x="92897" y="85373"/>
                </a:lnTo>
                <a:lnTo>
                  <a:pt x="93268" y="84454"/>
                </a:lnTo>
                <a:lnTo>
                  <a:pt x="93086" y="83724"/>
                </a:lnTo>
                <a:lnTo>
                  <a:pt x="92715" y="83174"/>
                </a:lnTo>
                <a:lnTo>
                  <a:pt x="92162" y="82625"/>
                </a:lnTo>
                <a:lnTo>
                  <a:pt x="91427" y="82444"/>
                </a:lnTo>
                <a:lnTo>
                  <a:pt x="90685" y="82256"/>
                </a:lnTo>
                <a:close/>
                <a:moveTo>
                  <a:pt x="64332" y="5134"/>
                </a:moveTo>
                <a:lnTo>
                  <a:pt x="65620" y="5315"/>
                </a:lnTo>
                <a:lnTo>
                  <a:pt x="68938" y="5684"/>
                </a:lnTo>
                <a:lnTo>
                  <a:pt x="72256" y="6045"/>
                </a:lnTo>
                <a:lnTo>
                  <a:pt x="75755" y="6783"/>
                </a:lnTo>
                <a:lnTo>
                  <a:pt x="79073" y="7694"/>
                </a:lnTo>
                <a:lnTo>
                  <a:pt x="81656" y="8432"/>
                </a:lnTo>
                <a:lnTo>
                  <a:pt x="84239" y="9343"/>
                </a:lnTo>
                <a:lnTo>
                  <a:pt x="86633" y="10623"/>
                </a:lnTo>
                <a:lnTo>
                  <a:pt x="89026" y="11722"/>
                </a:lnTo>
                <a:lnTo>
                  <a:pt x="89026" y="11911"/>
                </a:lnTo>
                <a:lnTo>
                  <a:pt x="88844" y="12460"/>
                </a:lnTo>
                <a:lnTo>
                  <a:pt x="88844" y="13191"/>
                </a:lnTo>
                <a:lnTo>
                  <a:pt x="89026" y="13560"/>
                </a:lnTo>
                <a:lnTo>
                  <a:pt x="89579" y="13740"/>
                </a:lnTo>
                <a:lnTo>
                  <a:pt x="90132" y="13740"/>
                </a:lnTo>
                <a:lnTo>
                  <a:pt x="90503" y="13371"/>
                </a:lnTo>
                <a:lnTo>
                  <a:pt x="90685" y="13191"/>
                </a:lnTo>
                <a:lnTo>
                  <a:pt x="90874" y="13191"/>
                </a:lnTo>
                <a:lnTo>
                  <a:pt x="90874" y="13010"/>
                </a:lnTo>
                <a:lnTo>
                  <a:pt x="91056" y="13010"/>
                </a:lnTo>
                <a:lnTo>
                  <a:pt x="91980" y="13560"/>
                </a:lnTo>
                <a:lnTo>
                  <a:pt x="91609" y="14109"/>
                </a:lnTo>
                <a:lnTo>
                  <a:pt x="91609" y="14659"/>
                </a:lnTo>
                <a:lnTo>
                  <a:pt x="91609" y="15020"/>
                </a:lnTo>
                <a:lnTo>
                  <a:pt x="91980" y="15208"/>
                </a:lnTo>
                <a:lnTo>
                  <a:pt x="92162" y="15389"/>
                </a:lnTo>
                <a:lnTo>
                  <a:pt x="92533" y="15208"/>
                </a:lnTo>
                <a:lnTo>
                  <a:pt x="92715" y="15020"/>
                </a:lnTo>
                <a:lnTo>
                  <a:pt x="93268" y="14471"/>
                </a:lnTo>
                <a:lnTo>
                  <a:pt x="93450" y="14471"/>
                </a:lnTo>
                <a:lnTo>
                  <a:pt x="94927" y="15570"/>
                </a:lnTo>
                <a:lnTo>
                  <a:pt x="94556" y="16488"/>
                </a:lnTo>
                <a:lnTo>
                  <a:pt x="94556" y="16857"/>
                </a:lnTo>
                <a:lnTo>
                  <a:pt x="94745" y="17588"/>
                </a:lnTo>
                <a:lnTo>
                  <a:pt x="94927" y="17957"/>
                </a:lnTo>
                <a:lnTo>
                  <a:pt x="95109" y="18137"/>
                </a:lnTo>
                <a:lnTo>
                  <a:pt x="95298" y="18137"/>
                </a:lnTo>
                <a:lnTo>
                  <a:pt x="95662" y="17957"/>
                </a:lnTo>
                <a:lnTo>
                  <a:pt x="96033" y="17768"/>
                </a:lnTo>
                <a:lnTo>
                  <a:pt x="96586" y="17219"/>
                </a:lnTo>
                <a:lnTo>
                  <a:pt x="96768" y="16857"/>
                </a:lnTo>
                <a:lnTo>
                  <a:pt x="98245" y="18137"/>
                </a:lnTo>
                <a:lnTo>
                  <a:pt x="97510" y="19056"/>
                </a:lnTo>
                <a:lnTo>
                  <a:pt x="97321" y="19605"/>
                </a:lnTo>
                <a:lnTo>
                  <a:pt x="97139" y="20155"/>
                </a:lnTo>
                <a:lnTo>
                  <a:pt x="97139" y="20517"/>
                </a:lnTo>
                <a:lnTo>
                  <a:pt x="97510" y="20705"/>
                </a:lnTo>
                <a:lnTo>
                  <a:pt x="97874" y="20885"/>
                </a:lnTo>
                <a:lnTo>
                  <a:pt x="98063" y="20885"/>
                </a:lnTo>
                <a:lnTo>
                  <a:pt x="98979" y="20336"/>
                </a:lnTo>
                <a:lnTo>
                  <a:pt x="99904" y="19605"/>
                </a:lnTo>
                <a:lnTo>
                  <a:pt x="100828" y="20517"/>
                </a:lnTo>
                <a:lnTo>
                  <a:pt x="101381" y="21254"/>
                </a:lnTo>
                <a:lnTo>
                  <a:pt x="100457" y="22715"/>
                </a:lnTo>
                <a:lnTo>
                  <a:pt x="100085" y="23084"/>
                </a:lnTo>
                <a:lnTo>
                  <a:pt x="99904" y="23814"/>
                </a:lnTo>
                <a:lnTo>
                  <a:pt x="99722" y="24364"/>
                </a:lnTo>
                <a:lnTo>
                  <a:pt x="99904" y="24733"/>
                </a:lnTo>
                <a:lnTo>
                  <a:pt x="100275" y="24914"/>
                </a:lnTo>
                <a:lnTo>
                  <a:pt x="101009" y="24733"/>
                </a:lnTo>
                <a:lnTo>
                  <a:pt x="101562" y="24364"/>
                </a:lnTo>
                <a:lnTo>
                  <a:pt x="102668" y="23453"/>
                </a:lnTo>
                <a:lnTo>
                  <a:pt x="102850" y="22903"/>
                </a:lnTo>
                <a:lnTo>
                  <a:pt x="104327" y="24914"/>
                </a:lnTo>
                <a:lnTo>
                  <a:pt x="103592" y="25651"/>
                </a:lnTo>
                <a:lnTo>
                  <a:pt x="102668" y="26382"/>
                </a:lnTo>
                <a:lnTo>
                  <a:pt x="102297" y="26931"/>
                </a:lnTo>
                <a:lnTo>
                  <a:pt x="102115" y="27481"/>
                </a:lnTo>
                <a:lnTo>
                  <a:pt x="102115" y="27850"/>
                </a:lnTo>
                <a:lnTo>
                  <a:pt x="102297" y="28031"/>
                </a:lnTo>
                <a:lnTo>
                  <a:pt x="103040" y="28211"/>
                </a:lnTo>
                <a:lnTo>
                  <a:pt x="103774" y="28031"/>
                </a:lnTo>
                <a:lnTo>
                  <a:pt x="104327" y="27662"/>
                </a:lnTo>
                <a:lnTo>
                  <a:pt x="105062" y="27300"/>
                </a:lnTo>
                <a:lnTo>
                  <a:pt x="105804" y="26931"/>
                </a:lnTo>
                <a:lnTo>
                  <a:pt x="107274" y="29499"/>
                </a:lnTo>
                <a:lnTo>
                  <a:pt x="106539" y="30048"/>
                </a:lnTo>
                <a:lnTo>
                  <a:pt x="105062" y="31328"/>
                </a:lnTo>
                <a:lnTo>
                  <a:pt x="104327" y="31878"/>
                </a:lnTo>
                <a:lnTo>
                  <a:pt x="103774" y="32608"/>
                </a:lnTo>
                <a:lnTo>
                  <a:pt x="103774" y="32797"/>
                </a:lnTo>
                <a:lnTo>
                  <a:pt x="103956" y="32977"/>
                </a:lnTo>
                <a:lnTo>
                  <a:pt x="104880" y="32977"/>
                </a:lnTo>
                <a:lnTo>
                  <a:pt x="105615" y="32797"/>
                </a:lnTo>
                <a:lnTo>
                  <a:pt x="106539" y="32428"/>
                </a:lnTo>
                <a:lnTo>
                  <a:pt x="107274" y="31878"/>
                </a:lnTo>
                <a:lnTo>
                  <a:pt x="108198" y="31328"/>
                </a:lnTo>
                <a:lnTo>
                  <a:pt x="109857" y="35357"/>
                </a:lnTo>
                <a:lnTo>
                  <a:pt x="108562" y="35906"/>
                </a:lnTo>
                <a:lnTo>
                  <a:pt x="107645" y="36456"/>
                </a:lnTo>
                <a:lnTo>
                  <a:pt x="106539" y="37194"/>
                </a:lnTo>
                <a:lnTo>
                  <a:pt x="105804" y="38105"/>
                </a:lnTo>
                <a:lnTo>
                  <a:pt x="105433" y="38654"/>
                </a:lnTo>
                <a:lnTo>
                  <a:pt x="105251" y="39204"/>
                </a:lnTo>
                <a:lnTo>
                  <a:pt x="105251" y="39573"/>
                </a:lnTo>
                <a:lnTo>
                  <a:pt x="105433" y="39754"/>
                </a:lnTo>
                <a:lnTo>
                  <a:pt x="105804" y="39942"/>
                </a:lnTo>
                <a:lnTo>
                  <a:pt x="106168" y="39942"/>
                </a:lnTo>
                <a:lnTo>
                  <a:pt x="106910" y="39573"/>
                </a:lnTo>
                <a:lnTo>
                  <a:pt x="107827" y="39023"/>
                </a:lnTo>
                <a:lnTo>
                  <a:pt x="110220" y="37924"/>
                </a:lnTo>
                <a:lnTo>
                  <a:pt x="110592" y="37743"/>
                </a:lnTo>
                <a:lnTo>
                  <a:pt x="111879" y="41591"/>
                </a:lnTo>
                <a:lnTo>
                  <a:pt x="109304" y="42690"/>
                </a:lnTo>
                <a:lnTo>
                  <a:pt x="107274" y="43601"/>
                </a:lnTo>
                <a:lnTo>
                  <a:pt x="105433" y="44700"/>
                </a:lnTo>
                <a:lnTo>
                  <a:pt x="105433" y="45069"/>
                </a:lnTo>
                <a:lnTo>
                  <a:pt x="105615" y="45250"/>
                </a:lnTo>
                <a:lnTo>
                  <a:pt x="106721" y="45438"/>
                </a:lnTo>
                <a:lnTo>
                  <a:pt x="107827" y="45619"/>
                </a:lnTo>
                <a:lnTo>
                  <a:pt x="108933" y="45438"/>
                </a:lnTo>
                <a:lnTo>
                  <a:pt x="110039" y="45250"/>
                </a:lnTo>
                <a:lnTo>
                  <a:pt x="112432" y="44339"/>
                </a:lnTo>
                <a:lnTo>
                  <a:pt x="113356" y="48367"/>
                </a:lnTo>
                <a:lnTo>
                  <a:pt x="112069" y="48917"/>
                </a:lnTo>
                <a:lnTo>
                  <a:pt x="109115" y="49835"/>
                </a:lnTo>
                <a:lnTo>
                  <a:pt x="106357" y="50746"/>
                </a:lnTo>
                <a:lnTo>
                  <a:pt x="105986" y="51115"/>
                </a:lnTo>
                <a:lnTo>
                  <a:pt x="105986" y="51296"/>
                </a:lnTo>
                <a:lnTo>
                  <a:pt x="105986" y="51665"/>
                </a:lnTo>
                <a:lnTo>
                  <a:pt x="106357" y="51845"/>
                </a:lnTo>
                <a:lnTo>
                  <a:pt x="107827" y="51845"/>
                </a:lnTo>
                <a:lnTo>
                  <a:pt x="109304" y="51665"/>
                </a:lnTo>
                <a:lnTo>
                  <a:pt x="112069" y="51296"/>
                </a:lnTo>
                <a:lnTo>
                  <a:pt x="113909" y="50746"/>
                </a:lnTo>
                <a:lnTo>
                  <a:pt x="114462" y="54044"/>
                </a:lnTo>
                <a:lnTo>
                  <a:pt x="112432" y="54413"/>
                </a:lnTo>
                <a:lnTo>
                  <a:pt x="109304" y="55331"/>
                </a:lnTo>
                <a:lnTo>
                  <a:pt x="107827" y="55881"/>
                </a:lnTo>
                <a:lnTo>
                  <a:pt x="106539" y="56792"/>
                </a:lnTo>
                <a:lnTo>
                  <a:pt x="106357" y="57161"/>
                </a:lnTo>
                <a:lnTo>
                  <a:pt x="106357" y="57711"/>
                </a:lnTo>
                <a:lnTo>
                  <a:pt x="106721" y="58080"/>
                </a:lnTo>
                <a:lnTo>
                  <a:pt x="107092" y="58260"/>
                </a:lnTo>
                <a:lnTo>
                  <a:pt x="108751" y="58080"/>
                </a:lnTo>
                <a:lnTo>
                  <a:pt x="110220" y="57711"/>
                </a:lnTo>
                <a:lnTo>
                  <a:pt x="113175" y="56980"/>
                </a:lnTo>
                <a:lnTo>
                  <a:pt x="114644" y="56611"/>
                </a:lnTo>
                <a:lnTo>
                  <a:pt x="115015" y="60090"/>
                </a:lnTo>
                <a:lnTo>
                  <a:pt x="112622" y="60459"/>
                </a:lnTo>
                <a:lnTo>
                  <a:pt x="110773" y="60639"/>
                </a:lnTo>
                <a:lnTo>
                  <a:pt x="108933" y="60828"/>
                </a:lnTo>
                <a:lnTo>
                  <a:pt x="107827" y="61008"/>
                </a:lnTo>
                <a:lnTo>
                  <a:pt x="107092" y="61377"/>
                </a:lnTo>
                <a:lnTo>
                  <a:pt x="106168" y="61739"/>
                </a:lnTo>
                <a:lnTo>
                  <a:pt x="105615" y="62477"/>
                </a:lnTo>
                <a:lnTo>
                  <a:pt x="105433" y="62657"/>
                </a:lnTo>
                <a:lnTo>
                  <a:pt x="105433" y="62838"/>
                </a:lnTo>
                <a:lnTo>
                  <a:pt x="105615" y="63207"/>
                </a:lnTo>
                <a:lnTo>
                  <a:pt x="105804" y="63207"/>
                </a:lnTo>
                <a:lnTo>
                  <a:pt x="106721" y="63388"/>
                </a:lnTo>
                <a:lnTo>
                  <a:pt x="107645" y="63576"/>
                </a:lnTo>
                <a:lnTo>
                  <a:pt x="109667" y="63576"/>
                </a:lnTo>
                <a:lnTo>
                  <a:pt x="113538" y="63207"/>
                </a:lnTo>
                <a:lnTo>
                  <a:pt x="115197" y="63207"/>
                </a:lnTo>
                <a:lnTo>
                  <a:pt x="115197" y="66685"/>
                </a:lnTo>
                <a:lnTo>
                  <a:pt x="111516" y="66874"/>
                </a:lnTo>
                <a:lnTo>
                  <a:pt x="109857" y="66874"/>
                </a:lnTo>
                <a:lnTo>
                  <a:pt x="108198" y="67054"/>
                </a:lnTo>
                <a:lnTo>
                  <a:pt x="106539" y="67423"/>
                </a:lnTo>
                <a:lnTo>
                  <a:pt x="105804" y="67604"/>
                </a:lnTo>
                <a:lnTo>
                  <a:pt x="105062" y="67973"/>
                </a:lnTo>
                <a:lnTo>
                  <a:pt x="105062" y="68154"/>
                </a:lnTo>
                <a:lnTo>
                  <a:pt x="105062" y="68334"/>
                </a:lnTo>
                <a:lnTo>
                  <a:pt x="105804" y="68703"/>
                </a:lnTo>
                <a:lnTo>
                  <a:pt x="106539" y="69072"/>
                </a:lnTo>
                <a:lnTo>
                  <a:pt x="108198" y="69434"/>
                </a:lnTo>
                <a:lnTo>
                  <a:pt x="111516" y="69434"/>
                </a:lnTo>
                <a:lnTo>
                  <a:pt x="113175" y="69622"/>
                </a:lnTo>
                <a:lnTo>
                  <a:pt x="115015" y="69622"/>
                </a:lnTo>
                <a:lnTo>
                  <a:pt x="114833" y="71263"/>
                </a:lnTo>
                <a:lnTo>
                  <a:pt x="113356" y="71632"/>
                </a:lnTo>
                <a:lnTo>
                  <a:pt x="111516" y="72001"/>
                </a:lnTo>
                <a:lnTo>
                  <a:pt x="109857" y="72731"/>
                </a:lnTo>
                <a:lnTo>
                  <a:pt x="108016" y="73462"/>
                </a:lnTo>
                <a:lnTo>
                  <a:pt x="106357" y="74380"/>
                </a:lnTo>
                <a:lnTo>
                  <a:pt x="106168" y="74561"/>
                </a:lnTo>
                <a:lnTo>
                  <a:pt x="106168" y="74930"/>
                </a:lnTo>
                <a:lnTo>
                  <a:pt x="106357" y="75111"/>
                </a:lnTo>
                <a:lnTo>
                  <a:pt x="106721" y="75111"/>
                </a:lnTo>
                <a:lnTo>
                  <a:pt x="108380" y="75299"/>
                </a:lnTo>
                <a:lnTo>
                  <a:pt x="110039" y="75111"/>
                </a:lnTo>
                <a:lnTo>
                  <a:pt x="113356" y="74561"/>
                </a:lnTo>
                <a:lnTo>
                  <a:pt x="114281" y="74380"/>
                </a:lnTo>
                <a:lnTo>
                  <a:pt x="113538" y="78228"/>
                </a:lnTo>
                <a:lnTo>
                  <a:pt x="110039" y="78777"/>
                </a:lnTo>
                <a:lnTo>
                  <a:pt x="108751" y="78958"/>
                </a:lnTo>
                <a:lnTo>
                  <a:pt x="107274" y="79146"/>
                </a:lnTo>
                <a:lnTo>
                  <a:pt x="105986" y="79508"/>
                </a:lnTo>
                <a:lnTo>
                  <a:pt x="105433" y="79877"/>
                </a:lnTo>
                <a:lnTo>
                  <a:pt x="105062" y="80426"/>
                </a:lnTo>
                <a:lnTo>
                  <a:pt x="104880" y="80795"/>
                </a:lnTo>
                <a:lnTo>
                  <a:pt x="104880" y="81345"/>
                </a:lnTo>
                <a:lnTo>
                  <a:pt x="105062" y="81706"/>
                </a:lnTo>
                <a:lnTo>
                  <a:pt x="105433" y="82075"/>
                </a:lnTo>
                <a:lnTo>
                  <a:pt x="105986" y="82256"/>
                </a:lnTo>
                <a:lnTo>
                  <a:pt x="106539" y="82444"/>
                </a:lnTo>
                <a:lnTo>
                  <a:pt x="107827" y="82444"/>
                </a:lnTo>
                <a:lnTo>
                  <a:pt x="110592" y="82075"/>
                </a:lnTo>
                <a:lnTo>
                  <a:pt x="112250" y="81894"/>
                </a:lnTo>
                <a:lnTo>
                  <a:pt x="112250" y="81894"/>
                </a:lnTo>
                <a:lnTo>
                  <a:pt x="110773" y="85373"/>
                </a:lnTo>
                <a:lnTo>
                  <a:pt x="109667" y="85373"/>
                </a:lnTo>
                <a:lnTo>
                  <a:pt x="108380" y="85192"/>
                </a:lnTo>
                <a:lnTo>
                  <a:pt x="106910" y="85373"/>
                </a:lnTo>
                <a:lnTo>
                  <a:pt x="105433" y="85554"/>
                </a:lnTo>
                <a:lnTo>
                  <a:pt x="104145" y="86103"/>
                </a:lnTo>
                <a:lnTo>
                  <a:pt x="103956" y="86291"/>
                </a:lnTo>
                <a:lnTo>
                  <a:pt x="104145" y="86472"/>
                </a:lnTo>
                <a:lnTo>
                  <a:pt x="105433" y="87022"/>
                </a:lnTo>
                <a:lnTo>
                  <a:pt x="106721" y="87391"/>
                </a:lnTo>
                <a:lnTo>
                  <a:pt x="109304" y="87752"/>
                </a:lnTo>
                <a:lnTo>
                  <a:pt x="109486" y="87752"/>
                </a:lnTo>
                <a:lnTo>
                  <a:pt x="107645" y="90869"/>
                </a:lnTo>
                <a:lnTo>
                  <a:pt x="105804" y="90869"/>
                </a:lnTo>
                <a:lnTo>
                  <a:pt x="103956" y="91050"/>
                </a:lnTo>
                <a:lnTo>
                  <a:pt x="103040" y="90869"/>
                </a:lnTo>
                <a:lnTo>
                  <a:pt x="102115" y="90688"/>
                </a:lnTo>
                <a:lnTo>
                  <a:pt x="101009" y="90500"/>
                </a:lnTo>
                <a:lnTo>
                  <a:pt x="100085" y="90500"/>
                </a:lnTo>
                <a:lnTo>
                  <a:pt x="99904" y="90688"/>
                </a:lnTo>
                <a:lnTo>
                  <a:pt x="99904" y="90869"/>
                </a:lnTo>
                <a:lnTo>
                  <a:pt x="99904" y="91599"/>
                </a:lnTo>
                <a:lnTo>
                  <a:pt x="100275" y="92149"/>
                </a:lnTo>
                <a:lnTo>
                  <a:pt x="100828" y="92699"/>
                </a:lnTo>
                <a:lnTo>
                  <a:pt x="101562" y="93068"/>
                </a:lnTo>
                <a:lnTo>
                  <a:pt x="102487" y="93248"/>
                </a:lnTo>
                <a:lnTo>
                  <a:pt x="103403" y="93437"/>
                </a:lnTo>
                <a:lnTo>
                  <a:pt x="105615" y="93617"/>
                </a:lnTo>
                <a:lnTo>
                  <a:pt x="103040" y="96546"/>
                </a:lnTo>
                <a:lnTo>
                  <a:pt x="98979" y="95816"/>
                </a:lnTo>
                <a:lnTo>
                  <a:pt x="97321" y="95447"/>
                </a:lnTo>
                <a:lnTo>
                  <a:pt x="96404" y="95447"/>
                </a:lnTo>
                <a:lnTo>
                  <a:pt x="95662" y="95635"/>
                </a:lnTo>
                <a:lnTo>
                  <a:pt x="95480" y="95816"/>
                </a:lnTo>
                <a:lnTo>
                  <a:pt x="95480" y="96185"/>
                </a:lnTo>
                <a:lnTo>
                  <a:pt x="95662" y="96734"/>
                </a:lnTo>
                <a:lnTo>
                  <a:pt x="96033" y="97284"/>
                </a:lnTo>
                <a:lnTo>
                  <a:pt x="96586" y="97645"/>
                </a:lnTo>
                <a:lnTo>
                  <a:pt x="97139" y="98014"/>
                </a:lnTo>
                <a:lnTo>
                  <a:pt x="98798" y="98745"/>
                </a:lnTo>
                <a:lnTo>
                  <a:pt x="100457" y="99114"/>
                </a:lnTo>
                <a:lnTo>
                  <a:pt x="99351" y="100032"/>
                </a:lnTo>
                <a:lnTo>
                  <a:pt x="98979" y="100032"/>
                </a:lnTo>
                <a:lnTo>
                  <a:pt x="95480" y="99844"/>
                </a:lnTo>
                <a:lnTo>
                  <a:pt x="93639" y="99482"/>
                </a:lnTo>
                <a:lnTo>
                  <a:pt x="92715" y="99294"/>
                </a:lnTo>
                <a:lnTo>
                  <a:pt x="91609" y="99294"/>
                </a:lnTo>
                <a:lnTo>
                  <a:pt x="91056" y="99482"/>
                </a:lnTo>
                <a:lnTo>
                  <a:pt x="90874" y="99844"/>
                </a:lnTo>
                <a:lnTo>
                  <a:pt x="90685" y="100394"/>
                </a:lnTo>
                <a:lnTo>
                  <a:pt x="91056" y="100762"/>
                </a:lnTo>
                <a:lnTo>
                  <a:pt x="91980" y="101681"/>
                </a:lnTo>
                <a:lnTo>
                  <a:pt x="93086" y="102231"/>
                </a:lnTo>
                <a:lnTo>
                  <a:pt x="94556" y="102592"/>
                </a:lnTo>
                <a:lnTo>
                  <a:pt x="95851" y="102780"/>
                </a:lnTo>
                <a:lnTo>
                  <a:pt x="92715" y="104979"/>
                </a:lnTo>
                <a:lnTo>
                  <a:pt x="91980" y="104791"/>
                </a:lnTo>
                <a:lnTo>
                  <a:pt x="88473" y="104060"/>
                </a:lnTo>
                <a:lnTo>
                  <a:pt x="86814" y="103691"/>
                </a:lnTo>
                <a:lnTo>
                  <a:pt x="85345" y="103330"/>
                </a:lnTo>
                <a:lnTo>
                  <a:pt x="84974" y="103511"/>
                </a:lnTo>
                <a:lnTo>
                  <a:pt x="84974" y="104060"/>
                </a:lnTo>
                <a:lnTo>
                  <a:pt x="85155" y="104610"/>
                </a:lnTo>
                <a:lnTo>
                  <a:pt x="85708" y="105159"/>
                </a:lnTo>
                <a:lnTo>
                  <a:pt x="86633" y="105890"/>
                </a:lnTo>
                <a:lnTo>
                  <a:pt x="87920" y="106439"/>
                </a:lnTo>
                <a:lnTo>
                  <a:pt x="89397" y="106989"/>
                </a:lnTo>
                <a:lnTo>
                  <a:pt x="86633" y="108277"/>
                </a:lnTo>
                <a:lnTo>
                  <a:pt x="86261" y="107908"/>
                </a:lnTo>
                <a:lnTo>
                  <a:pt x="85708" y="107727"/>
                </a:lnTo>
                <a:lnTo>
                  <a:pt x="84792" y="107358"/>
                </a:lnTo>
                <a:lnTo>
                  <a:pt x="82580" y="107177"/>
                </a:lnTo>
                <a:lnTo>
                  <a:pt x="80550" y="106989"/>
                </a:lnTo>
                <a:lnTo>
                  <a:pt x="79626" y="106989"/>
                </a:lnTo>
                <a:lnTo>
                  <a:pt x="78709" y="107177"/>
                </a:lnTo>
                <a:lnTo>
                  <a:pt x="78520" y="107177"/>
                </a:lnTo>
                <a:lnTo>
                  <a:pt x="78520" y="107539"/>
                </a:lnTo>
                <a:lnTo>
                  <a:pt x="78520" y="107908"/>
                </a:lnTo>
                <a:lnTo>
                  <a:pt x="78709" y="108277"/>
                </a:lnTo>
                <a:lnTo>
                  <a:pt x="79444" y="109007"/>
                </a:lnTo>
                <a:lnTo>
                  <a:pt x="80368" y="109557"/>
                </a:lnTo>
                <a:lnTo>
                  <a:pt x="81285" y="109737"/>
                </a:lnTo>
                <a:lnTo>
                  <a:pt x="82391" y="110106"/>
                </a:lnTo>
                <a:lnTo>
                  <a:pt x="79626" y="111025"/>
                </a:lnTo>
                <a:lnTo>
                  <a:pt x="78156" y="110475"/>
                </a:lnTo>
                <a:lnTo>
                  <a:pt x="76679" y="110106"/>
                </a:lnTo>
                <a:lnTo>
                  <a:pt x="75020" y="109925"/>
                </a:lnTo>
                <a:lnTo>
                  <a:pt x="74286" y="109925"/>
                </a:lnTo>
                <a:lnTo>
                  <a:pt x="73543" y="110287"/>
                </a:lnTo>
                <a:lnTo>
                  <a:pt x="73180" y="110475"/>
                </a:lnTo>
                <a:lnTo>
                  <a:pt x="73361" y="110836"/>
                </a:lnTo>
                <a:lnTo>
                  <a:pt x="73733" y="111386"/>
                </a:lnTo>
                <a:lnTo>
                  <a:pt x="74286" y="111755"/>
                </a:lnTo>
                <a:lnTo>
                  <a:pt x="75202" y="112305"/>
                </a:lnTo>
                <a:lnTo>
                  <a:pt x="72808" y="112854"/>
                </a:lnTo>
                <a:lnTo>
                  <a:pt x="72627" y="112485"/>
                </a:lnTo>
                <a:lnTo>
                  <a:pt x="72256" y="112305"/>
                </a:lnTo>
                <a:lnTo>
                  <a:pt x="71331" y="111936"/>
                </a:lnTo>
                <a:lnTo>
                  <a:pt x="69862" y="111755"/>
                </a:lnTo>
                <a:lnTo>
                  <a:pt x="69309" y="111755"/>
                </a:lnTo>
                <a:lnTo>
                  <a:pt x="68567" y="111936"/>
                </a:lnTo>
                <a:lnTo>
                  <a:pt x="68203" y="112305"/>
                </a:lnTo>
                <a:lnTo>
                  <a:pt x="68014" y="112674"/>
                </a:lnTo>
                <a:lnTo>
                  <a:pt x="68014" y="113035"/>
                </a:lnTo>
                <a:lnTo>
                  <a:pt x="68203" y="113404"/>
                </a:lnTo>
                <a:lnTo>
                  <a:pt x="68203" y="113585"/>
                </a:lnTo>
                <a:lnTo>
                  <a:pt x="65620" y="113954"/>
                </a:lnTo>
                <a:lnTo>
                  <a:pt x="62855" y="114134"/>
                </a:lnTo>
                <a:lnTo>
                  <a:pt x="54743" y="114134"/>
                </a:lnTo>
                <a:lnTo>
                  <a:pt x="51978" y="113773"/>
                </a:lnTo>
                <a:lnTo>
                  <a:pt x="49213" y="113404"/>
                </a:lnTo>
                <a:lnTo>
                  <a:pt x="46638" y="112854"/>
                </a:lnTo>
                <a:lnTo>
                  <a:pt x="44055" y="112305"/>
                </a:lnTo>
                <a:lnTo>
                  <a:pt x="41290" y="111574"/>
                </a:lnTo>
                <a:lnTo>
                  <a:pt x="38896" y="110656"/>
                </a:lnTo>
                <a:lnTo>
                  <a:pt x="36313" y="109737"/>
                </a:lnTo>
                <a:lnTo>
                  <a:pt x="33919" y="108457"/>
                </a:lnTo>
                <a:lnTo>
                  <a:pt x="31526" y="107358"/>
                </a:lnTo>
                <a:lnTo>
                  <a:pt x="29125" y="105890"/>
                </a:lnTo>
                <a:lnTo>
                  <a:pt x="26913" y="104429"/>
                </a:lnTo>
                <a:lnTo>
                  <a:pt x="24890" y="102961"/>
                </a:lnTo>
                <a:lnTo>
                  <a:pt x="22860" y="101312"/>
                </a:lnTo>
                <a:lnTo>
                  <a:pt x="21020" y="99663"/>
                </a:lnTo>
                <a:lnTo>
                  <a:pt x="19171" y="97834"/>
                </a:lnTo>
                <a:lnTo>
                  <a:pt x="17512" y="96185"/>
                </a:lnTo>
                <a:lnTo>
                  <a:pt x="16043" y="94167"/>
                </a:lnTo>
                <a:lnTo>
                  <a:pt x="14384" y="92149"/>
                </a:lnTo>
                <a:lnTo>
                  <a:pt x="13089" y="90139"/>
                </a:lnTo>
                <a:lnTo>
                  <a:pt x="11801" y="88121"/>
                </a:lnTo>
                <a:lnTo>
                  <a:pt x="10695" y="85922"/>
                </a:lnTo>
                <a:lnTo>
                  <a:pt x="9589" y="83724"/>
                </a:lnTo>
                <a:lnTo>
                  <a:pt x="8665" y="81525"/>
                </a:lnTo>
                <a:lnTo>
                  <a:pt x="7930" y="79146"/>
                </a:lnTo>
                <a:lnTo>
                  <a:pt x="7196" y="76759"/>
                </a:lnTo>
                <a:lnTo>
                  <a:pt x="6643" y="74380"/>
                </a:lnTo>
                <a:lnTo>
                  <a:pt x="6271" y="71813"/>
                </a:lnTo>
                <a:lnTo>
                  <a:pt x="5900" y="67785"/>
                </a:lnTo>
                <a:lnTo>
                  <a:pt x="5718" y="63757"/>
                </a:lnTo>
                <a:lnTo>
                  <a:pt x="5718" y="59728"/>
                </a:lnTo>
                <a:lnTo>
                  <a:pt x="5900" y="55693"/>
                </a:lnTo>
                <a:lnTo>
                  <a:pt x="6453" y="51665"/>
                </a:lnTo>
                <a:lnTo>
                  <a:pt x="7196" y="47817"/>
                </a:lnTo>
                <a:lnTo>
                  <a:pt x="8301" y="43970"/>
                </a:lnTo>
                <a:lnTo>
                  <a:pt x="9589" y="40303"/>
                </a:lnTo>
                <a:lnTo>
                  <a:pt x="10513" y="38105"/>
                </a:lnTo>
                <a:lnTo>
                  <a:pt x="11801" y="35725"/>
                </a:lnTo>
                <a:lnTo>
                  <a:pt x="13278" y="33158"/>
                </a:lnTo>
                <a:lnTo>
                  <a:pt x="15119" y="30598"/>
                </a:lnTo>
                <a:lnTo>
                  <a:pt x="17149" y="27850"/>
                </a:lnTo>
                <a:lnTo>
                  <a:pt x="19361" y="25102"/>
                </a:lnTo>
                <a:lnTo>
                  <a:pt x="21936" y="22165"/>
                </a:lnTo>
                <a:lnTo>
                  <a:pt x="24701" y="19605"/>
                </a:lnTo>
                <a:lnTo>
                  <a:pt x="27655" y="17038"/>
                </a:lnTo>
                <a:lnTo>
                  <a:pt x="30973" y="14471"/>
                </a:lnTo>
                <a:lnTo>
                  <a:pt x="34291" y="12272"/>
                </a:lnTo>
                <a:lnTo>
                  <a:pt x="37972" y="10262"/>
                </a:lnTo>
                <a:lnTo>
                  <a:pt x="41843" y="8613"/>
                </a:lnTo>
                <a:lnTo>
                  <a:pt x="45713" y="7333"/>
                </a:lnTo>
                <a:lnTo>
                  <a:pt x="47925" y="6964"/>
                </a:lnTo>
                <a:lnTo>
                  <a:pt x="49955" y="6595"/>
                </a:lnTo>
                <a:lnTo>
                  <a:pt x="52167" y="6234"/>
                </a:lnTo>
                <a:lnTo>
                  <a:pt x="54379" y="6045"/>
                </a:lnTo>
                <a:lnTo>
                  <a:pt x="57144" y="5865"/>
                </a:lnTo>
                <a:lnTo>
                  <a:pt x="60090" y="5496"/>
                </a:lnTo>
                <a:lnTo>
                  <a:pt x="63037" y="5134"/>
                </a:lnTo>
                <a:close/>
                <a:moveTo>
                  <a:pt x="61749" y="0"/>
                </a:moveTo>
                <a:lnTo>
                  <a:pt x="58803" y="188"/>
                </a:lnTo>
                <a:lnTo>
                  <a:pt x="55849" y="549"/>
                </a:lnTo>
                <a:lnTo>
                  <a:pt x="53637" y="368"/>
                </a:lnTo>
                <a:lnTo>
                  <a:pt x="51425" y="368"/>
                </a:lnTo>
                <a:lnTo>
                  <a:pt x="49031" y="549"/>
                </a:lnTo>
                <a:lnTo>
                  <a:pt x="46638" y="1099"/>
                </a:lnTo>
                <a:lnTo>
                  <a:pt x="44244" y="1648"/>
                </a:lnTo>
                <a:lnTo>
                  <a:pt x="42032" y="2386"/>
                </a:lnTo>
                <a:lnTo>
                  <a:pt x="39631" y="3297"/>
                </a:lnTo>
                <a:lnTo>
                  <a:pt x="37237" y="4216"/>
                </a:lnTo>
                <a:lnTo>
                  <a:pt x="32814" y="6595"/>
                </a:lnTo>
                <a:lnTo>
                  <a:pt x="28390" y="9163"/>
                </a:lnTo>
                <a:lnTo>
                  <a:pt x="24519" y="12091"/>
                </a:lnTo>
                <a:lnTo>
                  <a:pt x="21020" y="15020"/>
                </a:lnTo>
                <a:lnTo>
                  <a:pt x="18990" y="16857"/>
                </a:lnTo>
                <a:lnTo>
                  <a:pt x="17149" y="18687"/>
                </a:lnTo>
                <a:lnTo>
                  <a:pt x="15490" y="20517"/>
                </a:lnTo>
                <a:lnTo>
                  <a:pt x="13831" y="22534"/>
                </a:lnTo>
                <a:lnTo>
                  <a:pt x="12354" y="24552"/>
                </a:lnTo>
                <a:lnTo>
                  <a:pt x="11066" y="26562"/>
                </a:lnTo>
                <a:lnTo>
                  <a:pt x="8483" y="30779"/>
                </a:lnTo>
                <a:lnTo>
                  <a:pt x="6453" y="35357"/>
                </a:lnTo>
                <a:lnTo>
                  <a:pt x="4613" y="39942"/>
                </a:lnTo>
                <a:lnTo>
                  <a:pt x="3135" y="44888"/>
                </a:lnTo>
                <a:lnTo>
                  <a:pt x="1666" y="50016"/>
                </a:lnTo>
                <a:lnTo>
                  <a:pt x="924" y="52764"/>
                </a:lnTo>
                <a:lnTo>
                  <a:pt x="560" y="55512"/>
                </a:lnTo>
                <a:lnTo>
                  <a:pt x="189" y="58260"/>
                </a:lnTo>
                <a:lnTo>
                  <a:pt x="7" y="61008"/>
                </a:lnTo>
                <a:lnTo>
                  <a:pt x="7" y="63757"/>
                </a:lnTo>
                <a:lnTo>
                  <a:pt x="189" y="66324"/>
                </a:lnTo>
                <a:lnTo>
                  <a:pt x="371" y="69072"/>
                </a:lnTo>
                <a:lnTo>
                  <a:pt x="742" y="71632"/>
                </a:lnTo>
                <a:lnTo>
                  <a:pt x="1477" y="74380"/>
                </a:lnTo>
                <a:lnTo>
                  <a:pt x="2030" y="76948"/>
                </a:lnTo>
                <a:lnTo>
                  <a:pt x="2954" y="79508"/>
                </a:lnTo>
                <a:lnTo>
                  <a:pt x="3878" y="82075"/>
                </a:lnTo>
                <a:lnTo>
                  <a:pt x="4984" y="84642"/>
                </a:lnTo>
                <a:lnTo>
                  <a:pt x="6090" y="87202"/>
                </a:lnTo>
                <a:lnTo>
                  <a:pt x="8854" y="92337"/>
                </a:lnTo>
                <a:lnTo>
                  <a:pt x="10513" y="95085"/>
                </a:lnTo>
                <a:lnTo>
                  <a:pt x="12354" y="97834"/>
                </a:lnTo>
                <a:lnTo>
                  <a:pt x="14384" y="100394"/>
                </a:lnTo>
                <a:lnTo>
                  <a:pt x="16407" y="102780"/>
                </a:lnTo>
                <a:lnTo>
                  <a:pt x="18437" y="104979"/>
                </a:lnTo>
                <a:lnTo>
                  <a:pt x="20830" y="107177"/>
                </a:lnTo>
                <a:lnTo>
                  <a:pt x="23042" y="109188"/>
                </a:lnTo>
                <a:lnTo>
                  <a:pt x="25625" y="111025"/>
                </a:lnTo>
                <a:lnTo>
                  <a:pt x="28019" y="112674"/>
                </a:lnTo>
                <a:lnTo>
                  <a:pt x="30783" y="114134"/>
                </a:lnTo>
                <a:lnTo>
                  <a:pt x="33548" y="115602"/>
                </a:lnTo>
                <a:lnTo>
                  <a:pt x="36313" y="116702"/>
                </a:lnTo>
                <a:lnTo>
                  <a:pt x="39267" y="117620"/>
                </a:lnTo>
                <a:lnTo>
                  <a:pt x="42396" y="118531"/>
                </a:lnTo>
                <a:lnTo>
                  <a:pt x="45532" y="119081"/>
                </a:lnTo>
                <a:lnTo>
                  <a:pt x="48660" y="119631"/>
                </a:lnTo>
                <a:lnTo>
                  <a:pt x="51978" y="119819"/>
                </a:lnTo>
                <a:lnTo>
                  <a:pt x="55296" y="120000"/>
                </a:lnTo>
                <a:lnTo>
                  <a:pt x="58613" y="120000"/>
                </a:lnTo>
                <a:lnTo>
                  <a:pt x="61749" y="119819"/>
                </a:lnTo>
                <a:lnTo>
                  <a:pt x="65067" y="119631"/>
                </a:lnTo>
                <a:lnTo>
                  <a:pt x="68203" y="119269"/>
                </a:lnTo>
                <a:lnTo>
                  <a:pt x="71521" y="118720"/>
                </a:lnTo>
                <a:lnTo>
                  <a:pt x="74649" y="117982"/>
                </a:lnTo>
                <a:lnTo>
                  <a:pt x="77603" y="117251"/>
                </a:lnTo>
                <a:lnTo>
                  <a:pt x="80732" y="116333"/>
                </a:lnTo>
                <a:lnTo>
                  <a:pt x="83686" y="115234"/>
                </a:lnTo>
                <a:lnTo>
                  <a:pt x="86814" y="113954"/>
                </a:lnTo>
                <a:lnTo>
                  <a:pt x="89579" y="112485"/>
                </a:lnTo>
                <a:lnTo>
                  <a:pt x="92533" y="110836"/>
                </a:lnTo>
                <a:lnTo>
                  <a:pt x="95298" y="109007"/>
                </a:lnTo>
                <a:lnTo>
                  <a:pt x="97874" y="107177"/>
                </a:lnTo>
                <a:lnTo>
                  <a:pt x="100638" y="104979"/>
                </a:lnTo>
                <a:lnTo>
                  <a:pt x="103040" y="102780"/>
                </a:lnTo>
                <a:lnTo>
                  <a:pt x="105251" y="100394"/>
                </a:lnTo>
                <a:lnTo>
                  <a:pt x="107463" y="98014"/>
                </a:lnTo>
                <a:lnTo>
                  <a:pt x="109486" y="95635"/>
                </a:lnTo>
                <a:lnTo>
                  <a:pt x="111326" y="93068"/>
                </a:lnTo>
                <a:lnTo>
                  <a:pt x="112985" y="90319"/>
                </a:lnTo>
                <a:lnTo>
                  <a:pt x="114462" y="87571"/>
                </a:lnTo>
                <a:lnTo>
                  <a:pt x="114644" y="87571"/>
                </a:lnTo>
                <a:lnTo>
                  <a:pt x="114833" y="87202"/>
                </a:lnTo>
                <a:lnTo>
                  <a:pt x="114833" y="86841"/>
                </a:lnTo>
                <a:lnTo>
                  <a:pt x="116121" y="83543"/>
                </a:lnTo>
                <a:lnTo>
                  <a:pt x="117409" y="80245"/>
                </a:lnTo>
                <a:lnTo>
                  <a:pt x="118333" y="76759"/>
                </a:lnTo>
                <a:lnTo>
                  <a:pt x="119068" y="73281"/>
                </a:lnTo>
                <a:lnTo>
                  <a:pt x="119257" y="73100"/>
                </a:lnTo>
                <a:lnTo>
                  <a:pt x="119439" y="72912"/>
                </a:lnTo>
                <a:lnTo>
                  <a:pt x="119621" y="72551"/>
                </a:lnTo>
                <a:lnTo>
                  <a:pt x="119439" y="72362"/>
                </a:lnTo>
                <a:lnTo>
                  <a:pt x="119257" y="72001"/>
                </a:lnTo>
                <a:lnTo>
                  <a:pt x="119621" y="69072"/>
                </a:lnTo>
                <a:lnTo>
                  <a:pt x="119992" y="65955"/>
                </a:lnTo>
                <a:lnTo>
                  <a:pt x="119992" y="63026"/>
                </a:lnTo>
                <a:lnTo>
                  <a:pt x="119810" y="59909"/>
                </a:lnTo>
                <a:lnTo>
                  <a:pt x="119257" y="53494"/>
                </a:lnTo>
                <a:lnTo>
                  <a:pt x="118704" y="50197"/>
                </a:lnTo>
                <a:lnTo>
                  <a:pt x="118151" y="47087"/>
                </a:lnTo>
                <a:lnTo>
                  <a:pt x="117598" y="43970"/>
                </a:lnTo>
                <a:lnTo>
                  <a:pt x="116674" y="40853"/>
                </a:lnTo>
                <a:lnTo>
                  <a:pt x="115750" y="37743"/>
                </a:lnTo>
                <a:lnTo>
                  <a:pt x="114833" y="34807"/>
                </a:lnTo>
                <a:lnTo>
                  <a:pt x="113538" y="31878"/>
                </a:lnTo>
                <a:lnTo>
                  <a:pt x="112250" y="28949"/>
                </a:lnTo>
                <a:lnTo>
                  <a:pt x="110773" y="26201"/>
                </a:lnTo>
                <a:lnTo>
                  <a:pt x="109115" y="23453"/>
                </a:lnTo>
                <a:lnTo>
                  <a:pt x="107274" y="20885"/>
                </a:lnTo>
                <a:lnTo>
                  <a:pt x="105251" y="18506"/>
                </a:lnTo>
                <a:lnTo>
                  <a:pt x="103040" y="16119"/>
                </a:lnTo>
                <a:lnTo>
                  <a:pt x="100638" y="13921"/>
                </a:lnTo>
                <a:lnTo>
                  <a:pt x="98245" y="11911"/>
                </a:lnTo>
                <a:lnTo>
                  <a:pt x="95851" y="10262"/>
                </a:lnTo>
                <a:lnTo>
                  <a:pt x="93268" y="8613"/>
                </a:lnTo>
                <a:lnTo>
                  <a:pt x="90503" y="7145"/>
                </a:lnTo>
                <a:lnTo>
                  <a:pt x="87920" y="5865"/>
                </a:lnTo>
                <a:lnTo>
                  <a:pt x="84974" y="4585"/>
                </a:lnTo>
                <a:lnTo>
                  <a:pt x="82209" y="3666"/>
                </a:lnTo>
                <a:lnTo>
                  <a:pt x="79262" y="2748"/>
                </a:lnTo>
                <a:lnTo>
                  <a:pt x="76497" y="2017"/>
                </a:lnTo>
                <a:lnTo>
                  <a:pt x="73543" y="1287"/>
                </a:lnTo>
                <a:lnTo>
                  <a:pt x="70597" y="737"/>
                </a:lnTo>
                <a:lnTo>
                  <a:pt x="67650" y="368"/>
                </a:lnTo>
                <a:lnTo>
                  <a:pt x="64696" y="188"/>
                </a:lnTo>
                <a:lnTo>
                  <a:pt x="617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7" name="Shape 567"/>
          <p:cNvSpPr/>
          <p:nvPr/>
        </p:nvSpPr>
        <p:spPr>
          <a:xfrm>
            <a:off x="3799401" y="2051575"/>
            <a:ext cx="1442400" cy="102900"/>
          </a:xfrm>
          <a:custGeom>
            <a:pathLst>
              <a:path extrusionOk="0" h="120000" w="120000">
                <a:moveTo>
                  <a:pt x="117555" y="40014"/>
                </a:moveTo>
                <a:lnTo>
                  <a:pt x="117964" y="46033"/>
                </a:lnTo>
                <a:lnTo>
                  <a:pt x="117964" y="40014"/>
                </a:lnTo>
                <a:close/>
                <a:moveTo>
                  <a:pt x="117964" y="46033"/>
                </a:moveTo>
                <a:lnTo>
                  <a:pt x="117964" y="48025"/>
                </a:lnTo>
                <a:lnTo>
                  <a:pt x="118020" y="46880"/>
                </a:lnTo>
                <a:lnTo>
                  <a:pt x="118020" y="46880"/>
                </a:lnTo>
                <a:lnTo>
                  <a:pt x="117964" y="46033"/>
                </a:lnTo>
                <a:close/>
                <a:moveTo>
                  <a:pt x="118370" y="40014"/>
                </a:moveTo>
                <a:lnTo>
                  <a:pt x="118020" y="46880"/>
                </a:lnTo>
                <a:lnTo>
                  <a:pt x="118020" y="46880"/>
                </a:lnTo>
                <a:lnTo>
                  <a:pt x="118370" y="52009"/>
                </a:lnTo>
                <a:lnTo>
                  <a:pt x="118370" y="40014"/>
                </a:lnTo>
                <a:close/>
                <a:moveTo>
                  <a:pt x="119185" y="44040"/>
                </a:moveTo>
                <a:lnTo>
                  <a:pt x="118370" y="52009"/>
                </a:lnTo>
                <a:lnTo>
                  <a:pt x="118370" y="56036"/>
                </a:lnTo>
                <a:lnTo>
                  <a:pt x="118370" y="60021"/>
                </a:lnTo>
                <a:lnTo>
                  <a:pt x="119995" y="60021"/>
                </a:lnTo>
                <a:lnTo>
                  <a:pt x="119995" y="52009"/>
                </a:lnTo>
                <a:lnTo>
                  <a:pt x="119590" y="56036"/>
                </a:lnTo>
                <a:lnTo>
                  <a:pt x="119590" y="52009"/>
                </a:lnTo>
                <a:lnTo>
                  <a:pt x="119590" y="48025"/>
                </a:lnTo>
                <a:lnTo>
                  <a:pt x="119185" y="44040"/>
                </a:lnTo>
                <a:close/>
                <a:moveTo>
                  <a:pt x="87049" y="42"/>
                </a:moveTo>
                <a:lnTo>
                  <a:pt x="86644" y="8053"/>
                </a:lnTo>
                <a:lnTo>
                  <a:pt x="86234" y="4026"/>
                </a:lnTo>
                <a:lnTo>
                  <a:pt x="85829" y="12038"/>
                </a:lnTo>
                <a:lnTo>
                  <a:pt x="85424" y="20049"/>
                </a:lnTo>
                <a:lnTo>
                  <a:pt x="84203" y="12038"/>
                </a:lnTo>
                <a:lnTo>
                  <a:pt x="83389" y="4026"/>
                </a:lnTo>
                <a:lnTo>
                  <a:pt x="82983" y="4026"/>
                </a:lnTo>
                <a:lnTo>
                  <a:pt x="82983" y="8053"/>
                </a:lnTo>
                <a:lnTo>
                  <a:pt x="82574" y="16022"/>
                </a:lnTo>
                <a:lnTo>
                  <a:pt x="83794" y="8053"/>
                </a:lnTo>
                <a:lnTo>
                  <a:pt x="82983" y="20049"/>
                </a:lnTo>
                <a:lnTo>
                  <a:pt x="83794" y="16022"/>
                </a:lnTo>
                <a:lnTo>
                  <a:pt x="83794" y="24033"/>
                </a:lnTo>
                <a:lnTo>
                  <a:pt x="82574" y="24033"/>
                </a:lnTo>
                <a:lnTo>
                  <a:pt x="82574" y="8053"/>
                </a:lnTo>
                <a:lnTo>
                  <a:pt x="82168" y="4026"/>
                </a:lnTo>
                <a:lnTo>
                  <a:pt x="81763" y="4026"/>
                </a:lnTo>
                <a:lnTo>
                  <a:pt x="80948" y="12038"/>
                </a:lnTo>
                <a:lnTo>
                  <a:pt x="80543" y="20049"/>
                </a:lnTo>
                <a:lnTo>
                  <a:pt x="80133" y="16022"/>
                </a:lnTo>
                <a:lnTo>
                  <a:pt x="79728" y="8053"/>
                </a:lnTo>
                <a:lnTo>
                  <a:pt x="79323" y="16022"/>
                </a:lnTo>
                <a:lnTo>
                  <a:pt x="77287" y="24033"/>
                </a:lnTo>
                <a:lnTo>
                  <a:pt x="77693" y="12038"/>
                </a:lnTo>
                <a:lnTo>
                  <a:pt x="76882" y="16022"/>
                </a:lnTo>
                <a:lnTo>
                  <a:pt x="76067" y="24033"/>
                </a:lnTo>
                <a:lnTo>
                  <a:pt x="76067" y="28018"/>
                </a:lnTo>
                <a:lnTo>
                  <a:pt x="75252" y="24033"/>
                </a:lnTo>
                <a:lnTo>
                  <a:pt x="74032" y="20049"/>
                </a:lnTo>
                <a:lnTo>
                  <a:pt x="72001" y="20049"/>
                </a:lnTo>
                <a:lnTo>
                  <a:pt x="72001" y="24033"/>
                </a:lnTo>
                <a:lnTo>
                  <a:pt x="71592" y="28018"/>
                </a:lnTo>
                <a:lnTo>
                  <a:pt x="70781" y="16022"/>
                </a:lnTo>
                <a:lnTo>
                  <a:pt x="69966" y="16022"/>
                </a:lnTo>
                <a:lnTo>
                  <a:pt x="67526" y="28018"/>
                </a:lnTo>
                <a:lnTo>
                  <a:pt x="67526" y="20049"/>
                </a:lnTo>
                <a:lnTo>
                  <a:pt x="67120" y="32045"/>
                </a:lnTo>
                <a:lnTo>
                  <a:pt x="66305" y="20049"/>
                </a:lnTo>
                <a:lnTo>
                  <a:pt x="67120" y="20049"/>
                </a:lnTo>
                <a:lnTo>
                  <a:pt x="66711" y="16022"/>
                </a:lnTo>
                <a:lnTo>
                  <a:pt x="66305" y="16022"/>
                </a:lnTo>
                <a:lnTo>
                  <a:pt x="65490" y="20049"/>
                </a:lnTo>
                <a:lnTo>
                  <a:pt x="64676" y="32045"/>
                </a:lnTo>
                <a:lnTo>
                  <a:pt x="64270" y="28018"/>
                </a:lnTo>
                <a:lnTo>
                  <a:pt x="63865" y="20049"/>
                </a:lnTo>
                <a:lnTo>
                  <a:pt x="62645" y="32045"/>
                </a:lnTo>
                <a:lnTo>
                  <a:pt x="63050" y="24033"/>
                </a:lnTo>
                <a:lnTo>
                  <a:pt x="62645" y="28018"/>
                </a:lnTo>
                <a:lnTo>
                  <a:pt x="61830" y="32045"/>
                </a:lnTo>
                <a:lnTo>
                  <a:pt x="61830" y="24033"/>
                </a:lnTo>
                <a:lnTo>
                  <a:pt x="61425" y="20049"/>
                </a:lnTo>
                <a:lnTo>
                  <a:pt x="60204" y="16022"/>
                </a:lnTo>
                <a:lnTo>
                  <a:pt x="58574" y="12038"/>
                </a:lnTo>
                <a:lnTo>
                  <a:pt x="57354" y="12038"/>
                </a:lnTo>
                <a:lnTo>
                  <a:pt x="57354" y="16022"/>
                </a:lnTo>
                <a:lnTo>
                  <a:pt x="57354" y="20049"/>
                </a:lnTo>
                <a:lnTo>
                  <a:pt x="56949" y="20049"/>
                </a:lnTo>
                <a:lnTo>
                  <a:pt x="56949" y="28018"/>
                </a:lnTo>
                <a:lnTo>
                  <a:pt x="56544" y="28018"/>
                </a:lnTo>
                <a:lnTo>
                  <a:pt x="56134" y="24033"/>
                </a:lnTo>
                <a:lnTo>
                  <a:pt x="55729" y="16022"/>
                </a:lnTo>
                <a:lnTo>
                  <a:pt x="55323" y="4026"/>
                </a:lnTo>
                <a:lnTo>
                  <a:pt x="55323" y="16022"/>
                </a:lnTo>
                <a:lnTo>
                  <a:pt x="54914" y="16022"/>
                </a:lnTo>
                <a:lnTo>
                  <a:pt x="54509" y="12038"/>
                </a:lnTo>
                <a:lnTo>
                  <a:pt x="54103" y="8053"/>
                </a:lnTo>
                <a:lnTo>
                  <a:pt x="52883" y="8053"/>
                </a:lnTo>
                <a:lnTo>
                  <a:pt x="52473" y="20049"/>
                </a:lnTo>
                <a:lnTo>
                  <a:pt x="52068" y="16022"/>
                </a:lnTo>
                <a:lnTo>
                  <a:pt x="51253" y="12038"/>
                </a:lnTo>
                <a:lnTo>
                  <a:pt x="49628" y="16022"/>
                </a:lnTo>
                <a:lnTo>
                  <a:pt x="46372" y="28018"/>
                </a:lnTo>
                <a:lnTo>
                  <a:pt x="45967" y="20049"/>
                </a:lnTo>
                <a:lnTo>
                  <a:pt x="45562" y="16022"/>
                </a:lnTo>
                <a:lnTo>
                  <a:pt x="43527" y="16022"/>
                </a:lnTo>
                <a:lnTo>
                  <a:pt x="41086" y="20049"/>
                </a:lnTo>
                <a:lnTo>
                  <a:pt x="40271" y="20049"/>
                </a:lnTo>
                <a:lnTo>
                  <a:pt x="39461" y="16022"/>
                </a:lnTo>
                <a:lnTo>
                  <a:pt x="39461" y="20049"/>
                </a:lnTo>
                <a:lnTo>
                  <a:pt x="39461" y="24033"/>
                </a:lnTo>
                <a:lnTo>
                  <a:pt x="38646" y="28018"/>
                </a:lnTo>
                <a:lnTo>
                  <a:pt x="38240" y="24033"/>
                </a:lnTo>
                <a:lnTo>
                  <a:pt x="37425" y="20049"/>
                </a:lnTo>
                <a:lnTo>
                  <a:pt x="37425" y="32045"/>
                </a:lnTo>
                <a:lnTo>
                  <a:pt x="36610" y="28018"/>
                </a:lnTo>
                <a:lnTo>
                  <a:pt x="35390" y="24033"/>
                </a:lnTo>
                <a:lnTo>
                  <a:pt x="34170" y="28018"/>
                </a:lnTo>
                <a:lnTo>
                  <a:pt x="33765" y="32045"/>
                </a:lnTo>
                <a:lnTo>
                  <a:pt x="32545" y="24033"/>
                </a:lnTo>
                <a:lnTo>
                  <a:pt x="31730" y="20049"/>
                </a:lnTo>
                <a:lnTo>
                  <a:pt x="30915" y="40014"/>
                </a:lnTo>
                <a:lnTo>
                  <a:pt x="30104" y="28018"/>
                </a:lnTo>
                <a:lnTo>
                  <a:pt x="29289" y="28018"/>
                </a:lnTo>
                <a:lnTo>
                  <a:pt x="28474" y="32045"/>
                </a:lnTo>
                <a:lnTo>
                  <a:pt x="28069" y="28018"/>
                </a:lnTo>
                <a:lnTo>
                  <a:pt x="27664" y="32045"/>
                </a:lnTo>
                <a:lnTo>
                  <a:pt x="26034" y="40014"/>
                </a:lnTo>
                <a:lnTo>
                  <a:pt x="26034" y="44040"/>
                </a:lnTo>
                <a:lnTo>
                  <a:pt x="25223" y="48025"/>
                </a:lnTo>
                <a:lnTo>
                  <a:pt x="25223" y="44040"/>
                </a:lnTo>
                <a:lnTo>
                  <a:pt x="24814" y="44040"/>
                </a:lnTo>
                <a:lnTo>
                  <a:pt x="24003" y="52009"/>
                </a:lnTo>
                <a:lnTo>
                  <a:pt x="23593" y="52009"/>
                </a:lnTo>
                <a:lnTo>
                  <a:pt x="23188" y="44040"/>
                </a:lnTo>
                <a:lnTo>
                  <a:pt x="23188" y="48025"/>
                </a:lnTo>
                <a:lnTo>
                  <a:pt x="22373" y="52009"/>
                </a:lnTo>
                <a:lnTo>
                  <a:pt x="21968" y="48025"/>
                </a:lnTo>
                <a:lnTo>
                  <a:pt x="21153" y="44040"/>
                </a:lnTo>
                <a:lnTo>
                  <a:pt x="22373" y="44040"/>
                </a:lnTo>
                <a:lnTo>
                  <a:pt x="21968" y="40014"/>
                </a:lnTo>
                <a:lnTo>
                  <a:pt x="21968" y="32045"/>
                </a:lnTo>
                <a:lnTo>
                  <a:pt x="21563" y="40014"/>
                </a:lnTo>
                <a:lnTo>
                  <a:pt x="19527" y="40014"/>
                </a:lnTo>
                <a:lnTo>
                  <a:pt x="19527" y="48025"/>
                </a:lnTo>
                <a:lnTo>
                  <a:pt x="20342" y="48025"/>
                </a:lnTo>
                <a:lnTo>
                  <a:pt x="19933" y="52009"/>
                </a:lnTo>
                <a:lnTo>
                  <a:pt x="19933" y="48025"/>
                </a:lnTo>
                <a:lnTo>
                  <a:pt x="19527" y="60021"/>
                </a:lnTo>
                <a:lnTo>
                  <a:pt x="18712" y="52009"/>
                </a:lnTo>
                <a:lnTo>
                  <a:pt x="17902" y="44040"/>
                </a:lnTo>
                <a:lnTo>
                  <a:pt x="17087" y="44040"/>
                </a:lnTo>
                <a:lnTo>
                  <a:pt x="16272" y="60021"/>
                </a:lnTo>
                <a:lnTo>
                  <a:pt x="16272" y="56036"/>
                </a:lnTo>
                <a:lnTo>
                  <a:pt x="16272" y="52009"/>
                </a:lnTo>
                <a:lnTo>
                  <a:pt x="15867" y="56036"/>
                </a:lnTo>
                <a:lnTo>
                  <a:pt x="15461" y="64005"/>
                </a:lnTo>
                <a:lnTo>
                  <a:pt x="13832" y="60021"/>
                </a:lnTo>
                <a:lnTo>
                  <a:pt x="10581" y="60021"/>
                </a:lnTo>
                <a:lnTo>
                  <a:pt x="7730" y="64005"/>
                </a:lnTo>
                <a:lnTo>
                  <a:pt x="6510" y="68032"/>
                </a:lnTo>
                <a:lnTo>
                  <a:pt x="5695" y="72016"/>
                </a:lnTo>
                <a:lnTo>
                  <a:pt x="5695" y="68032"/>
                </a:lnTo>
                <a:lnTo>
                  <a:pt x="4475" y="72016"/>
                </a:lnTo>
                <a:lnTo>
                  <a:pt x="3255" y="76001"/>
                </a:lnTo>
                <a:lnTo>
                  <a:pt x="2444" y="76001"/>
                </a:lnTo>
                <a:lnTo>
                  <a:pt x="1629" y="80028"/>
                </a:lnTo>
                <a:lnTo>
                  <a:pt x="1224" y="72016"/>
                </a:lnTo>
                <a:lnTo>
                  <a:pt x="409" y="68032"/>
                </a:lnTo>
                <a:lnTo>
                  <a:pt x="4" y="76001"/>
                </a:lnTo>
                <a:lnTo>
                  <a:pt x="4" y="87997"/>
                </a:lnTo>
                <a:lnTo>
                  <a:pt x="409" y="108004"/>
                </a:lnTo>
                <a:lnTo>
                  <a:pt x="814" y="120000"/>
                </a:lnTo>
                <a:lnTo>
                  <a:pt x="1224" y="116015"/>
                </a:lnTo>
                <a:lnTo>
                  <a:pt x="2035" y="120000"/>
                </a:lnTo>
                <a:lnTo>
                  <a:pt x="2444" y="108004"/>
                </a:lnTo>
                <a:lnTo>
                  <a:pt x="2850" y="111988"/>
                </a:lnTo>
                <a:lnTo>
                  <a:pt x="2850" y="116015"/>
                </a:lnTo>
                <a:lnTo>
                  <a:pt x="3255" y="111988"/>
                </a:lnTo>
                <a:lnTo>
                  <a:pt x="4070" y="108004"/>
                </a:lnTo>
                <a:lnTo>
                  <a:pt x="5290" y="108004"/>
                </a:lnTo>
                <a:lnTo>
                  <a:pt x="5290" y="111988"/>
                </a:lnTo>
                <a:lnTo>
                  <a:pt x="5695" y="116015"/>
                </a:lnTo>
                <a:lnTo>
                  <a:pt x="6105" y="120000"/>
                </a:lnTo>
                <a:lnTo>
                  <a:pt x="6510" y="111988"/>
                </a:lnTo>
                <a:lnTo>
                  <a:pt x="7730" y="108004"/>
                </a:lnTo>
                <a:lnTo>
                  <a:pt x="7325" y="111988"/>
                </a:lnTo>
                <a:lnTo>
                  <a:pt x="8136" y="116015"/>
                </a:lnTo>
                <a:lnTo>
                  <a:pt x="8136" y="104019"/>
                </a:lnTo>
                <a:lnTo>
                  <a:pt x="8545" y="96008"/>
                </a:lnTo>
                <a:lnTo>
                  <a:pt x="8951" y="116015"/>
                </a:lnTo>
                <a:lnTo>
                  <a:pt x="9360" y="99992"/>
                </a:lnTo>
                <a:lnTo>
                  <a:pt x="9766" y="111988"/>
                </a:lnTo>
                <a:lnTo>
                  <a:pt x="9766" y="108004"/>
                </a:lnTo>
                <a:lnTo>
                  <a:pt x="10171" y="104019"/>
                </a:lnTo>
                <a:lnTo>
                  <a:pt x="10581" y="108004"/>
                </a:lnTo>
                <a:lnTo>
                  <a:pt x="10581" y="116015"/>
                </a:lnTo>
                <a:lnTo>
                  <a:pt x="10986" y="108004"/>
                </a:lnTo>
                <a:lnTo>
                  <a:pt x="10986" y="104019"/>
                </a:lnTo>
                <a:lnTo>
                  <a:pt x="11391" y="108004"/>
                </a:lnTo>
                <a:lnTo>
                  <a:pt x="11391" y="111988"/>
                </a:lnTo>
                <a:lnTo>
                  <a:pt x="12206" y="104019"/>
                </a:lnTo>
                <a:lnTo>
                  <a:pt x="13021" y="104019"/>
                </a:lnTo>
                <a:lnTo>
                  <a:pt x="13426" y="96008"/>
                </a:lnTo>
                <a:lnTo>
                  <a:pt x="13426" y="87997"/>
                </a:lnTo>
                <a:lnTo>
                  <a:pt x="13832" y="84012"/>
                </a:lnTo>
                <a:lnTo>
                  <a:pt x="13832" y="87997"/>
                </a:lnTo>
                <a:lnTo>
                  <a:pt x="13832" y="96008"/>
                </a:lnTo>
                <a:lnTo>
                  <a:pt x="14241" y="87997"/>
                </a:lnTo>
                <a:lnTo>
                  <a:pt x="15052" y="87997"/>
                </a:lnTo>
                <a:lnTo>
                  <a:pt x="15052" y="92024"/>
                </a:lnTo>
                <a:lnTo>
                  <a:pt x="14646" y="96008"/>
                </a:lnTo>
                <a:lnTo>
                  <a:pt x="14241" y="99992"/>
                </a:lnTo>
                <a:lnTo>
                  <a:pt x="14241" y="108004"/>
                </a:lnTo>
                <a:lnTo>
                  <a:pt x="15052" y="108004"/>
                </a:lnTo>
                <a:lnTo>
                  <a:pt x="15461" y="104019"/>
                </a:lnTo>
                <a:lnTo>
                  <a:pt x="15867" y="96008"/>
                </a:lnTo>
                <a:lnTo>
                  <a:pt x="17902" y="96008"/>
                </a:lnTo>
                <a:lnTo>
                  <a:pt x="17902" y="99992"/>
                </a:lnTo>
                <a:lnTo>
                  <a:pt x="18307" y="92024"/>
                </a:lnTo>
                <a:lnTo>
                  <a:pt x="18712" y="92024"/>
                </a:lnTo>
                <a:lnTo>
                  <a:pt x="18307" y="96008"/>
                </a:lnTo>
                <a:lnTo>
                  <a:pt x="22783" y="96008"/>
                </a:lnTo>
                <a:lnTo>
                  <a:pt x="24003" y="92024"/>
                </a:lnTo>
                <a:lnTo>
                  <a:pt x="24814" y="92024"/>
                </a:lnTo>
                <a:lnTo>
                  <a:pt x="24814" y="87997"/>
                </a:lnTo>
                <a:lnTo>
                  <a:pt x="27664" y="87997"/>
                </a:lnTo>
                <a:lnTo>
                  <a:pt x="28069" y="80028"/>
                </a:lnTo>
                <a:lnTo>
                  <a:pt x="28474" y="80028"/>
                </a:lnTo>
                <a:lnTo>
                  <a:pt x="30915" y="84012"/>
                </a:lnTo>
                <a:lnTo>
                  <a:pt x="32135" y="80028"/>
                </a:lnTo>
                <a:lnTo>
                  <a:pt x="32545" y="80028"/>
                </a:lnTo>
                <a:lnTo>
                  <a:pt x="32950" y="72016"/>
                </a:lnTo>
                <a:lnTo>
                  <a:pt x="33355" y="80028"/>
                </a:lnTo>
                <a:lnTo>
                  <a:pt x="34170" y="87997"/>
                </a:lnTo>
                <a:lnTo>
                  <a:pt x="34985" y="76001"/>
                </a:lnTo>
                <a:lnTo>
                  <a:pt x="34985" y="84012"/>
                </a:lnTo>
                <a:lnTo>
                  <a:pt x="35390" y="76001"/>
                </a:lnTo>
                <a:lnTo>
                  <a:pt x="35796" y="84012"/>
                </a:lnTo>
                <a:lnTo>
                  <a:pt x="35796" y="80028"/>
                </a:lnTo>
                <a:lnTo>
                  <a:pt x="35796" y="76001"/>
                </a:lnTo>
                <a:lnTo>
                  <a:pt x="36610" y="76001"/>
                </a:lnTo>
                <a:lnTo>
                  <a:pt x="37016" y="80028"/>
                </a:lnTo>
                <a:lnTo>
                  <a:pt x="37831" y="76001"/>
                </a:lnTo>
                <a:lnTo>
                  <a:pt x="37831" y="84012"/>
                </a:lnTo>
                <a:lnTo>
                  <a:pt x="38240" y="80028"/>
                </a:lnTo>
                <a:lnTo>
                  <a:pt x="41901" y="80028"/>
                </a:lnTo>
                <a:lnTo>
                  <a:pt x="41491" y="76001"/>
                </a:lnTo>
                <a:lnTo>
                  <a:pt x="41901" y="68032"/>
                </a:lnTo>
                <a:lnTo>
                  <a:pt x="42306" y="72016"/>
                </a:lnTo>
                <a:lnTo>
                  <a:pt x="42306" y="76001"/>
                </a:lnTo>
                <a:lnTo>
                  <a:pt x="42712" y="80028"/>
                </a:lnTo>
                <a:lnTo>
                  <a:pt x="43527" y="84012"/>
                </a:lnTo>
                <a:lnTo>
                  <a:pt x="45967" y="76001"/>
                </a:lnTo>
                <a:lnTo>
                  <a:pt x="47592" y="64005"/>
                </a:lnTo>
                <a:lnTo>
                  <a:pt x="48002" y="72016"/>
                </a:lnTo>
                <a:lnTo>
                  <a:pt x="48813" y="72016"/>
                </a:lnTo>
                <a:lnTo>
                  <a:pt x="49628" y="68032"/>
                </a:lnTo>
                <a:lnTo>
                  <a:pt x="50033" y="60021"/>
                </a:lnTo>
                <a:lnTo>
                  <a:pt x="51663" y="68032"/>
                </a:lnTo>
                <a:lnTo>
                  <a:pt x="53694" y="72016"/>
                </a:lnTo>
                <a:lnTo>
                  <a:pt x="54509" y="64005"/>
                </a:lnTo>
                <a:lnTo>
                  <a:pt x="54509" y="72016"/>
                </a:lnTo>
                <a:lnTo>
                  <a:pt x="55729" y="64005"/>
                </a:lnTo>
                <a:lnTo>
                  <a:pt x="56949" y="64005"/>
                </a:lnTo>
                <a:lnTo>
                  <a:pt x="60610" y="72016"/>
                </a:lnTo>
                <a:lnTo>
                  <a:pt x="62235" y="76001"/>
                </a:lnTo>
                <a:lnTo>
                  <a:pt x="63865" y="76001"/>
                </a:lnTo>
                <a:lnTo>
                  <a:pt x="65085" y="72016"/>
                </a:lnTo>
                <a:lnTo>
                  <a:pt x="66305" y="64005"/>
                </a:lnTo>
                <a:lnTo>
                  <a:pt x="66711" y="60021"/>
                </a:lnTo>
                <a:lnTo>
                  <a:pt x="66711" y="64005"/>
                </a:lnTo>
                <a:lnTo>
                  <a:pt x="66711" y="72016"/>
                </a:lnTo>
                <a:lnTo>
                  <a:pt x="70781" y="64005"/>
                </a:lnTo>
                <a:lnTo>
                  <a:pt x="70781" y="68032"/>
                </a:lnTo>
                <a:lnTo>
                  <a:pt x="71186" y="68032"/>
                </a:lnTo>
                <a:lnTo>
                  <a:pt x="71592" y="64005"/>
                </a:lnTo>
                <a:lnTo>
                  <a:pt x="76067" y="64005"/>
                </a:lnTo>
                <a:lnTo>
                  <a:pt x="76472" y="68032"/>
                </a:lnTo>
                <a:lnTo>
                  <a:pt x="76882" y="68032"/>
                </a:lnTo>
                <a:lnTo>
                  <a:pt x="79323" y="64005"/>
                </a:lnTo>
                <a:lnTo>
                  <a:pt x="82168" y="56036"/>
                </a:lnTo>
                <a:lnTo>
                  <a:pt x="80948" y="68032"/>
                </a:lnTo>
                <a:lnTo>
                  <a:pt x="82574" y="56036"/>
                </a:lnTo>
                <a:lnTo>
                  <a:pt x="83389" y="56036"/>
                </a:lnTo>
                <a:lnTo>
                  <a:pt x="83389" y="64005"/>
                </a:lnTo>
                <a:lnTo>
                  <a:pt x="84203" y="60021"/>
                </a:lnTo>
                <a:lnTo>
                  <a:pt x="85829" y="60021"/>
                </a:lnTo>
                <a:lnTo>
                  <a:pt x="86234" y="56036"/>
                </a:lnTo>
                <a:lnTo>
                  <a:pt x="86644" y="40014"/>
                </a:lnTo>
                <a:lnTo>
                  <a:pt x="86644" y="48025"/>
                </a:lnTo>
                <a:lnTo>
                  <a:pt x="87049" y="52009"/>
                </a:lnTo>
                <a:lnTo>
                  <a:pt x="87049" y="60021"/>
                </a:lnTo>
                <a:lnTo>
                  <a:pt x="87454" y="56036"/>
                </a:lnTo>
                <a:lnTo>
                  <a:pt x="87864" y="56036"/>
                </a:lnTo>
                <a:lnTo>
                  <a:pt x="87864" y="60021"/>
                </a:lnTo>
                <a:lnTo>
                  <a:pt x="89084" y="52009"/>
                </a:lnTo>
                <a:lnTo>
                  <a:pt x="90305" y="48025"/>
                </a:lnTo>
                <a:lnTo>
                  <a:pt x="90710" y="48025"/>
                </a:lnTo>
                <a:lnTo>
                  <a:pt x="91115" y="60021"/>
                </a:lnTo>
                <a:lnTo>
                  <a:pt x="93150" y="52009"/>
                </a:lnTo>
                <a:lnTo>
                  <a:pt x="92745" y="44040"/>
                </a:lnTo>
                <a:lnTo>
                  <a:pt x="92745" y="40014"/>
                </a:lnTo>
                <a:lnTo>
                  <a:pt x="93556" y="40014"/>
                </a:lnTo>
                <a:lnTo>
                  <a:pt x="93150" y="44040"/>
                </a:lnTo>
                <a:lnTo>
                  <a:pt x="94780" y="44040"/>
                </a:lnTo>
                <a:lnTo>
                  <a:pt x="94371" y="52009"/>
                </a:lnTo>
                <a:lnTo>
                  <a:pt x="94371" y="52009"/>
                </a:lnTo>
                <a:lnTo>
                  <a:pt x="95591" y="44040"/>
                </a:lnTo>
                <a:lnTo>
                  <a:pt x="96000" y="52009"/>
                </a:lnTo>
                <a:lnTo>
                  <a:pt x="96000" y="48025"/>
                </a:lnTo>
                <a:lnTo>
                  <a:pt x="96000" y="44040"/>
                </a:lnTo>
                <a:lnTo>
                  <a:pt x="97221" y="44040"/>
                </a:lnTo>
                <a:lnTo>
                  <a:pt x="97626" y="56036"/>
                </a:lnTo>
                <a:lnTo>
                  <a:pt x="99251" y="52009"/>
                </a:lnTo>
                <a:lnTo>
                  <a:pt x="100066" y="48025"/>
                </a:lnTo>
                <a:lnTo>
                  <a:pt x="100472" y="44040"/>
                </a:lnTo>
                <a:lnTo>
                  <a:pt x="100881" y="48025"/>
                </a:lnTo>
                <a:lnTo>
                  <a:pt x="100881" y="52009"/>
                </a:lnTo>
                <a:lnTo>
                  <a:pt x="102101" y="52009"/>
                </a:lnTo>
                <a:lnTo>
                  <a:pt x="102912" y="48025"/>
                </a:lnTo>
                <a:lnTo>
                  <a:pt x="103727" y="52009"/>
                </a:lnTo>
                <a:lnTo>
                  <a:pt x="104542" y="52009"/>
                </a:lnTo>
                <a:lnTo>
                  <a:pt x="104542" y="48025"/>
                </a:lnTo>
                <a:lnTo>
                  <a:pt x="105762" y="52009"/>
                </a:lnTo>
                <a:lnTo>
                  <a:pt x="107388" y="56036"/>
                </a:lnTo>
                <a:lnTo>
                  <a:pt x="108565" y="44422"/>
                </a:lnTo>
                <a:lnTo>
                  <a:pt x="108203" y="48025"/>
                </a:lnTo>
                <a:lnTo>
                  <a:pt x="108608" y="52009"/>
                </a:lnTo>
                <a:lnTo>
                  <a:pt x="108608" y="48025"/>
                </a:lnTo>
                <a:lnTo>
                  <a:pt x="109013" y="44040"/>
                </a:lnTo>
                <a:lnTo>
                  <a:pt x="109423" y="40014"/>
                </a:lnTo>
                <a:lnTo>
                  <a:pt x="109828" y="40014"/>
                </a:lnTo>
                <a:lnTo>
                  <a:pt x="109828" y="48025"/>
                </a:lnTo>
                <a:lnTo>
                  <a:pt x="110233" y="44040"/>
                </a:lnTo>
                <a:lnTo>
                  <a:pt x="110643" y="44040"/>
                </a:lnTo>
                <a:lnTo>
                  <a:pt x="110233" y="48025"/>
                </a:lnTo>
                <a:lnTo>
                  <a:pt x="110643" y="52009"/>
                </a:lnTo>
                <a:lnTo>
                  <a:pt x="111454" y="56036"/>
                </a:lnTo>
                <a:lnTo>
                  <a:pt x="111863" y="48025"/>
                </a:lnTo>
                <a:lnTo>
                  <a:pt x="112674" y="44040"/>
                </a:lnTo>
                <a:lnTo>
                  <a:pt x="112674" y="44040"/>
                </a:lnTo>
                <a:lnTo>
                  <a:pt x="112269" y="52009"/>
                </a:lnTo>
                <a:lnTo>
                  <a:pt x="112674" y="56036"/>
                </a:lnTo>
                <a:lnTo>
                  <a:pt x="113489" y="60021"/>
                </a:lnTo>
                <a:lnTo>
                  <a:pt x="113894" y="60021"/>
                </a:lnTo>
                <a:lnTo>
                  <a:pt x="115929" y="52009"/>
                </a:lnTo>
                <a:lnTo>
                  <a:pt x="117555" y="40014"/>
                </a:lnTo>
                <a:lnTo>
                  <a:pt x="117149" y="40014"/>
                </a:lnTo>
                <a:lnTo>
                  <a:pt x="117555" y="36029"/>
                </a:lnTo>
                <a:lnTo>
                  <a:pt x="116335" y="32045"/>
                </a:lnTo>
                <a:lnTo>
                  <a:pt x="115929" y="40014"/>
                </a:lnTo>
                <a:lnTo>
                  <a:pt x="115524" y="48025"/>
                </a:lnTo>
                <a:lnTo>
                  <a:pt x="115524" y="28018"/>
                </a:lnTo>
                <a:lnTo>
                  <a:pt x="114709" y="40014"/>
                </a:lnTo>
                <a:lnTo>
                  <a:pt x="114304" y="36029"/>
                </a:lnTo>
                <a:lnTo>
                  <a:pt x="113894" y="32045"/>
                </a:lnTo>
                <a:lnTo>
                  <a:pt x="113489" y="40014"/>
                </a:lnTo>
                <a:lnTo>
                  <a:pt x="113083" y="28018"/>
                </a:lnTo>
                <a:lnTo>
                  <a:pt x="112269" y="32045"/>
                </a:lnTo>
                <a:lnTo>
                  <a:pt x="111454" y="28018"/>
                </a:lnTo>
                <a:lnTo>
                  <a:pt x="109423" y="24033"/>
                </a:lnTo>
                <a:lnTo>
                  <a:pt x="109013" y="28018"/>
                </a:lnTo>
                <a:lnTo>
                  <a:pt x="108203" y="32045"/>
                </a:lnTo>
                <a:lnTo>
                  <a:pt x="108608" y="20049"/>
                </a:lnTo>
                <a:lnTo>
                  <a:pt x="107793" y="28018"/>
                </a:lnTo>
                <a:lnTo>
                  <a:pt x="107793" y="28018"/>
                </a:lnTo>
                <a:lnTo>
                  <a:pt x="108203" y="20049"/>
                </a:lnTo>
                <a:lnTo>
                  <a:pt x="107388" y="24033"/>
                </a:lnTo>
                <a:lnTo>
                  <a:pt x="106573" y="24033"/>
                </a:lnTo>
                <a:lnTo>
                  <a:pt x="106573" y="32045"/>
                </a:lnTo>
                <a:lnTo>
                  <a:pt x="106167" y="44040"/>
                </a:lnTo>
                <a:lnTo>
                  <a:pt x="106167" y="36029"/>
                </a:lnTo>
                <a:lnTo>
                  <a:pt x="106573" y="28018"/>
                </a:lnTo>
                <a:lnTo>
                  <a:pt x="106167" y="32045"/>
                </a:lnTo>
                <a:lnTo>
                  <a:pt x="106167" y="28018"/>
                </a:lnTo>
                <a:lnTo>
                  <a:pt x="105762" y="20049"/>
                </a:lnTo>
                <a:lnTo>
                  <a:pt x="105762" y="28018"/>
                </a:lnTo>
                <a:lnTo>
                  <a:pt x="105353" y="24033"/>
                </a:lnTo>
                <a:lnTo>
                  <a:pt x="104947" y="16022"/>
                </a:lnTo>
                <a:lnTo>
                  <a:pt x="104542" y="24033"/>
                </a:lnTo>
                <a:lnTo>
                  <a:pt x="103322" y="24033"/>
                </a:lnTo>
                <a:lnTo>
                  <a:pt x="100881" y="28018"/>
                </a:lnTo>
                <a:lnTo>
                  <a:pt x="99661" y="28018"/>
                </a:lnTo>
                <a:lnTo>
                  <a:pt x="98846" y="24033"/>
                </a:lnTo>
                <a:lnTo>
                  <a:pt x="98846" y="20049"/>
                </a:lnTo>
                <a:lnTo>
                  <a:pt x="99251" y="20049"/>
                </a:lnTo>
                <a:lnTo>
                  <a:pt x="97626" y="16022"/>
                </a:lnTo>
                <a:lnTo>
                  <a:pt x="98031" y="20049"/>
                </a:lnTo>
                <a:lnTo>
                  <a:pt x="97221" y="20049"/>
                </a:lnTo>
                <a:lnTo>
                  <a:pt x="97626" y="12038"/>
                </a:lnTo>
                <a:lnTo>
                  <a:pt x="97221" y="8053"/>
                </a:lnTo>
                <a:lnTo>
                  <a:pt x="96811" y="8053"/>
                </a:lnTo>
                <a:lnTo>
                  <a:pt x="96406" y="12038"/>
                </a:lnTo>
                <a:lnTo>
                  <a:pt x="95591" y="16022"/>
                </a:lnTo>
                <a:lnTo>
                  <a:pt x="95185" y="12038"/>
                </a:lnTo>
                <a:lnTo>
                  <a:pt x="95591" y="20049"/>
                </a:lnTo>
                <a:lnTo>
                  <a:pt x="94371" y="8053"/>
                </a:lnTo>
                <a:lnTo>
                  <a:pt x="93965" y="8053"/>
                </a:lnTo>
                <a:lnTo>
                  <a:pt x="93556" y="16022"/>
                </a:lnTo>
                <a:lnTo>
                  <a:pt x="93150" y="32045"/>
                </a:lnTo>
                <a:lnTo>
                  <a:pt x="92335" y="28018"/>
                </a:lnTo>
                <a:lnTo>
                  <a:pt x="92745" y="20049"/>
                </a:lnTo>
                <a:lnTo>
                  <a:pt x="93150" y="12038"/>
                </a:lnTo>
                <a:lnTo>
                  <a:pt x="92335" y="12038"/>
                </a:lnTo>
                <a:lnTo>
                  <a:pt x="92335" y="8053"/>
                </a:lnTo>
                <a:lnTo>
                  <a:pt x="91525" y="16022"/>
                </a:lnTo>
                <a:lnTo>
                  <a:pt x="90305" y="24033"/>
                </a:lnTo>
                <a:lnTo>
                  <a:pt x="88675" y="42"/>
                </a:lnTo>
                <a:lnTo>
                  <a:pt x="88269" y="4026"/>
                </a:lnTo>
                <a:lnTo>
                  <a:pt x="88269" y="8053"/>
                </a:lnTo>
                <a:lnTo>
                  <a:pt x="88269" y="16022"/>
                </a:lnTo>
                <a:lnTo>
                  <a:pt x="87454" y="12038"/>
                </a:lnTo>
                <a:lnTo>
                  <a:pt x="87454" y="8053"/>
                </a:lnTo>
                <a:lnTo>
                  <a:pt x="87864" y="4026"/>
                </a:lnTo>
                <a:lnTo>
                  <a:pt x="87454" y="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Shape 568"/>
          <p:cNvSpPr txBox="1"/>
          <p:nvPr>
            <p:ph idx="4294967295" type="subTitle"/>
          </p:nvPr>
        </p:nvSpPr>
        <p:spPr>
          <a:xfrm>
            <a:off x="1275150" y="2376679"/>
            <a:ext cx="65937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 b="1" sz="36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 sz="3600"/>
              <a:t>HAWQ/GPDB is hiring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Join us: </a:t>
            </a:r>
            <a:r>
              <a:rPr lang="en" u="sng">
                <a:solidFill>
                  <a:schemeClr val="hlink"/>
                </a:solidFill>
                <a:hlinkClick r:id="rId3"/>
              </a:rPr>
              <a:t>pivotalrnd_china_jobs@pivotal.io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569" name="Shape 569"/>
          <p:cNvSpPr/>
          <p:nvPr/>
        </p:nvSpPr>
        <p:spPr>
          <a:xfrm>
            <a:off x="1119147" y="3010531"/>
            <a:ext cx="860100" cy="861300"/>
          </a:xfrm>
          <a:custGeom>
            <a:pathLst>
              <a:path extrusionOk="0" h="120000" w="120000">
                <a:moveTo>
                  <a:pt x="111365" y="42080"/>
                </a:moveTo>
                <a:lnTo>
                  <a:pt x="112909" y="43067"/>
                </a:lnTo>
                <a:lnTo>
                  <a:pt x="113675" y="43729"/>
                </a:lnTo>
                <a:lnTo>
                  <a:pt x="114448" y="44384"/>
                </a:lnTo>
                <a:lnTo>
                  <a:pt x="113523" y="44715"/>
                </a:lnTo>
                <a:lnTo>
                  <a:pt x="112751" y="45039"/>
                </a:lnTo>
                <a:lnTo>
                  <a:pt x="111523" y="45863"/>
                </a:lnTo>
                <a:lnTo>
                  <a:pt x="111365" y="42080"/>
                </a:lnTo>
                <a:close/>
                <a:moveTo>
                  <a:pt x="115372" y="45701"/>
                </a:moveTo>
                <a:lnTo>
                  <a:pt x="115834" y="46688"/>
                </a:lnTo>
                <a:lnTo>
                  <a:pt x="114758" y="46850"/>
                </a:lnTo>
                <a:lnTo>
                  <a:pt x="113675" y="47343"/>
                </a:lnTo>
                <a:lnTo>
                  <a:pt x="112599" y="47836"/>
                </a:lnTo>
                <a:lnTo>
                  <a:pt x="111523" y="48660"/>
                </a:lnTo>
                <a:lnTo>
                  <a:pt x="111523" y="47181"/>
                </a:lnTo>
                <a:lnTo>
                  <a:pt x="113372" y="46357"/>
                </a:lnTo>
                <a:lnTo>
                  <a:pt x="114448" y="46026"/>
                </a:lnTo>
                <a:lnTo>
                  <a:pt x="115372" y="45701"/>
                </a:lnTo>
                <a:close/>
                <a:moveTo>
                  <a:pt x="116296" y="48660"/>
                </a:moveTo>
                <a:lnTo>
                  <a:pt x="116448" y="49971"/>
                </a:lnTo>
                <a:lnTo>
                  <a:pt x="115372" y="50464"/>
                </a:lnTo>
                <a:lnTo>
                  <a:pt x="114448" y="50957"/>
                </a:lnTo>
                <a:lnTo>
                  <a:pt x="113061" y="51943"/>
                </a:lnTo>
                <a:lnTo>
                  <a:pt x="111675" y="52930"/>
                </a:lnTo>
                <a:lnTo>
                  <a:pt x="111675" y="52274"/>
                </a:lnTo>
                <a:lnTo>
                  <a:pt x="111523" y="50464"/>
                </a:lnTo>
                <a:lnTo>
                  <a:pt x="112599" y="49971"/>
                </a:lnTo>
                <a:lnTo>
                  <a:pt x="116144" y="48822"/>
                </a:lnTo>
                <a:lnTo>
                  <a:pt x="116296" y="48660"/>
                </a:lnTo>
                <a:close/>
                <a:moveTo>
                  <a:pt x="116606" y="51943"/>
                </a:moveTo>
                <a:lnTo>
                  <a:pt x="116606" y="52930"/>
                </a:lnTo>
                <a:lnTo>
                  <a:pt x="116606" y="53423"/>
                </a:lnTo>
                <a:lnTo>
                  <a:pt x="115372" y="53916"/>
                </a:lnTo>
                <a:lnTo>
                  <a:pt x="113986" y="54740"/>
                </a:lnTo>
                <a:lnTo>
                  <a:pt x="112751" y="55727"/>
                </a:lnTo>
                <a:lnTo>
                  <a:pt x="111675" y="56713"/>
                </a:lnTo>
                <a:lnTo>
                  <a:pt x="111675" y="54085"/>
                </a:lnTo>
                <a:lnTo>
                  <a:pt x="113061" y="53592"/>
                </a:lnTo>
                <a:lnTo>
                  <a:pt x="114448" y="52930"/>
                </a:lnTo>
                <a:lnTo>
                  <a:pt x="116606" y="51943"/>
                </a:lnTo>
                <a:close/>
                <a:moveTo>
                  <a:pt x="116606" y="55396"/>
                </a:moveTo>
                <a:lnTo>
                  <a:pt x="116448" y="57206"/>
                </a:lnTo>
                <a:lnTo>
                  <a:pt x="115986" y="57368"/>
                </a:lnTo>
                <a:lnTo>
                  <a:pt x="115524" y="57537"/>
                </a:lnTo>
                <a:lnTo>
                  <a:pt x="114600" y="58192"/>
                </a:lnTo>
                <a:lnTo>
                  <a:pt x="113213" y="59017"/>
                </a:lnTo>
                <a:lnTo>
                  <a:pt x="111827" y="59672"/>
                </a:lnTo>
                <a:lnTo>
                  <a:pt x="111827" y="57861"/>
                </a:lnTo>
                <a:lnTo>
                  <a:pt x="113061" y="57537"/>
                </a:lnTo>
                <a:lnTo>
                  <a:pt x="114296" y="56875"/>
                </a:lnTo>
                <a:lnTo>
                  <a:pt x="115372" y="56058"/>
                </a:lnTo>
                <a:lnTo>
                  <a:pt x="116606" y="55396"/>
                </a:lnTo>
                <a:close/>
                <a:moveTo>
                  <a:pt x="115834" y="59341"/>
                </a:moveTo>
                <a:lnTo>
                  <a:pt x="115220" y="60658"/>
                </a:lnTo>
                <a:lnTo>
                  <a:pt x="114448" y="61976"/>
                </a:lnTo>
                <a:lnTo>
                  <a:pt x="113213" y="63124"/>
                </a:lnTo>
                <a:lnTo>
                  <a:pt x="111985" y="64272"/>
                </a:lnTo>
                <a:lnTo>
                  <a:pt x="111827" y="60496"/>
                </a:lnTo>
                <a:lnTo>
                  <a:pt x="113061" y="60327"/>
                </a:lnTo>
                <a:lnTo>
                  <a:pt x="114448" y="59834"/>
                </a:lnTo>
                <a:lnTo>
                  <a:pt x="115834" y="59341"/>
                </a:lnTo>
                <a:close/>
                <a:moveTo>
                  <a:pt x="18795" y="34190"/>
                </a:moveTo>
                <a:lnTo>
                  <a:pt x="23258" y="34359"/>
                </a:lnTo>
                <a:lnTo>
                  <a:pt x="27727" y="34359"/>
                </a:lnTo>
                <a:lnTo>
                  <a:pt x="27417" y="35838"/>
                </a:lnTo>
                <a:lnTo>
                  <a:pt x="27265" y="37642"/>
                </a:lnTo>
                <a:lnTo>
                  <a:pt x="27113" y="41094"/>
                </a:lnTo>
                <a:lnTo>
                  <a:pt x="26955" y="50957"/>
                </a:lnTo>
                <a:lnTo>
                  <a:pt x="26955" y="60820"/>
                </a:lnTo>
                <a:lnTo>
                  <a:pt x="27113" y="70852"/>
                </a:lnTo>
                <a:lnTo>
                  <a:pt x="24492" y="71177"/>
                </a:lnTo>
                <a:lnTo>
                  <a:pt x="24492" y="71015"/>
                </a:lnTo>
                <a:lnTo>
                  <a:pt x="25264" y="69697"/>
                </a:lnTo>
                <a:lnTo>
                  <a:pt x="25878" y="68387"/>
                </a:lnTo>
                <a:lnTo>
                  <a:pt x="26341" y="66907"/>
                </a:lnTo>
                <a:lnTo>
                  <a:pt x="26492" y="66083"/>
                </a:lnTo>
                <a:lnTo>
                  <a:pt x="26492" y="65259"/>
                </a:lnTo>
                <a:lnTo>
                  <a:pt x="26341" y="64934"/>
                </a:lnTo>
                <a:lnTo>
                  <a:pt x="26030" y="64766"/>
                </a:lnTo>
                <a:lnTo>
                  <a:pt x="25726" y="64766"/>
                </a:lnTo>
                <a:lnTo>
                  <a:pt x="25416" y="64934"/>
                </a:lnTo>
                <a:lnTo>
                  <a:pt x="24030" y="67400"/>
                </a:lnTo>
                <a:lnTo>
                  <a:pt x="22795" y="69866"/>
                </a:lnTo>
                <a:lnTo>
                  <a:pt x="21719" y="71346"/>
                </a:lnTo>
                <a:lnTo>
                  <a:pt x="19719" y="71508"/>
                </a:lnTo>
                <a:lnTo>
                  <a:pt x="19719" y="71508"/>
                </a:lnTo>
                <a:lnTo>
                  <a:pt x="20181" y="70190"/>
                </a:lnTo>
                <a:lnTo>
                  <a:pt x="20643" y="69042"/>
                </a:lnTo>
                <a:lnTo>
                  <a:pt x="21105" y="67562"/>
                </a:lnTo>
                <a:lnTo>
                  <a:pt x="21719" y="66245"/>
                </a:lnTo>
                <a:lnTo>
                  <a:pt x="22492" y="64934"/>
                </a:lnTo>
                <a:lnTo>
                  <a:pt x="22954" y="64441"/>
                </a:lnTo>
                <a:lnTo>
                  <a:pt x="23568" y="64110"/>
                </a:lnTo>
                <a:lnTo>
                  <a:pt x="23720" y="63948"/>
                </a:lnTo>
                <a:lnTo>
                  <a:pt x="23720" y="63779"/>
                </a:lnTo>
                <a:lnTo>
                  <a:pt x="23568" y="63617"/>
                </a:lnTo>
                <a:lnTo>
                  <a:pt x="23416" y="63617"/>
                </a:lnTo>
                <a:lnTo>
                  <a:pt x="22795" y="63779"/>
                </a:lnTo>
                <a:lnTo>
                  <a:pt x="22181" y="63948"/>
                </a:lnTo>
                <a:lnTo>
                  <a:pt x="21257" y="64766"/>
                </a:lnTo>
                <a:lnTo>
                  <a:pt x="20333" y="65752"/>
                </a:lnTo>
                <a:lnTo>
                  <a:pt x="19719" y="66907"/>
                </a:lnTo>
                <a:lnTo>
                  <a:pt x="18947" y="68218"/>
                </a:lnTo>
                <a:lnTo>
                  <a:pt x="18332" y="69697"/>
                </a:lnTo>
                <a:lnTo>
                  <a:pt x="18022" y="70684"/>
                </a:lnTo>
                <a:lnTo>
                  <a:pt x="17712" y="71508"/>
                </a:lnTo>
                <a:lnTo>
                  <a:pt x="15250" y="71346"/>
                </a:lnTo>
                <a:lnTo>
                  <a:pt x="15864" y="69204"/>
                </a:lnTo>
                <a:lnTo>
                  <a:pt x="16788" y="67069"/>
                </a:lnTo>
                <a:lnTo>
                  <a:pt x="17870" y="65259"/>
                </a:lnTo>
                <a:lnTo>
                  <a:pt x="19098" y="63455"/>
                </a:lnTo>
                <a:lnTo>
                  <a:pt x="19098" y="63286"/>
                </a:lnTo>
                <a:lnTo>
                  <a:pt x="18947" y="63286"/>
                </a:lnTo>
                <a:lnTo>
                  <a:pt x="18022" y="63779"/>
                </a:lnTo>
                <a:lnTo>
                  <a:pt x="17098" y="64603"/>
                </a:lnTo>
                <a:lnTo>
                  <a:pt x="16326" y="65428"/>
                </a:lnTo>
                <a:lnTo>
                  <a:pt x="15560" y="66414"/>
                </a:lnTo>
                <a:lnTo>
                  <a:pt x="14939" y="67562"/>
                </a:lnTo>
                <a:lnTo>
                  <a:pt x="14477" y="68711"/>
                </a:lnTo>
                <a:lnTo>
                  <a:pt x="13711" y="71015"/>
                </a:lnTo>
                <a:lnTo>
                  <a:pt x="13091" y="71015"/>
                </a:lnTo>
                <a:lnTo>
                  <a:pt x="11242" y="70521"/>
                </a:lnTo>
                <a:lnTo>
                  <a:pt x="11705" y="70028"/>
                </a:lnTo>
                <a:lnTo>
                  <a:pt x="12015" y="69373"/>
                </a:lnTo>
                <a:lnTo>
                  <a:pt x="12629" y="67725"/>
                </a:lnTo>
                <a:lnTo>
                  <a:pt x="13401" y="66245"/>
                </a:lnTo>
                <a:lnTo>
                  <a:pt x="14477" y="64110"/>
                </a:lnTo>
                <a:lnTo>
                  <a:pt x="15098" y="62962"/>
                </a:lnTo>
                <a:lnTo>
                  <a:pt x="15250" y="61807"/>
                </a:lnTo>
                <a:lnTo>
                  <a:pt x="15250" y="61644"/>
                </a:lnTo>
                <a:lnTo>
                  <a:pt x="14939" y="61644"/>
                </a:lnTo>
                <a:lnTo>
                  <a:pt x="14477" y="61976"/>
                </a:lnTo>
                <a:lnTo>
                  <a:pt x="13863" y="62300"/>
                </a:lnTo>
                <a:lnTo>
                  <a:pt x="12939" y="63455"/>
                </a:lnTo>
                <a:lnTo>
                  <a:pt x="12167" y="64603"/>
                </a:lnTo>
                <a:lnTo>
                  <a:pt x="11553" y="65752"/>
                </a:lnTo>
                <a:lnTo>
                  <a:pt x="11090" y="66738"/>
                </a:lnTo>
                <a:lnTo>
                  <a:pt x="10476" y="67893"/>
                </a:lnTo>
                <a:lnTo>
                  <a:pt x="10318" y="69042"/>
                </a:lnTo>
                <a:lnTo>
                  <a:pt x="10318" y="69697"/>
                </a:lnTo>
                <a:lnTo>
                  <a:pt x="10476" y="70190"/>
                </a:lnTo>
                <a:lnTo>
                  <a:pt x="9090" y="69535"/>
                </a:lnTo>
                <a:lnTo>
                  <a:pt x="7704" y="68711"/>
                </a:lnTo>
                <a:lnTo>
                  <a:pt x="8008" y="68218"/>
                </a:lnTo>
                <a:lnTo>
                  <a:pt x="8780" y="66083"/>
                </a:lnTo>
                <a:lnTo>
                  <a:pt x="9856" y="64110"/>
                </a:lnTo>
                <a:lnTo>
                  <a:pt x="11090" y="61976"/>
                </a:lnTo>
                <a:lnTo>
                  <a:pt x="11863" y="60989"/>
                </a:lnTo>
                <a:lnTo>
                  <a:pt x="12477" y="60165"/>
                </a:lnTo>
                <a:lnTo>
                  <a:pt x="12629" y="59834"/>
                </a:lnTo>
                <a:lnTo>
                  <a:pt x="12629" y="59672"/>
                </a:lnTo>
                <a:lnTo>
                  <a:pt x="12167" y="59672"/>
                </a:lnTo>
                <a:lnTo>
                  <a:pt x="10166" y="61151"/>
                </a:lnTo>
                <a:lnTo>
                  <a:pt x="9242" y="62138"/>
                </a:lnTo>
                <a:lnTo>
                  <a:pt x="8318" y="63124"/>
                </a:lnTo>
                <a:lnTo>
                  <a:pt x="7083" y="65097"/>
                </a:lnTo>
                <a:lnTo>
                  <a:pt x="6469" y="66245"/>
                </a:lnTo>
                <a:lnTo>
                  <a:pt x="6159" y="67231"/>
                </a:lnTo>
                <a:lnTo>
                  <a:pt x="5393" y="66414"/>
                </a:lnTo>
                <a:lnTo>
                  <a:pt x="4773" y="65590"/>
                </a:lnTo>
                <a:lnTo>
                  <a:pt x="4931" y="65259"/>
                </a:lnTo>
                <a:lnTo>
                  <a:pt x="5393" y="64110"/>
                </a:lnTo>
                <a:lnTo>
                  <a:pt x="5855" y="62962"/>
                </a:lnTo>
                <a:lnTo>
                  <a:pt x="7242" y="60820"/>
                </a:lnTo>
                <a:lnTo>
                  <a:pt x="8780" y="59017"/>
                </a:lnTo>
                <a:lnTo>
                  <a:pt x="9394" y="57861"/>
                </a:lnTo>
                <a:lnTo>
                  <a:pt x="10014" y="56875"/>
                </a:lnTo>
                <a:lnTo>
                  <a:pt x="10014" y="56551"/>
                </a:lnTo>
                <a:lnTo>
                  <a:pt x="9704" y="56382"/>
                </a:lnTo>
                <a:lnTo>
                  <a:pt x="9090" y="56551"/>
                </a:lnTo>
                <a:lnTo>
                  <a:pt x="8470" y="56875"/>
                </a:lnTo>
                <a:lnTo>
                  <a:pt x="7704" y="57206"/>
                </a:lnTo>
                <a:lnTo>
                  <a:pt x="7083" y="57861"/>
                </a:lnTo>
                <a:lnTo>
                  <a:pt x="6007" y="59017"/>
                </a:lnTo>
                <a:lnTo>
                  <a:pt x="5235" y="60165"/>
                </a:lnTo>
                <a:lnTo>
                  <a:pt x="4311" y="61151"/>
                </a:lnTo>
                <a:lnTo>
                  <a:pt x="3545" y="62469"/>
                </a:lnTo>
                <a:lnTo>
                  <a:pt x="3234" y="60820"/>
                </a:lnTo>
                <a:lnTo>
                  <a:pt x="3386" y="60327"/>
                </a:lnTo>
                <a:lnTo>
                  <a:pt x="4007" y="59179"/>
                </a:lnTo>
                <a:lnTo>
                  <a:pt x="4621" y="57861"/>
                </a:lnTo>
                <a:lnTo>
                  <a:pt x="6317" y="55396"/>
                </a:lnTo>
                <a:lnTo>
                  <a:pt x="8008" y="52930"/>
                </a:lnTo>
                <a:lnTo>
                  <a:pt x="8008" y="52605"/>
                </a:lnTo>
                <a:lnTo>
                  <a:pt x="7856" y="52605"/>
                </a:lnTo>
                <a:lnTo>
                  <a:pt x="6469" y="53423"/>
                </a:lnTo>
                <a:lnTo>
                  <a:pt x="5393" y="54409"/>
                </a:lnTo>
                <a:lnTo>
                  <a:pt x="4311" y="55396"/>
                </a:lnTo>
                <a:lnTo>
                  <a:pt x="3234" y="56713"/>
                </a:lnTo>
                <a:lnTo>
                  <a:pt x="2924" y="57044"/>
                </a:lnTo>
                <a:lnTo>
                  <a:pt x="3082" y="54247"/>
                </a:lnTo>
                <a:lnTo>
                  <a:pt x="3082" y="53916"/>
                </a:lnTo>
                <a:lnTo>
                  <a:pt x="3848" y="52930"/>
                </a:lnTo>
                <a:lnTo>
                  <a:pt x="4621" y="51943"/>
                </a:lnTo>
                <a:lnTo>
                  <a:pt x="5393" y="50957"/>
                </a:lnTo>
                <a:lnTo>
                  <a:pt x="6007" y="49809"/>
                </a:lnTo>
                <a:lnTo>
                  <a:pt x="6007" y="49647"/>
                </a:lnTo>
                <a:lnTo>
                  <a:pt x="6007" y="49478"/>
                </a:lnTo>
                <a:lnTo>
                  <a:pt x="5697" y="49478"/>
                </a:lnTo>
                <a:lnTo>
                  <a:pt x="4621" y="50302"/>
                </a:lnTo>
                <a:lnTo>
                  <a:pt x="3234" y="51288"/>
                </a:lnTo>
                <a:lnTo>
                  <a:pt x="3545" y="49153"/>
                </a:lnTo>
                <a:lnTo>
                  <a:pt x="3848" y="47012"/>
                </a:lnTo>
                <a:lnTo>
                  <a:pt x="4311" y="44877"/>
                </a:lnTo>
                <a:lnTo>
                  <a:pt x="4931" y="42904"/>
                </a:lnTo>
                <a:lnTo>
                  <a:pt x="5855" y="41094"/>
                </a:lnTo>
                <a:lnTo>
                  <a:pt x="7083" y="39452"/>
                </a:lnTo>
                <a:lnTo>
                  <a:pt x="8470" y="37811"/>
                </a:lnTo>
                <a:lnTo>
                  <a:pt x="10318" y="36493"/>
                </a:lnTo>
                <a:lnTo>
                  <a:pt x="11242" y="35838"/>
                </a:lnTo>
                <a:lnTo>
                  <a:pt x="12167" y="35345"/>
                </a:lnTo>
                <a:lnTo>
                  <a:pt x="14325" y="34683"/>
                </a:lnTo>
                <a:lnTo>
                  <a:pt x="16484" y="34359"/>
                </a:lnTo>
                <a:lnTo>
                  <a:pt x="18795" y="34190"/>
                </a:lnTo>
                <a:close/>
                <a:moveTo>
                  <a:pt x="98894" y="11018"/>
                </a:moveTo>
                <a:lnTo>
                  <a:pt x="98894" y="13808"/>
                </a:lnTo>
                <a:lnTo>
                  <a:pt x="98736" y="19564"/>
                </a:lnTo>
                <a:lnTo>
                  <a:pt x="98736" y="22361"/>
                </a:lnTo>
                <a:lnTo>
                  <a:pt x="98894" y="25320"/>
                </a:lnTo>
                <a:lnTo>
                  <a:pt x="98894" y="28279"/>
                </a:lnTo>
                <a:lnTo>
                  <a:pt x="98894" y="31400"/>
                </a:lnTo>
                <a:lnTo>
                  <a:pt x="98432" y="37318"/>
                </a:lnTo>
                <a:lnTo>
                  <a:pt x="98273" y="40770"/>
                </a:lnTo>
                <a:lnTo>
                  <a:pt x="98273" y="44053"/>
                </a:lnTo>
                <a:lnTo>
                  <a:pt x="98273" y="50795"/>
                </a:lnTo>
                <a:lnTo>
                  <a:pt x="98273" y="63779"/>
                </a:lnTo>
                <a:lnTo>
                  <a:pt x="98121" y="76770"/>
                </a:lnTo>
                <a:lnTo>
                  <a:pt x="98273" y="82026"/>
                </a:lnTo>
                <a:lnTo>
                  <a:pt x="97507" y="82850"/>
                </a:lnTo>
                <a:lnTo>
                  <a:pt x="96735" y="83675"/>
                </a:lnTo>
                <a:lnTo>
                  <a:pt x="96121" y="84661"/>
                </a:lnTo>
                <a:lnTo>
                  <a:pt x="95659" y="85809"/>
                </a:lnTo>
                <a:lnTo>
                  <a:pt x="94576" y="87944"/>
                </a:lnTo>
                <a:lnTo>
                  <a:pt x="93810" y="90079"/>
                </a:lnTo>
                <a:lnTo>
                  <a:pt x="92576" y="89261"/>
                </a:lnTo>
                <a:lnTo>
                  <a:pt x="93348" y="87944"/>
                </a:lnTo>
                <a:lnTo>
                  <a:pt x="94114" y="86302"/>
                </a:lnTo>
                <a:lnTo>
                  <a:pt x="95039" y="83344"/>
                </a:lnTo>
                <a:lnTo>
                  <a:pt x="96121" y="80716"/>
                </a:lnTo>
                <a:lnTo>
                  <a:pt x="96425" y="79236"/>
                </a:lnTo>
                <a:lnTo>
                  <a:pt x="96735" y="77919"/>
                </a:lnTo>
                <a:lnTo>
                  <a:pt x="96735" y="77588"/>
                </a:lnTo>
                <a:lnTo>
                  <a:pt x="96583" y="77588"/>
                </a:lnTo>
                <a:lnTo>
                  <a:pt x="96121" y="77757"/>
                </a:lnTo>
                <a:lnTo>
                  <a:pt x="95659" y="78081"/>
                </a:lnTo>
                <a:lnTo>
                  <a:pt x="95197" y="78412"/>
                </a:lnTo>
                <a:lnTo>
                  <a:pt x="94887" y="78905"/>
                </a:lnTo>
                <a:lnTo>
                  <a:pt x="94424" y="80054"/>
                </a:lnTo>
                <a:lnTo>
                  <a:pt x="93962" y="81040"/>
                </a:lnTo>
                <a:lnTo>
                  <a:pt x="91962" y="85316"/>
                </a:lnTo>
                <a:lnTo>
                  <a:pt x="91190" y="86634"/>
                </a:lnTo>
                <a:lnTo>
                  <a:pt x="90728" y="88106"/>
                </a:lnTo>
                <a:lnTo>
                  <a:pt x="88727" y="86958"/>
                </a:lnTo>
                <a:lnTo>
                  <a:pt x="89189" y="86465"/>
                </a:lnTo>
                <a:lnTo>
                  <a:pt x="89651" y="85971"/>
                </a:lnTo>
                <a:lnTo>
                  <a:pt x="90265" y="84661"/>
                </a:lnTo>
                <a:lnTo>
                  <a:pt x="91190" y="81864"/>
                </a:lnTo>
                <a:lnTo>
                  <a:pt x="92886" y="78081"/>
                </a:lnTo>
                <a:lnTo>
                  <a:pt x="94735" y="74305"/>
                </a:lnTo>
                <a:lnTo>
                  <a:pt x="94735" y="74136"/>
                </a:lnTo>
                <a:lnTo>
                  <a:pt x="94576" y="73973"/>
                </a:lnTo>
                <a:lnTo>
                  <a:pt x="93652" y="74629"/>
                </a:lnTo>
                <a:lnTo>
                  <a:pt x="93038" y="75291"/>
                </a:lnTo>
                <a:lnTo>
                  <a:pt x="91804" y="76770"/>
                </a:lnTo>
                <a:lnTo>
                  <a:pt x="90728" y="78412"/>
                </a:lnTo>
                <a:lnTo>
                  <a:pt x="89955" y="80222"/>
                </a:lnTo>
                <a:lnTo>
                  <a:pt x="88417" y="83013"/>
                </a:lnTo>
                <a:lnTo>
                  <a:pt x="87803" y="84661"/>
                </a:lnTo>
                <a:lnTo>
                  <a:pt x="87493" y="85478"/>
                </a:lnTo>
                <a:lnTo>
                  <a:pt x="87493" y="86302"/>
                </a:lnTo>
                <a:lnTo>
                  <a:pt x="86258" y="85647"/>
                </a:lnTo>
                <a:lnTo>
                  <a:pt x="86416" y="85154"/>
                </a:lnTo>
                <a:lnTo>
                  <a:pt x="86568" y="84492"/>
                </a:lnTo>
                <a:lnTo>
                  <a:pt x="86879" y="83344"/>
                </a:lnTo>
                <a:lnTo>
                  <a:pt x="87341" y="82195"/>
                </a:lnTo>
                <a:lnTo>
                  <a:pt x="88265" y="80222"/>
                </a:lnTo>
                <a:lnTo>
                  <a:pt x="89031" y="78081"/>
                </a:lnTo>
                <a:lnTo>
                  <a:pt x="89651" y="75784"/>
                </a:lnTo>
                <a:lnTo>
                  <a:pt x="90265" y="73642"/>
                </a:lnTo>
                <a:lnTo>
                  <a:pt x="91190" y="71508"/>
                </a:lnTo>
                <a:lnTo>
                  <a:pt x="91190" y="71346"/>
                </a:lnTo>
                <a:lnTo>
                  <a:pt x="90879" y="71346"/>
                </a:lnTo>
                <a:lnTo>
                  <a:pt x="90265" y="71839"/>
                </a:lnTo>
                <a:lnTo>
                  <a:pt x="89651" y="72494"/>
                </a:lnTo>
                <a:lnTo>
                  <a:pt x="88569" y="73973"/>
                </a:lnTo>
                <a:lnTo>
                  <a:pt x="87803" y="75784"/>
                </a:lnTo>
                <a:lnTo>
                  <a:pt x="87182" y="77426"/>
                </a:lnTo>
                <a:lnTo>
                  <a:pt x="86416" y="79236"/>
                </a:lnTo>
                <a:lnTo>
                  <a:pt x="85492" y="81040"/>
                </a:lnTo>
                <a:lnTo>
                  <a:pt x="84720" y="82850"/>
                </a:lnTo>
                <a:lnTo>
                  <a:pt x="84568" y="83837"/>
                </a:lnTo>
                <a:lnTo>
                  <a:pt x="84410" y="84823"/>
                </a:lnTo>
                <a:lnTo>
                  <a:pt x="81485" y="83344"/>
                </a:lnTo>
                <a:lnTo>
                  <a:pt x="82257" y="82357"/>
                </a:lnTo>
                <a:lnTo>
                  <a:pt x="83023" y="81209"/>
                </a:lnTo>
                <a:lnTo>
                  <a:pt x="84258" y="78412"/>
                </a:lnTo>
                <a:lnTo>
                  <a:pt x="87182" y="71670"/>
                </a:lnTo>
                <a:lnTo>
                  <a:pt x="87182" y="71508"/>
                </a:lnTo>
                <a:lnTo>
                  <a:pt x="87182" y="71346"/>
                </a:lnTo>
                <a:lnTo>
                  <a:pt x="87031" y="71346"/>
                </a:lnTo>
                <a:lnTo>
                  <a:pt x="86879" y="71508"/>
                </a:lnTo>
                <a:lnTo>
                  <a:pt x="85182" y="74305"/>
                </a:lnTo>
                <a:lnTo>
                  <a:pt x="83485" y="77095"/>
                </a:lnTo>
                <a:lnTo>
                  <a:pt x="81947" y="80054"/>
                </a:lnTo>
                <a:lnTo>
                  <a:pt x="81175" y="81533"/>
                </a:lnTo>
                <a:lnTo>
                  <a:pt x="80713" y="83181"/>
                </a:lnTo>
                <a:lnTo>
                  <a:pt x="78250" y="81864"/>
                </a:lnTo>
                <a:lnTo>
                  <a:pt x="77788" y="81702"/>
                </a:lnTo>
                <a:lnTo>
                  <a:pt x="78098" y="80547"/>
                </a:lnTo>
                <a:lnTo>
                  <a:pt x="78864" y="78574"/>
                </a:lnTo>
                <a:lnTo>
                  <a:pt x="79788" y="76601"/>
                </a:lnTo>
                <a:lnTo>
                  <a:pt x="81175" y="73149"/>
                </a:lnTo>
                <a:lnTo>
                  <a:pt x="81947" y="71508"/>
                </a:lnTo>
                <a:lnTo>
                  <a:pt x="82871" y="69866"/>
                </a:lnTo>
                <a:lnTo>
                  <a:pt x="82871" y="69535"/>
                </a:lnTo>
                <a:lnTo>
                  <a:pt x="82719" y="69204"/>
                </a:lnTo>
                <a:lnTo>
                  <a:pt x="82099" y="69204"/>
                </a:lnTo>
                <a:lnTo>
                  <a:pt x="80871" y="70684"/>
                </a:lnTo>
                <a:lnTo>
                  <a:pt x="79788" y="72163"/>
                </a:lnTo>
                <a:lnTo>
                  <a:pt x="78864" y="73811"/>
                </a:lnTo>
                <a:lnTo>
                  <a:pt x="77940" y="75615"/>
                </a:lnTo>
                <a:lnTo>
                  <a:pt x="76712" y="77757"/>
                </a:lnTo>
                <a:lnTo>
                  <a:pt x="76092" y="79236"/>
                </a:lnTo>
                <a:lnTo>
                  <a:pt x="75629" y="80547"/>
                </a:lnTo>
                <a:lnTo>
                  <a:pt x="73781" y="79729"/>
                </a:lnTo>
                <a:lnTo>
                  <a:pt x="74243" y="78574"/>
                </a:lnTo>
                <a:lnTo>
                  <a:pt x="74553" y="77426"/>
                </a:lnTo>
                <a:lnTo>
                  <a:pt x="75167" y="75291"/>
                </a:lnTo>
                <a:lnTo>
                  <a:pt x="76712" y="72001"/>
                </a:lnTo>
                <a:lnTo>
                  <a:pt x="77478" y="70359"/>
                </a:lnTo>
                <a:lnTo>
                  <a:pt x="78402" y="68880"/>
                </a:lnTo>
                <a:lnTo>
                  <a:pt x="78560" y="68711"/>
                </a:lnTo>
                <a:lnTo>
                  <a:pt x="78402" y="68549"/>
                </a:lnTo>
                <a:lnTo>
                  <a:pt x="78250" y="68387"/>
                </a:lnTo>
                <a:lnTo>
                  <a:pt x="77940" y="68549"/>
                </a:lnTo>
                <a:lnTo>
                  <a:pt x="76864" y="69866"/>
                </a:lnTo>
                <a:lnTo>
                  <a:pt x="75788" y="71346"/>
                </a:lnTo>
                <a:lnTo>
                  <a:pt x="74863" y="72825"/>
                </a:lnTo>
                <a:lnTo>
                  <a:pt x="74091" y="74467"/>
                </a:lnTo>
                <a:lnTo>
                  <a:pt x="73015" y="76601"/>
                </a:lnTo>
                <a:lnTo>
                  <a:pt x="72553" y="77757"/>
                </a:lnTo>
                <a:lnTo>
                  <a:pt x="72395" y="79067"/>
                </a:lnTo>
                <a:lnTo>
                  <a:pt x="69470" y="77757"/>
                </a:lnTo>
                <a:lnTo>
                  <a:pt x="70394" y="75122"/>
                </a:lnTo>
                <a:lnTo>
                  <a:pt x="71629" y="72656"/>
                </a:lnTo>
                <a:lnTo>
                  <a:pt x="73015" y="69697"/>
                </a:lnTo>
                <a:lnTo>
                  <a:pt x="73781" y="68387"/>
                </a:lnTo>
                <a:lnTo>
                  <a:pt x="74705" y="67069"/>
                </a:lnTo>
                <a:lnTo>
                  <a:pt x="74705" y="66907"/>
                </a:lnTo>
                <a:lnTo>
                  <a:pt x="73939" y="67231"/>
                </a:lnTo>
                <a:lnTo>
                  <a:pt x="73319" y="67562"/>
                </a:lnTo>
                <a:lnTo>
                  <a:pt x="72705" y="68056"/>
                </a:lnTo>
                <a:lnTo>
                  <a:pt x="72243" y="68711"/>
                </a:lnTo>
                <a:lnTo>
                  <a:pt x="71318" y="70028"/>
                </a:lnTo>
                <a:lnTo>
                  <a:pt x="70546" y="71346"/>
                </a:lnTo>
                <a:lnTo>
                  <a:pt x="68856" y="74136"/>
                </a:lnTo>
                <a:lnTo>
                  <a:pt x="68083" y="75615"/>
                </a:lnTo>
                <a:lnTo>
                  <a:pt x="67773" y="76439"/>
                </a:lnTo>
                <a:lnTo>
                  <a:pt x="67621" y="77263"/>
                </a:lnTo>
                <a:lnTo>
                  <a:pt x="67311" y="77095"/>
                </a:lnTo>
                <a:lnTo>
                  <a:pt x="64849" y="76439"/>
                </a:lnTo>
                <a:lnTo>
                  <a:pt x="65621" y="74467"/>
                </a:lnTo>
                <a:lnTo>
                  <a:pt x="66387" y="72494"/>
                </a:lnTo>
                <a:lnTo>
                  <a:pt x="67932" y="69204"/>
                </a:lnTo>
                <a:lnTo>
                  <a:pt x="69470" y="66083"/>
                </a:lnTo>
                <a:lnTo>
                  <a:pt x="69470" y="65921"/>
                </a:lnTo>
                <a:lnTo>
                  <a:pt x="69318" y="65921"/>
                </a:lnTo>
                <a:lnTo>
                  <a:pt x="68235" y="67069"/>
                </a:lnTo>
                <a:lnTo>
                  <a:pt x="67159" y="68387"/>
                </a:lnTo>
                <a:lnTo>
                  <a:pt x="66387" y="69697"/>
                </a:lnTo>
                <a:lnTo>
                  <a:pt x="65463" y="71177"/>
                </a:lnTo>
                <a:lnTo>
                  <a:pt x="64235" y="73480"/>
                </a:lnTo>
                <a:lnTo>
                  <a:pt x="63614" y="74798"/>
                </a:lnTo>
                <a:lnTo>
                  <a:pt x="63152" y="76108"/>
                </a:lnTo>
                <a:lnTo>
                  <a:pt x="59765" y="75453"/>
                </a:lnTo>
                <a:lnTo>
                  <a:pt x="60841" y="73149"/>
                </a:lnTo>
                <a:lnTo>
                  <a:pt x="62076" y="70684"/>
                </a:lnTo>
                <a:lnTo>
                  <a:pt x="62690" y="69373"/>
                </a:lnTo>
                <a:lnTo>
                  <a:pt x="62690" y="68711"/>
                </a:lnTo>
                <a:lnTo>
                  <a:pt x="62690" y="68056"/>
                </a:lnTo>
                <a:lnTo>
                  <a:pt x="62690" y="67893"/>
                </a:lnTo>
                <a:lnTo>
                  <a:pt x="62538" y="67893"/>
                </a:lnTo>
                <a:lnTo>
                  <a:pt x="61924" y="68218"/>
                </a:lnTo>
                <a:lnTo>
                  <a:pt x="61462" y="68549"/>
                </a:lnTo>
                <a:lnTo>
                  <a:pt x="60538" y="69697"/>
                </a:lnTo>
                <a:lnTo>
                  <a:pt x="59765" y="70852"/>
                </a:lnTo>
                <a:lnTo>
                  <a:pt x="59151" y="72001"/>
                </a:lnTo>
                <a:lnTo>
                  <a:pt x="58227" y="73480"/>
                </a:lnTo>
                <a:lnTo>
                  <a:pt x="57917" y="74305"/>
                </a:lnTo>
                <a:lnTo>
                  <a:pt x="57455" y="75122"/>
                </a:lnTo>
                <a:lnTo>
                  <a:pt x="56530" y="74798"/>
                </a:lnTo>
                <a:lnTo>
                  <a:pt x="53758" y="74136"/>
                </a:lnTo>
                <a:lnTo>
                  <a:pt x="54682" y="72494"/>
                </a:lnTo>
                <a:lnTo>
                  <a:pt x="56530" y="69204"/>
                </a:lnTo>
                <a:lnTo>
                  <a:pt x="57607" y="67725"/>
                </a:lnTo>
                <a:lnTo>
                  <a:pt x="58531" y="66083"/>
                </a:lnTo>
                <a:lnTo>
                  <a:pt x="58689" y="65921"/>
                </a:lnTo>
                <a:lnTo>
                  <a:pt x="58689" y="65752"/>
                </a:lnTo>
                <a:lnTo>
                  <a:pt x="58379" y="65752"/>
                </a:lnTo>
                <a:lnTo>
                  <a:pt x="57144" y="66738"/>
                </a:lnTo>
                <a:lnTo>
                  <a:pt x="56068" y="67725"/>
                </a:lnTo>
                <a:lnTo>
                  <a:pt x="54992" y="68880"/>
                </a:lnTo>
                <a:lnTo>
                  <a:pt x="54220" y="70190"/>
                </a:lnTo>
                <a:lnTo>
                  <a:pt x="52985" y="71839"/>
                </a:lnTo>
                <a:lnTo>
                  <a:pt x="52371" y="72825"/>
                </a:lnTo>
                <a:lnTo>
                  <a:pt x="51909" y="73811"/>
                </a:lnTo>
                <a:lnTo>
                  <a:pt x="50213" y="73318"/>
                </a:lnTo>
                <a:lnTo>
                  <a:pt x="51137" y="71177"/>
                </a:lnTo>
                <a:lnTo>
                  <a:pt x="52371" y="69042"/>
                </a:lnTo>
                <a:lnTo>
                  <a:pt x="52985" y="68056"/>
                </a:lnTo>
                <a:lnTo>
                  <a:pt x="53758" y="67231"/>
                </a:lnTo>
                <a:lnTo>
                  <a:pt x="53758" y="67069"/>
                </a:lnTo>
                <a:lnTo>
                  <a:pt x="53758" y="66907"/>
                </a:lnTo>
                <a:lnTo>
                  <a:pt x="53606" y="66738"/>
                </a:lnTo>
                <a:lnTo>
                  <a:pt x="53447" y="66907"/>
                </a:lnTo>
                <a:lnTo>
                  <a:pt x="52371" y="67400"/>
                </a:lnTo>
                <a:lnTo>
                  <a:pt x="51447" y="68056"/>
                </a:lnTo>
                <a:lnTo>
                  <a:pt x="50675" y="68880"/>
                </a:lnTo>
                <a:lnTo>
                  <a:pt x="49909" y="69866"/>
                </a:lnTo>
                <a:lnTo>
                  <a:pt x="48985" y="71346"/>
                </a:lnTo>
                <a:lnTo>
                  <a:pt x="48212" y="72987"/>
                </a:lnTo>
                <a:lnTo>
                  <a:pt x="46212" y="72494"/>
                </a:lnTo>
                <a:lnTo>
                  <a:pt x="46826" y="71346"/>
                </a:lnTo>
                <a:lnTo>
                  <a:pt x="47446" y="70190"/>
                </a:lnTo>
                <a:lnTo>
                  <a:pt x="48370" y="68387"/>
                </a:lnTo>
                <a:lnTo>
                  <a:pt x="48833" y="67400"/>
                </a:lnTo>
                <a:lnTo>
                  <a:pt x="48833" y="66414"/>
                </a:lnTo>
                <a:lnTo>
                  <a:pt x="48674" y="66414"/>
                </a:lnTo>
                <a:lnTo>
                  <a:pt x="48060" y="66907"/>
                </a:lnTo>
                <a:lnTo>
                  <a:pt x="47288" y="67725"/>
                </a:lnTo>
                <a:lnTo>
                  <a:pt x="46364" y="69535"/>
                </a:lnTo>
                <a:lnTo>
                  <a:pt x="45439" y="70852"/>
                </a:lnTo>
                <a:lnTo>
                  <a:pt x="44977" y="71508"/>
                </a:lnTo>
                <a:lnTo>
                  <a:pt x="44673" y="72163"/>
                </a:lnTo>
                <a:lnTo>
                  <a:pt x="42053" y="71508"/>
                </a:lnTo>
                <a:lnTo>
                  <a:pt x="42363" y="70852"/>
                </a:lnTo>
                <a:lnTo>
                  <a:pt x="42977" y="69535"/>
                </a:lnTo>
                <a:lnTo>
                  <a:pt x="43591" y="68056"/>
                </a:lnTo>
                <a:lnTo>
                  <a:pt x="44673" y="65097"/>
                </a:lnTo>
                <a:lnTo>
                  <a:pt x="44673" y="64934"/>
                </a:lnTo>
                <a:lnTo>
                  <a:pt x="44515" y="64766"/>
                </a:lnTo>
                <a:lnTo>
                  <a:pt x="44363" y="64934"/>
                </a:lnTo>
                <a:lnTo>
                  <a:pt x="42825" y="66907"/>
                </a:lnTo>
                <a:lnTo>
                  <a:pt x="41280" y="68880"/>
                </a:lnTo>
                <a:lnTo>
                  <a:pt x="40514" y="69866"/>
                </a:lnTo>
                <a:lnTo>
                  <a:pt x="39590" y="71015"/>
                </a:lnTo>
                <a:lnTo>
                  <a:pt x="36817" y="70684"/>
                </a:lnTo>
                <a:lnTo>
                  <a:pt x="37280" y="69204"/>
                </a:lnTo>
                <a:lnTo>
                  <a:pt x="38046" y="67893"/>
                </a:lnTo>
                <a:lnTo>
                  <a:pt x="39280" y="66245"/>
                </a:lnTo>
                <a:lnTo>
                  <a:pt x="39742" y="65428"/>
                </a:lnTo>
                <a:lnTo>
                  <a:pt x="39894" y="64934"/>
                </a:lnTo>
                <a:lnTo>
                  <a:pt x="40052" y="64441"/>
                </a:lnTo>
                <a:lnTo>
                  <a:pt x="39894" y="64272"/>
                </a:lnTo>
                <a:lnTo>
                  <a:pt x="39280" y="64272"/>
                </a:lnTo>
                <a:lnTo>
                  <a:pt x="38818" y="64441"/>
                </a:lnTo>
                <a:lnTo>
                  <a:pt x="37894" y="65259"/>
                </a:lnTo>
                <a:lnTo>
                  <a:pt x="37121" y="66083"/>
                </a:lnTo>
                <a:lnTo>
                  <a:pt x="36507" y="67069"/>
                </a:lnTo>
                <a:lnTo>
                  <a:pt x="35431" y="68711"/>
                </a:lnTo>
                <a:lnTo>
                  <a:pt x="34969" y="69535"/>
                </a:lnTo>
                <a:lnTo>
                  <a:pt x="34659" y="70521"/>
                </a:lnTo>
                <a:lnTo>
                  <a:pt x="33272" y="70684"/>
                </a:lnTo>
                <a:lnTo>
                  <a:pt x="32038" y="70852"/>
                </a:lnTo>
                <a:lnTo>
                  <a:pt x="32810" y="69042"/>
                </a:lnTo>
                <a:lnTo>
                  <a:pt x="34045" y="66576"/>
                </a:lnTo>
                <a:lnTo>
                  <a:pt x="34659" y="65259"/>
                </a:lnTo>
                <a:lnTo>
                  <a:pt x="35431" y="64110"/>
                </a:lnTo>
                <a:lnTo>
                  <a:pt x="34045" y="65097"/>
                </a:lnTo>
                <a:lnTo>
                  <a:pt x="32810" y="66245"/>
                </a:lnTo>
                <a:lnTo>
                  <a:pt x="31576" y="67725"/>
                </a:lnTo>
                <a:lnTo>
                  <a:pt x="30500" y="69204"/>
                </a:lnTo>
                <a:lnTo>
                  <a:pt x="30500" y="60658"/>
                </a:lnTo>
                <a:lnTo>
                  <a:pt x="30348" y="52112"/>
                </a:lnTo>
                <a:lnTo>
                  <a:pt x="30348" y="42249"/>
                </a:lnTo>
                <a:lnTo>
                  <a:pt x="30348" y="38628"/>
                </a:lnTo>
                <a:lnTo>
                  <a:pt x="30348" y="36655"/>
                </a:lnTo>
                <a:lnTo>
                  <a:pt x="30189" y="34852"/>
                </a:lnTo>
                <a:lnTo>
                  <a:pt x="32196" y="34852"/>
                </a:lnTo>
                <a:lnTo>
                  <a:pt x="37894" y="34683"/>
                </a:lnTo>
                <a:lnTo>
                  <a:pt x="43591" y="34359"/>
                </a:lnTo>
                <a:lnTo>
                  <a:pt x="46522" y="34028"/>
                </a:lnTo>
                <a:lnTo>
                  <a:pt x="49599" y="33697"/>
                </a:lnTo>
                <a:lnTo>
                  <a:pt x="52523" y="33210"/>
                </a:lnTo>
                <a:lnTo>
                  <a:pt x="55606" y="32717"/>
                </a:lnTo>
                <a:lnTo>
                  <a:pt x="61462" y="31237"/>
                </a:lnTo>
                <a:lnTo>
                  <a:pt x="67311" y="29427"/>
                </a:lnTo>
                <a:lnTo>
                  <a:pt x="70084" y="28441"/>
                </a:lnTo>
                <a:lnTo>
                  <a:pt x="72857" y="27292"/>
                </a:lnTo>
                <a:lnTo>
                  <a:pt x="75477" y="26137"/>
                </a:lnTo>
                <a:lnTo>
                  <a:pt x="78250" y="24826"/>
                </a:lnTo>
                <a:lnTo>
                  <a:pt x="83485" y="22030"/>
                </a:lnTo>
                <a:lnTo>
                  <a:pt x="88727" y="19071"/>
                </a:lnTo>
                <a:lnTo>
                  <a:pt x="90576" y="17922"/>
                </a:lnTo>
                <a:lnTo>
                  <a:pt x="92266" y="16605"/>
                </a:lnTo>
                <a:lnTo>
                  <a:pt x="95659" y="13808"/>
                </a:lnTo>
                <a:lnTo>
                  <a:pt x="97197" y="12497"/>
                </a:lnTo>
                <a:lnTo>
                  <a:pt x="98121" y="11835"/>
                </a:lnTo>
                <a:lnTo>
                  <a:pt x="98894" y="11018"/>
                </a:lnTo>
                <a:close/>
                <a:moveTo>
                  <a:pt x="98273" y="85154"/>
                </a:moveTo>
                <a:lnTo>
                  <a:pt x="98432" y="88930"/>
                </a:lnTo>
                <a:lnTo>
                  <a:pt x="97970" y="88930"/>
                </a:lnTo>
                <a:lnTo>
                  <a:pt x="97659" y="89261"/>
                </a:lnTo>
                <a:lnTo>
                  <a:pt x="96887" y="89755"/>
                </a:lnTo>
                <a:lnTo>
                  <a:pt x="96425" y="90741"/>
                </a:lnTo>
                <a:lnTo>
                  <a:pt x="95811" y="91727"/>
                </a:lnTo>
                <a:lnTo>
                  <a:pt x="95659" y="91396"/>
                </a:lnTo>
                <a:lnTo>
                  <a:pt x="96583" y="89261"/>
                </a:lnTo>
                <a:lnTo>
                  <a:pt x="97507" y="86958"/>
                </a:lnTo>
                <a:lnTo>
                  <a:pt x="98273" y="85154"/>
                </a:lnTo>
                <a:close/>
                <a:moveTo>
                  <a:pt x="98432" y="90248"/>
                </a:moveTo>
                <a:lnTo>
                  <a:pt x="98584" y="94193"/>
                </a:lnTo>
                <a:lnTo>
                  <a:pt x="97197" y="92876"/>
                </a:lnTo>
                <a:lnTo>
                  <a:pt x="97811" y="91558"/>
                </a:lnTo>
                <a:lnTo>
                  <a:pt x="98432" y="90248"/>
                </a:lnTo>
                <a:close/>
                <a:moveTo>
                  <a:pt x="105667" y="3127"/>
                </a:moveTo>
                <a:lnTo>
                  <a:pt x="106281" y="3289"/>
                </a:lnTo>
                <a:lnTo>
                  <a:pt x="106744" y="3621"/>
                </a:lnTo>
                <a:lnTo>
                  <a:pt x="107206" y="4276"/>
                </a:lnTo>
                <a:lnTo>
                  <a:pt x="107516" y="4931"/>
                </a:lnTo>
                <a:lnTo>
                  <a:pt x="107826" y="5755"/>
                </a:lnTo>
                <a:lnTo>
                  <a:pt x="108130" y="7073"/>
                </a:lnTo>
                <a:lnTo>
                  <a:pt x="108440" y="8876"/>
                </a:lnTo>
                <a:lnTo>
                  <a:pt x="108592" y="10687"/>
                </a:lnTo>
                <a:lnTo>
                  <a:pt x="108750" y="14470"/>
                </a:lnTo>
                <a:lnTo>
                  <a:pt x="108288" y="21867"/>
                </a:lnTo>
                <a:lnTo>
                  <a:pt x="108130" y="29589"/>
                </a:lnTo>
                <a:lnTo>
                  <a:pt x="108130" y="37149"/>
                </a:lnTo>
                <a:lnTo>
                  <a:pt x="108592" y="52274"/>
                </a:lnTo>
                <a:lnTo>
                  <a:pt x="108902" y="67069"/>
                </a:lnTo>
                <a:lnTo>
                  <a:pt x="108902" y="81702"/>
                </a:lnTo>
                <a:lnTo>
                  <a:pt x="108750" y="89261"/>
                </a:lnTo>
                <a:lnTo>
                  <a:pt x="108440" y="92876"/>
                </a:lnTo>
                <a:lnTo>
                  <a:pt x="108130" y="96490"/>
                </a:lnTo>
                <a:lnTo>
                  <a:pt x="107826" y="97969"/>
                </a:lnTo>
                <a:lnTo>
                  <a:pt x="107516" y="99618"/>
                </a:lnTo>
                <a:lnTo>
                  <a:pt x="107206" y="100435"/>
                </a:lnTo>
                <a:lnTo>
                  <a:pt x="106902" y="101097"/>
                </a:lnTo>
                <a:lnTo>
                  <a:pt x="106440" y="101590"/>
                </a:lnTo>
                <a:lnTo>
                  <a:pt x="105819" y="102084"/>
                </a:lnTo>
                <a:lnTo>
                  <a:pt x="105357" y="102084"/>
                </a:lnTo>
                <a:lnTo>
                  <a:pt x="104895" y="101915"/>
                </a:lnTo>
                <a:lnTo>
                  <a:pt x="104129" y="101590"/>
                </a:lnTo>
                <a:lnTo>
                  <a:pt x="103357" y="100766"/>
                </a:lnTo>
                <a:lnTo>
                  <a:pt x="102584" y="99942"/>
                </a:lnTo>
                <a:lnTo>
                  <a:pt x="102584" y="94517"/>
                </a:lnTo>
                <a:lnTo>
                  <a:pt x="102433" y="89093"/>
                </a:lnTo>
                <a:lnTo>
                  <a:pt x="102122" y="83506"/>
                </a:lnTo>
                <a:lnTo>
                  <a:pt x="102122" y="78081"/>
                </a:lnTo>
                <a:lnTo>
                  <a:pt x="102122" y="65097"/>
                </a:lnTo>
                <a:lnTo>
                  <a:pt x="102122" y="52112"/>
                </a:lnTo>
                <a:lnTo>
                  <a:pt x="102122" y="45863"/>
                </a:lnTo>
                <a:lnTo>
                  <a:pt x="102122" y="42742"/>
                </a:lnTo>
                <a:lnTo>
                  <a:pt x="102122" y="39614"/>
                </a:lnTo>
                <a:lnTo>
                  <a:pt x="102584" y="33697"/>
                </a:lnTo>
                <a:lnTo>
                  <a:pt x="102743" y="30744"/>
                </a:lnTo>
                <a:lnTo>
                  <a:pt x="102584" y="27785"/>
                </a:lnTo>
                <a:lnTo>
                  <a:pt x="102433" y="21867"/>
                </a:lnTo>
                <a:lnTo>
                  <a:pt x="102281" y="18908"/>
                </a:lnTo>
                <a:lnTo>
                  <a:pt x="102433" y="15950"/>
                </a:lnTo>
                <a:lnTo>
                  <a:pt x="102584" y="10525"/>
                </a:lnTo>
                <a:lnTo>
                  <a:pt x="102433" y="7728"/>
                </a:lnTo>
                <a:lnTo>
                  <a:pt x="102433" y="5100"/>
                </a:lnTo>
                <a:lnTo>
                  <a:pt x="102895" y="4438"/>
                </a:lnTo>
                <a:lnTo>
                  <a:pt x="103509" y="3945"/>
                </a:lnTo>
                <a:lnTo>
                  <a:pt x="104895" y="3289"/>
                </a:lnTo>
                <a:lnTo>
                  <a:pt x="105667" y="3127"/>
                </a:lnTo>
                <a:close/>
                <a:moveTo>
                  <a:pt x="35431" y="73973"/>
                </a:moveTo>
                <a:lnTo>
                  <a:pt x="35431" y="74467"/>
                </a:lnTo>
                <a:lnTo>
                  <a:pt x="35583" y="74960"/>
                </a:lnTo>
                <a:lnTo>
                  <a:pt x="36045" y="75784"/>
                </a:lnTo>
                <a:lnTo>
                  <a:pt x="36355" y="76770"/>
                </a:lnTo>
                <a:lnTo>
                  <a:pt x="36507" y="79067"/>
                </a:lnTo>
                <a:lnTo>
                  <a:pt x="36659" y="81371"/>
                </a:lnTo>
                <a:lnTo>
                  <a:pt x="36817" y="82519"/>
                </a:lnTo>
                <a:lnTo>
                  <a:pt x="36969" y="83506"/>
                </a:lnTo>
                <a:lnTo>
                  <a:pt x="37121" y="84330"/>
                </a:lnTo>
                <a:lnTo>
                  <a:pt x="35121" y="84168"/>
                </a:lnTo>
                <a:lnTo>
                  <a:pt x="32962" y="84330"/>
                </a:lnTo>
                <a:lnTo>
                  <a:pt x="31576" y="84492"/>
                </a:lnTo>
                <a:lnTo>
                  <a:pt x="30037" y="84661"/>
                </a:lnTo>
                <a:lnTo>
                  <a:pt x="28499" y="85154"/>
                </a:lnTo>
                <a:lnTo>
                  <a:pt x="27879" y="85478"/>
                </a:lnTo>
                <a:lnTo>
                  <a:pt x="27265" y="85809"/>
                </a:lnTo>
                <a:lnTo>
                  <a:pt x="26955" y="86302"/>
                </a:lnTo>
                <a:lnTo>
                  <a:pt x="26651" y="86796"/>
                </a:lnTo>
                <a:lnTo>
                  <a:pt x="26651" y="87451"/>
                </a:lnTo>
                <a:lnTo>
                  <a:pt x="26955" y="87944"/>
                </a:lnTo>
                <a:lnTo>
                  <a:pt x="27575" y="88275"/>
                </a:lnTo>
                <a:lnTo>
                  <a:pt x="28189" y="88599"/>
                </a:lnTo>
                <a:lnTo>
                  <a:pt x="29265" y="88930"/>
                </a:lnTo>
                <a:lnTo>
                  <a:pt x="30652" y="89093"/>
                </a:lnTo>
                <a:lnTo>
                  <a:pt x="31886" y="89093"/>
                </a:lnTo>
                <a:lnTo>
                  <a:pt x="34659" y="88768"/>
                </a:lnTo>
                <a:lnTo>
                  <a:pt x="35893" y="88768"/>
                </a:lnTo>
                <a:lnTo>
                  <a:pt x="37121" y="89093"/>
                </a:lnTo>
                <a:lnTo>
                  <a:pt x="38204" y="89093"/>
                </a:lnTo>
                <a:lnTo>
                  <a:pt x="39280" y="94355"/>
                </a:lnTo>
                <a:lnTo>
                  <a:pt x="35273" y="94517"/>
                </a:lnTo>
                <a:lnTo>
                  <a:pt x="32810" y="94517"/>
                </a:lnTo>
                <a:lnTo>
                  <a:pt x="31576" y="94848"/>
                </a:lnTo>
                <a:lnTo>
                  <a:pt x="30962" y="95010"/>
                </a:lnTo>
                <a:lnTo>
                  <a:pt x="30348" y="95342"/>
                </a:lnTo>
                <a:lnTo>
                  <a:pt x="30037" y="95835"/>
                </a:lnTo>
                <a:lnTo>
                  <a:pt x="29727" y="96490"/>
                </a:lnTo>
                <a:lnTo>
                  <a:pt x="29727" y="97152"/>
                </a:lnTo>
                <a:lnTo>
                  <a:pt x="29886" y="97476"/>
                </a:lnTo>
                <a:lnTo>
                  <a:pt x="30189" y="97645"/>
                </a:lnTo>
                <a:lnTo>
                  <a:pt x="31114" y="98463"/>
                </a:lnTo>
                <a:lnTo>
                  <a:pt x="32348" y="98794"/>
                </a:lnTo>
                <a:lnTo>
                  <a:pt x="33583" y="99125"/>
                </a:lnTo>
                <a:lnTo>
                  <a:pt x="34811" y="99287"/>
                </a:lnTo>
                <a:lnTo>
                  <a:pt x="40052" y="99287"/>
                </a:lnTo>
                <a:lnTo>
                  <a:pt x="40976" y="103887"/>
                </a:lnTo>
                <a:lnTo>
                  <a:pt x="38046" y="104056"/>
                </a:lnTo>
                <a:lnTo>
                  <a:pt x="35735" y="104056"/>
                </a:lnTo>
                <a:lnTo>
                  <a:pt x="34659" y="104218"/>
                </a:lnTo>
                <a:lnTo>
                  <a:pt x="33583" y="104712"/>
                </a:lnTo>
                <a:lnTo>
                  <a:pt x="33272" y="105043"/>
                </a:lnTo>
                <a:lnTo>
                  <a:pt x="32962" y="105367"/>
                </a:lnTo>
                <a:lnTo>
                  <a:pt x="32810" y="105860"/>
                </a:lnTo>
                <a:lnTo>
                  <a:pt x="32810" y="106353"/>
                </a:lnTo>
                <a:lnTo>
                  <a:pt x="32810" y="106846"/>
                </a:lnTo>
                <a:lnTo>
                  <a:pt x="32962" y="107339"/>
                </a:lnTo>
                <a:lnTo>
                  <a:pt x="33272" y="107671"/>
                </a:lnTo>
                <a:lnTo>
                  <a:pt x="33583" y="108002"/>
                </a:lnTo>
                <a:lnTo>
                  <a:pt x="34659" y="108326"/>
                </a:lnTo>
                <a:lnTo>
                  <a:pt x="35735" y="108495"/>
                </a:lnTo>
                <a:lnTo>
                  <a:pt x="38046" y="108657"/>
                </a:lnTo>
                <a:lnTo>
                  <a:pt x="39742" y="108819"/>
                </a:lnTo>
                <a:lnTo>
                  <a:pt x="40818" y="108819"/>
                </a:lnTo>
                <a:lnTo>
                  <a:pt x="41591" y="108657"/>
                </a:lnTo>
                <a:lnTo>
                  <a:pt x="41901" y="110792"/>
                </a:lnTo>
                <a:lnTo>
                  <a:pt x="42053" y="112764"/>
                </a:lnTo>
                <a:lnTo>
                  <a:pt x="41901" y="113751"/>
                </a:lnTo>
                <a:lnTo>
                  <a:pt x="41742" y="114575"/>
                </a:lnTo>
                <a:lnTo>
                  <a:pt x="41280" y="115230"/>
                </a:lnTo>
                <a:lnTo>
                  <a:pt x="40666" y="115723"/>
                </a:lnTo>
                <a:lnTo>
                  <a:pt x="40052" y="116054"/>
                </a:lnTo>
                <a:lnTo>
                  <a:pt x="39280" y="116385"/>
                </a:lnTo>
                <a:lnTo>
                  <a:pt x="37431" y="116547"/>
                </a:lnTo>
                <a:lnTo>
                  <a:pt x="35431" y="116385"/>
                </a:lnTo>
                <a:lnTo>
                  <a:pt x="33583" y="116216"/>
                </a:lnTo>
                <a:lnTo>
                  <a:pt x="30348" y="115723"/>
                </a:lnTo>
                <a:lnTo>
                  <a:pt x="28961" y="115892"/>
                </a:lnTo>
                <a:lnTo>
                  <a:pt x="27265" y="116054"/>
                </a:lnTo>
                <a:lnTo>
                  <a:pt x="25726" y="116216"/>
                </a:lnTo>
                <a:lnTo>
                  <a:pt x="24030" y="116385"/>
                </a:lnTo>
                <a:lnTo>
                  <a:pt x="22492" y="116385"/>
                </a:lnTo>
                <a:lnTo>
                  <a:pt x="21871" y="116216"/>
                </a:lnTo>
                <a:lnTo>
                  <a:pt x="21257" y="115892"/>
                </a:lnTo>
                <a:lnTo>
                  <a:pt x="20643" y="115561"/>
                </a:lnTo>
                <a:lnTo>
                  <a:pt x="20023" y="115068"/>
                </a:lnTo>
                <a:lnTo>
                  <a:pt x="19719" y="114413"/>
                </a:lnTo>
                <a:lnTo>
                  <a:pt x="19257" y="113426"/>
                </a:lnTo>
                <a:lnTo>
                  <a:pt x="18795" y="111947"/>
                </a:lnTo>
                <a:lnTo>
                  <a:pt x="18484" y="110298"/>
                </a:lnTo>
                <a:lnTo>
                  <a:pt x="18022" y="106846"/>
                </a:lnTo>
                <a:lnTo>
                  <a:pt x="17408" y="100111"/>
                </a:lnTo>
                <a:lnTo>
                  <a:pt x="17250" y="96659"/>
                </a:lnTo>
                <a:lnTo>
                  <a:pt x="16946" y="93207"/>
                </a:lnTo>
                <a:lnTo>
                  <a:pt x="16788" y="89755"/>
                </a:lnTo>
                <a:lnTo>
                  <a:pt x="16636" y="86302"/>
                </a:lnTo>
                <a:lnTo>
                  <a:pt x="15864" y="80547"/>
                </a:lnTo>
                <a:lnTo>
                  <a:pt x="15098" y="74629"/>
                </a:lnTo>
                <a:lnTo>
                  <a:pt x="15098" y="74629"/>
                </a:lnTo>
                <a:lnTo>
                  <a:pt x="17870" y="74798"/>
                </a:lnTo>
                <a:lnTo>
                  <a:pt x="19561" y="74798"/>
                </a:lnTo>
                <a:lnTo>
                  <a:pt x="21257" y="74629"/>
                </a:lnTo>
                <a:lnTo>
                  <a:pt x="21567" y="74629"/>
                </a:lnTo>
                <a:lnTo>
                  <a:pt x="22181" y="74467"/>
                </a:lnTo>
                <a:lnTo>
                  <a:pt x="25726" y="74136"/>
                </a:lnTo>
                <a:lnTo>
                  <a:pt x="27417" y="74136"/>
                </a:lnTo>
                <a:lnTo>
                  <a:pt x="29113" y="74305"/>
                </a:lnTo>
                <a:lnTo>
                  <a:pt x="29265" y="74467"/>
                </a:lnTo>
                <a:lnTo>
                  <a:pt x="29575" y="74798"/>
                </a:lnTo>
                <a:lnTo>
                  <a:pt x="30037" y="74960"/>
                </a:lnTo>
                <a:lnTo>
                  <a:pt x="30500" y="74798"/>
                </a:lnTo>
                <a:lnTo>
                  <a:pt x="30810" y="74467"/>
                </a:lnTo>
                <a:lnTo>
                  <a:pt x="30962" y="74136"/>
                </a:lnTo>
                <a:lnTo>
                  <a:pt x="35431" y="73973"/>
                </a:lnTo>
                <a:close/>
                <a:moveTo>
                  <a:pt x="104743" y="0"/>
                </a:moveTo>
                <a:lnTo>
                  <a:pt x="103819" y="331"/>
                </a:lnTo>
                <a:lnTo>
                  <a:pt x="103047" y="824"/>
                </a:lnTo>
                <a:lnTo>
                  <a:pt x="102281" y="1317"/>
                </a:lnTo>
                <a:lnTo>
                  <a:pt x="101508" y="1972"/>
                </a:lnTo>
                <a:lnTo>
                  <a:pt x="101046" y="2796"/>
                </a:lnTo>
                <a:lnTo>
                  <a:pt x="100584" y="2796"/>
                </a:lnTo>
                <a:lnTo>
                  <a:pt x="100274" y="2958"/>
                </a:lnTo>
                <a:lnTo>
                  <a:pt x="99970" y="3289"/>
                </a:lnTo>
                <a:lnTo>
                  <a:pt x="99818" y="3783"/>
                </a:lnTo>
                <a:lnTo>
                  <a:pt x="99356" y="5424"/>
                </a:lnTo>
                <a:lnTo>
                  <a:pt x="99198" y="7235"/>
                </a:lnTo>
                <a:lnTo>
                  <a:pt x="98736" y="7073"/>
                </a:lnTo>
                <a:lnTo>
                  <a:pt x="98273" y="7235"/>
                </a:lnTo>
                <a:lnTo>
                  <a:pt x="97811" y="7397"/>
                </a:lnTo>
                <a:lnTo>
                  <a:pt x="97507" y="7890"/>
                </a:lnTo>
                <a:lnTo>
                  <a:pt x="97197" y="8552"/>
                </a:lnTo>
                <a:lnTo>
                  <a:pt x="96735" y="9045"/>
                </a:lnTo>
                <a:lnTo>
                  <a:pt x="95659" y="10032"/>
                </a:lnTo>
                <a:lnTo>
                  <a:pt x="93500" y="11673"/>
                </a:lnTo>
                <a:lnTo>
                  <a:pt x="90417" y="14139"/>
                </a:lnTo>
                <a:lnTo>
                  <a:pt x="88879" y="15456"/>
                </a:lnTo>
                <a:lnTo>
                  <a:pt x="87182" y="16443"/>
                </a:lnTo>
                <a:lnTo>
                  <a:pt x="82409" y="19233"/>
                </a:lnTo>
                <a:lnTo>
                  <a:pt x="77636" y="21867"/>
                </a:lnTo>
                <a:lnTo>
                  <a:pt x="72705" y="24164"/>
                </a:lnTo>
                <a:lnTo>
                  <a:pt x="70084" y="25151"/>
                </a:lnTo>
                <a:lnTo>
                  <a:pt x="67621" y="26137"/>
                </a:lnTo>
                <a:lnTo>
                  <a:pt x="62228" y="27947"/>
                </a:lnTo>
                <a:lnTo>
                  <a:pt x="56841" y="29427"/>
                </a:lnTo>
                <a:lnTo>
                  <a:pt x="51295" y="30575"/>
                </a:lnTo>
                <a:lnTo>
                  <a:pt x="48522" y="30906"/>
                </a:lnTo>
                <a:lnTo>
                  <a:pt x="45750" y="31237"/>
                </a:lnTo>
                <a:lnTo>
                  <a:pt x="41591" y="31562"/>
                </a:lnTo>
                <a:lnTo>
                  <a:pt x="37431" y="31731"/>
                </a:lnTo>
                <a:lnTo>
                  <a:pt x="33272" y="31893"/>
                </a:lnTo>
                <a:lnTo>
                  <a:pt x="29265" y="32055"/>
                </a:lnTo>
                <a:lnTo>
                  <a:pt x="28037" y="31731"/>
                </a:lnTo>
                <a:lnTo>
                  <a:pt x="26803" y="31562"/>
                </a:lnTo>
                <a:lnTo>
                  <a:pt x="24492" y="31237"/>
                </a:lnTo>
                <a:lnTo>
                  <a:pt x="22029" y="31400"/>
                </a:lnTo>
                <a:lnTo>
                  <a:pt x="19561" y="31400"/>
                </a:lnTo>
                <a:lnTo>
                  <a:pt x="16788" y="31562"/>
                </a:lnTo>
                <a:lnTo>
                  <a:pt x="14015" y="31893"/>
                </a:lnTo>
                <a:lnTo>
                  <a:pt x="12629" y="32224"/>
                </a:lnTo>
                <a:lnTo>
                  <a:pt x="11401" y="32548"/>
                </a:lnTo>
                <a:lnTo>
                  <a:pt x="10014" y="33210"/>
                </a:lnTo>
                <a:lnTo>
                  <a:pt x="8780" y="33865"/>
                </a:lnTo>
                <a:lnTo>
                  <a:pt x="7545" y="34521"/>
                </a:lnTo>
                <a:lnTo>
                  <a:pt x="6621" y="35345"/>
                </a:lnTo>
                <a:lnTo>
                  <a:pt x="5545" y="36331"/>
                </a:lnTo>
                <a:lnTo>
                  <a:pt x="4773" y="37318"/>
                </a:lnTo>
                <a:lnTo>
                  <a:pt x="4007" y="38304"/>
                </a:lnTo>
                <a:lnTo>
                  <a:pt x="3386" y="39452"/>
                </a:lnTo>
                <a:lnTo>
                  <a:pt x="2310" y="41918"/>
                </a:lnTo>
                <a:lnTo>
                  <a:pt x="1538" y="44384"/>
                </a:lnTo>
                <a:lnTo>
                  <a:pt x="924" y="47012"/>
                </a:lnTo>
                <a:lnTo>
                  <a:pt x="462" y="49809"/>
                </a:lnTo>
                <a:lnTo>
                  <a:pt x="310" y="52437"/>
                </a:lnTo>
                <a:lnTo>
                  <a:pt x="0" y="55396"/>
                </a:lnTo>
                <a:lnTo>
                  <a:pt x="0" y="58192"/>
                </a:lnTo>
                <a:lnTo>
                  <a:pt x="310" y="60989"/>
                </a:lnTo>
                <a:lnTo>
                  <a:pt x="924" y="63617"/>
                </a:lnTo>
                <a:lnTo>
                  <a:pt x="1234" y="64934"/>
                </a:lnTo>
                <a:lnTo>
                  <a:pt x="1848" y="66245"/>
                </a:lnTo>
                <a:lnTo>
                  <a:pt x="2462" y="67400"/>
                </a:lnTo>
                <a:lnTo>
                  <a:pt x="3082" y="68549"/>
                </a:lnTo>
                <a:lnTo>
                  <a:pt x="4007" y="69535"/>
                </a:lnTo>
                <a:lnTo>
                  <a:pt x="4931" y="70521"/>
                </a:lnTo>
                <a:lnTo>
                  <a:pt x="6007" y="71508"/>
                </a:lnTo>
                <a:lnTo>
                  <a:pt x="7242" y="72332"/>
                </a:lnTo>
                <a:lnTo>
                  <a:pt x="8628" y="72987"/>
                </a:lnTo>
                <a:lnTo>
                  <a:pt x="10014" y="73642"/>
                </a:lnTo>
                <a:lnTo>
                  <a:pt x="11553" y="73973"/>
                </a:lnTo>
                <a:lnTo>
                  <a:pt x="13091" y="74305"/>
                </a:lnTo>
                <a:lnTo>
                  <a:pt x="12939" y="75946"/>
                </a:lnTo>
                <a:lnTo>
                  <a:pt x="12787" y="77757"/>
                </a:lnTo>
                <a:lnTo>
                  <a:pt x="12939" y="79560"/>
                </a:lnTo>
                <a:lnTo>
                  <a:pt x="13091" y="81209"/>
                </a:lnTo>
                <a:lnTo>
                  <a:pt x="13711" y="84823"/>
                </a:lnTo>
                <a:lnTo>
                  <a:pt x="13863" y="86634"/>
                </a:lnTo>
                <a:lnTo>
                  <a:pt x="14015" y="88275"/>
                </a:lnTo>
                <a:lnTo>
                  <a:pt x="14477" y="97807"/>
                </a:lnTo>
                <a:lnTo>
                  <a:pt x="14787" y="102577"/>
                </a:lnTo>
                <a:lnTo>
                  <a:pt x="15250" y="107508"/>
                </a:lnTo>
                <a:lnTo>
                  <a:pt x="15560" y="110298"/>
                </a:lnTo>
                <a:lnTo>
                  <a:pt x="15864" y="113095"/>
                </a:lnTo>
                <a:lnTo>
                  <a:pt x="16174" y="114575"/>
                </a:lnTo>
                <a:lnTo>
                  <a:pt x="16636" y="115892"/>
                </a:lnTo>
                <a:lnTo>
                  <a:pt x="17250" y="117041"/>
                </a:lnTo>
                <a:lnTo>
                  <a:pt x="18174" y="118189"/>
                </a:lnTo>
                <a:lnTo>
                  <a:pt x="18947" y="118851"/>
                </a:lnTo>
                <a:lnTo>
                  <a:pt x="19561" y="119175"/>
                </a:lnTo>
                <a:lnTo>
                  <a:pt x="20333" y="119668"/>
                </a:lnTo>
                <a:lnTo>
                  <a:pt x="21105" y="119837"/>
                </a:lnTo>
                <a:lnTo>
                  <a:pt x="22795" y="119999"/>
                </a:lnTo>
                <a:lnTo>
                  <a:pt x="24644" y="119999"/>
                </a:lnTo>
                <a:lnTo>
                  <a:pt x="28037" y="119506"/>
                </a:lnTo>
                <a:lnTo>
                  <a:pt x="29727" y="119344"/>
                </a:lnTo>
                <a:lnTo>
                  <a:pt x="31424" y="119344"/>
                </a:lnTo>
                <a:lnTo>
                  <a:pt x="34659" y="119668"/>
                </a:lnTo>
                <a:lnTo>
                  <a:pt x="36355" y="119837"/>
                </a:lnTo>
                <a:lnTo>
                  <a:pt x="38046" y="119999"/>
                </a:lnTo>
                <a:lnTo>
                  <a:pt x="39742" y="119837"/>
                </a:lnTo>
                <a:lnTo>
                  <a:pt x="41280" y="119506"/>
                </a:lnTo>
                <a:lnTo>
                  <a:pt x="41901" y="119175"/>
                </a:lnTo>
                <a:lnTo>
                  <a:pt x="42667" y="118682"/>
                </a:lnTo>
                <a:lnTo>
                  <a:pt x="43287" y="118189"/>
                </a:lnTo>
                <a:lnTo>
                  <a:pt x="43901" y="117534"/>
                </a:lnTo>
                <a:lnTo>
                  <a:pt x="44363" y="116878"/>
                </a:lnTo>
                <a:lnTo>
                  <a:pt x="44673" y="116054"/>
                </a:lnTo>
                <a:lnTo>
                  <a:pt x="45136" y="114575"/>
                </a:lnTo>
                <a:lnTo>
                  <a:pt x="45288" y="112933"/>
                </a:lnTo>
                <a:lnTo>
                  <a:pt x="45288" y="111123"/>
                </a:lnTo>
                <a:lnTo>
                  <a:pt x="45136" y="109312"/>
                </a:lnTo>
                <a:lnTo>
                  <a:pt x="44825" y="107671"/>
                </a:lnTo>
                <a:lnTo>
                  <a:pt x="44211" y="104381"/>
                </a:lnTo>
                <a:lnTo>
                  <a:pt x="43591" y="99780"/>
                </a:lnTo>
                <a:lnTo>
                  <a:pt x="42825" y="95179"/>
                </a:lnTo>
                <a:lnTo>
                  <a:pt x="41128" y="85971"/>
                </a:lnTo>
                <a:lnTo>
                  <a:pt x="40204" y="82195"/>
                </a:lnTo>
                <a:lnTo>
                  <a:pt x="39894" y="80222"/>
                </a:lnTo>
                <a:lnTo>
                  <a:pt x="39590" y="78250"/>
                </a:lnTo>
                <a:lnTo>
                  <a:pt x="39432" y="76277"/>
                </a:lnTo>
                <a:lnTo>
                  <a:pt x="39280" y="75122"/>
                </a:lnTo>
                <a:lnTo>
                  <a:pt x="39128" y="74136"/>
                </a:lnTo>
                <a:lnTo>
                  <a:pt x="42977" y="74960"/>
                </a:lnTo>
                <a:lnTo>
                  <a:pt x="46826" y="75784"/>
                </a:lnTo>
                <a:lnTo>
                  <a:pt x="65463" y="79891"/>
                </a:lnTo>
                <a:lnTo>
                  <a:pt x="66849" y="80222"/>
                </a:lnTo>
                <a:lnTo>
                  <a:pt x="68083" y="80547"/>
                </a:lnTo>
                <a:lnTo>
                  <a:pt x="70704" y="81702"/>
                </a:lnTo>
                <a:lnTo>
                  <a:pt x="75788" y="84168"/>
                </a:lnTo>
                <a:lnTo>
                  <a:pt x="85182" y="88599"/>
                </a:lnTo>
                <a:lnTo>
                  <a:pt x="88879" y="90572"/>
                </a:lnTo>
                <a:lnTo>
                  <a:pt x="90728" y="91558"/>
                </a:lnTo>
                <a:lnTo>
                  <a:pt x="92576" y="92876"/>
                </a:lnTo>
                <a:lnTo>
                  <a:pt x="94273" y="94193"/>
                </a:lnTo>
                <a:lnTo>
                  <a:pt x="95811" y="95673"/>
                </a:lnTo>
                <a:lnTo>
                  <a:pt x="97197" y="97152"/>
                </a:lnTo>
                <a:lnTo>
                  <a:pt x="98432" y="98956"/>
                </a:lnTo>
                <a:lnTo>
                  <a:pt x="98894" y="99449"/>
                </a:lnTo>
                <a:lnTo>
                  <a:pt x="98894" y="100928"/>
                </a:lnTo>
                <a:lnTo>
                  <a:pt x="99046" y="101753"/>
                </a:lnTo>
                <a:lnTo>
                  <a:pt x="99356" y="102408"/>
                </a:lnTo>
                <a:lnTo>
                  <a:pt x="99970" y="102739"/>
                </a:lnTo>
                <a:lnTo>
                  <a:pt x="100584" y="102901"/>
                </a:lnTo>
                <a:lnTo>
                  <a:pt x="101818" y="104218"/>
                </a:lnTo>
                <a:lnTo>
                  <a:pt x="102584" y="104712"/>
                </a:lnTo>
                <a:lnTo>
                  <a:pt x="103205" y="105205"/>
                </a:lnTo>
                <a:lnTo>
                  <a:pt x="104129" y="105536"/>
                </a:lnTo>
                <a:lnTo>
                  <a:pt x="104895" y="105698"/>
                </a:lnTo>
                <a:lnTo>
                  <a:pt x="105819" y="105860"/>
                </a:lnTo>
                <a:lnTo>
                  <a:pt x="106744" y="105698"/>
                </a:lnTo>
                <a:lnTo>
                  <a:pt x="107516" y="105536"/>
                </a:lnTo>
                <a:lnTo>
                  <a:pt x="108130" y="105205"/>
                </a:lnTo>
                <a:lnTo>
                  <a:pt x="108750" y="104712"/>
                </a:lnTo>
                <a:lnTo>
                  <a:pt x="109364" y="104218"/>
                </a:lnTo>
                <a:lnTo>
                  <a:pt x="109826" y="103563"/>
                </a:lnTo>
                <a:lnTo>
                  <a:pt x="110137" y="102901"/>
                </a:lnTo>
                <a:lnTo>
                  <a:pt x="110751" y="101259"/>
                </a:lnTo>
                <a:lnTo>
                  <a:pt x="111213" y="99449"/>
                </a:lnTo>
                <a:lnTo>
                  <a:pt x="111523" y="97807"/>
                </a:lnTo>
                <a:lnTo>
                  <a:pt x="111985" y="94686"/>
                </a:lnTo>
                <a:lnTo>
                  <a:pt x="112137" y="92220"/>
                </a:lnTo>
                <a:lnTo>
                  <a:pt x="112289" y="89586"/>
                </a:lnTo>
                <a:lnTo>
                  <a:pt x="112447" y="84492"/>
                </a:lnTo>
                <a:lnTo>
                  <a:pt x="112137" y="74136"/>
                </a:lnTo>
                <a:lnTo>
                  <a:pt x="112137" y="68387"/>
                </a:lnTo>
                <a:lnTo>
                  <a:pt x="113061" y="68218"/>
                </a:lnTo>
                <a:lnTo>
                  <a:pt x="113834" y="67562"/>
                </a:lnTo>
                <a:lnTo>
                  <a:pt x="114758" y="66907"/>
                </a:lnTo>
                <a:lnTo>
                  <a:pt x="115524" y="66083"/>
                </a:lnTo>
                <a:lnTo>
                  <a:pt x="117069" y="64272"/>
                </a:lnTo>
                <a:lnTo>
                  <a:pt x="118297" y="62631"/>
                </a:lnTo>
                <a:lnTo>
                  <a:pt x="118917" y="61482"/>
                </a:lnTo>
                <a:lnTo>
                  <a:pt x="119379" y="60165"/>
                </a:lnTo>
                <a:lnTo>
                  <a:pt x="119683" y="58848"/>
                </a:lnTo>
                <a:lnTo>
                  <a:pt x="119841" y="57537"/>
                </a:lnTo>
                <a:lnTo>
                  <a:pt x="119993" y="54740"/>
                </a:lnTo>
                <a:lnTo>
                  <a:pt x="119993" y="52112"/>
                </a:lnTo>
                <a:lnTo>
                  <a:pt x="119841" y="49809"/>
                </a:lnTo>
                <a:lnTo>
                  <a:pt x="119379" y="47674"/>
                </a:lnTo>
                <a:lnTo>
                  <a:pt x="118759" y="45532"/>
                </a:lnTo>
                <a:lnTo>
                  <a:pt x="117834" y="43560"/>
                </a:lnTo>
                <a:lnTo>
                  <a:pt x="117372" y="42742"/>
                </a:lnTo>
                <a:lnTo>
                  <a:pt x="116606" y="41918"/>
                </a:lnTo>
                <a:lnTo>
                  <a:pt x="115986" y="41094"/>
                </a:lnTo>
                <a:lnTo>
                  <a:pt x="115220" y="40439"/>
                </a:lnTo>
                <a:lnTo>
                  <a:pt x="114296" y="39783"/>
                </a:lnTo>
                <a:lnTo>
                  <a:pt x="113372" y="39452"/>
                </a:lnTo>
                <a:lnTo>
                  <a:pt x="112447" y="38959"/>
                </a:lnTo>
                <a:lnTo>
                  <a:pt x="111365" y="38797"/>
                </a:lnTo>
                <a:lnTo>
                  <a:pt x="111213" y="31731"/>
                </a:lnTo>
                <a:lnTo>
                  <a:pt x="111365" y="26630"/>
                </a:lnTo>
                <a:lnTo>
                  <a:pt x="111523" y="21374"/>
                </a:lnTo>
                <a:lnTo>
                  <a:pt x="111675" y="16274"/>
                </a:lnTo>
                <a:lnTo>
                  <a:pt x="111675" y="11018"/>
                </a:lnTo>
                <a:lnTo>
                  <a:pt x="111523" y="8059"/>
                </a:lnTo>
                <a:lnTo>
                  <a:pt x="111365" y="6411"/>
                </a:lnTo>
                <a:lnTo>
                  <a:pt x="110903" y="4931"/>
                </a:lnTo>
                <a:lnTo>
                  <a:pt x="110441" y="3452"/>
                </a:lnTo>
                <a:lnTo>
                  <a:pt x="109675" y="2141"/>
                </a:lnTo>
                <a:lnTo>
                  <a:pt x="109212" y="1479"/>
                </a:lnTo>
                <a:lnTo>
                  <a:pt x="108750" y="986"/>
                </a:lnTo>
                <a:lnTo>
                  <a:pt x="108130" y="662"/>
                </a:lnTo>
                <a:lnTo>
                  <a:pt x="107516" y="331"/>
                </a:lnTo>
                <a:lnTo>
                  <a:pt x="10659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creen Shot 2017-01-12 at 10.32.09 AM.png" id="570" name="Shape 5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86249" y="2874725"/>
            <a:ext cx="1101700" cy="1354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4294967295" type="ctrTitle"/>
          </p:nvPr>
        </p:nvSpPr>
        <p:spPr>
          <a:xfrm>
            <a:off x="1822500" y="1202350"/>
            <a:ext cx="5457000" cy="1159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b="0" i="0" lang="en" sz="4800" u="none" cap="none" strike="noStrike">
                <a:solidFill>
                  <a:srgbClr val="FFFFFF"/>
                </a:solidFill>
                <a:latin typeface="Walter Turncoat"/>
                <a:ea typeface="Walter Turncoat"/>
                <a:cs typeface="Walter Turncoat"/>
                <a:sym typeface="Walter Turncoat"/>
              </a:rPr>
              <a:t>hello!</a:t>
            </a:r>
          </a:p>
        </p:txBody>
      </p:sp>
      <p:sp>
        <p:nvSpPr>
          <p:cNvPr id="99" name="Shape 99"/>
          <p:cNvSpPr txBox="1"/>
          <p:nvPr>
            <p:ph idx="4294967295" type="subTitle"/>
          </p:nvPr>
        </p:nvSpPr>
        <p:spPr>
          <a:xfrm>
            <a:off x="1275150" y="2376679"/>
            <a:ext cx="65937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i="0" lang="en" sz="3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I</a:t>
            </a:r>
            <a:r>
              <a:rPr b="1" lang="en" sz="3600"/>
              <a:t>’m</a:t>
            </a:r>
            <a:r>
              <a:rPr b="1" i="0" lang="en" sz="3600" u="none" cap="none" strike="noStrike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rPr>
              <a:t> Ivan </a:t>
            </a:r>
            <a:r>
              <a:rPr b="1" lang="en" sz="3600"/>
              <a:t>Weng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 b="1" sz="36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A</a:t>
            </a:r>
            <a:r>
              <a:rPr lang="en">
                <a:solidFill>
                  <a:schemeClr val="lt1"/>
                </a:solidFill>
              </a:rPr>
              <a:t> Apache HAWQ committer in Pivotal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For any HAWQ question, feel free to reach me</a:t>
            </a:r>
            <a:r>
              <a:rPr b="0" i="0" lang="en" sz="2000" u="none" cap="none" strike="noStrike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</a:t>
            </a:r>
            <a:r>
              <a:rPr lang="en" u="sng">
                <a:solidFill>
                  <a:schemeClr val="hlink"/>
                </a:solidFill>
                <a:hlinkClick r:id="rId3"/>
              </a:rPr>
              <a:t>iweng@pivotal.io</a:t>
            </a:r>
            <a:r>
              <a:rPr lang="en">
                <a:solidFill>
                  <a:schemeClr val="lt1"/>
                </a:solidFill>
              </a:rPr>
              <a:t> or </a:t>
            </a:r>
            <a:r>
              <a:rPr lang="en" u="sng">
                <a:solidFill>
                  <a:schemeClr val="hlink"/>
                </a:solidFill>
                <a:hlinkClick r:id="rId4"/>
              </a:rPr>
              <a:t>iweng@apache.org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3799401" y="2051575"/>
            <a:ext cx="1442480" cy="102977"/>
          </a:xfrm>
          <a:custGeom>
            <a:pathLst>
              <a:path extrusionOk="0" h="120000" w="120000">
                <a:moveTo>
                  <a:pt x="117555" y="40014"/>
                </a:moveTo>
                <a:lnTo>
                  <a:pt x="117964" y="46033"/>
                </a:lnTo>
                <a:lnTo>
                  <a:pt x="117964" y="40014"/>
                </a:lnTo>
                <a:close/>
                <a:moveTo>
                  <a:pt x="117964" y="46033"/>
                </a:moveTo>
                <a:lnTo>
                  <a:pt x="117964" y="48025"/>
                </a:lnTo>
                <a:lnTo>
                  <a:pt x="118020" y="46880"/>
                </a:lnTo>
                <a:lnTo>
                  <a:pt x="118020" y="46880"/>
                </a:lnTo>
                <a:lnTo>
                  <a:pt x="117964" y="46033"/>
                </a:lnTo>
                <a:close/>
                <a:moveTo>
                  <a:pt x="118370" y="40014"/>
                </a:moveTo>
                <a:lnTo>
                  <a:pt x="118020" y="46880"/>
                </a:lnTo>
                <a:lnTo>
                  <a:pt x="118020" y="46880"/>
                </a:lnTo>
                <a:lnTo>
                  <a:pt x="118370" y="52009"/>
                </a:lnTo>
                <a:lnTo>
                  <a:pt x="118370" y="40014"/>
                </a:lnTo>
                <a:close/>
                <a:moveTo>
                  <a:pt x="119185" y="44040"/>
                </a:moveTo>
                <a:lnTo>
                  <a:pt x="118370" y="52009"/>
                </a:lnTo>
                <a:lnTo>
                  <a:pt x="118370" y="56036"/>
                </a:lnTo>
                <a:lnTo>
                  <a:pt x="118370" y="60021"/>
                </a:lnTo>
                <a:lnTo>
                  <a:pt x="119995" y="60021"/>
                </a:lnTo>
                <a:lnTo>
                  <a:pt x="119995" y="52009"/>
                </a:lnTo>
                <a:lnTo>
                  <a:pt x="119590" y="56036"/>
                </a:lnTo>
                <a:lnTo>
                  <a:pt x="119590" y="52009"/>
                </a:lnTo>
                <a:lnTo>
                  <a:pt x="119590" y="48025"/>
                </a:lnTo>
                <a:lnTo>
                  <a:pt x="119185" y="44040"/>
                </a:lnTo>
                <a:close/>
                <a:moveTo>
                  <a:pt x="87049" y="42"/>
                </a:moveTo>
                <a:lnTo>
                  <a:pt x="86644" y="8053"/>
                </a:lnTo>
                <a:lnTo>
                  <a:pt x="86234" y="4026"/>
                </a:lnTo>
                <a:lnTo>
                  <a:pt x="85829" y="12038"/>
                </a:lnTo>
                <a:lnTo>
                  <a:pt x="85424" y="20049"/>
                </a:lnTo>
                <a:lnTo>
                  <a:pt x="84203" y="12038"/>
                </a:lnTo>
                <a:lnTo>
                  <a:pt x="83389" y="4026"/>
                </a:lnTo>
                <a:lnTo>
                  <a:pt x="82983" y="4026"/>
                </a:lnTo>
                <a:lnTo>
                  <a:pt x="82983" y="8053"/>
                </a:lnTo>
                <a:lnTo>
                  <a:pt x="82574" y="16022"/>
                </a:lnTo>
                <a:lnTo>
                  <a:pt x="83794" y="8053"/>
                </a:lnTo>
                <a:lnTo>
                  <a:pt x="82983" y="20049"/>
                </a:lnTo>
                <a:lnTo>
                  <a:pt x="83794" y="16022"/>
                </a:lnTo>
                <a:lnTo>
                  <a:pt x="83794" y="24033"/>
                </a:lnTo>
                <a:lnTo>
                  <a:pt x="82574" y="24033"/>
                </a:lnTo>
                <a:lnTo>
                  <a:pt x="82574" y="8053"/>
                </a:lnTo>
                <a:lnTo>
                  <a:pt x="82168" y="4026"/>
                </a:lnTo>
                <a:lnTo>
                  <a:pt x="81763" y="4026"/>
                </a:lnTo>
                <a:lnTo>
                  <a:pt x="80948" y="12038"/>
                </a:lnTo>
                <a:lnTo>
                  <a:pt x="80543" y="20049"/>
                </a:lnTo>
                <a:lnTo>
                  <a:pt x="80133" y="16022"/>
                </a:lnTo>
                <a:lnTo>
                  <a:pt x="79728" y="8053"/>
                </a:lnTo>
                <a:lnTo>
                  <a:pt x="79323" y="16022"/>
                </a:lnTo>
                <a:lnTo>
                  <a:pt x="77287" y="24033"/>
                </a:lnTo>
                <a:lnTo>
                  <a:pt x="77693" y="12038"/>
                </a:lnTo>
                <a:lnTo>
                  <a:pt x="76882" y="16022"/>
                </a:lnTo>
                <a:lnTo>
                  <a:pt x="76067" y="24033"/>
                </a:lnTo>
                <a:lnTo>
                  <a:pt x="76067" y="28018"/>
                </a:lnTo>
                <a:lnTo>
                  <a:pt x="75252" y="24033"/>
                </a:lnTo>
                <a:lnTo>
                  <a:pt x="74032" y="20049"/>
                </a:lnTo>
                <a:lnTo>
                  <a:pt x="72001" y="20049"/>
                </a:lnTo>
                <a:lnTo>
                  <a:pt x="72001" y="24033"/>
                </a:lnTo>
                <a:lnTo>
                  <a:pt x="71592" y="28018"/>
                </a:lnTo>
                <a:lnTo>
                  <a:pt x="70781" y="16022"/>
                </a:lnTo>
                <a:lnTo>
                  <a:pt x="69966" y="16022"/>
                </a:lnTo>
                <a:lnTo>
                  <a:pt x="67526" y="28018"/>
                </a:lnTo>
                <a:lnTo>
                  <a:pt x="67526" y="20049"/>
                </a:lnTo>
                <a:lnTo>
                  <a:pt x="67120" y="32045"/>
                </a:lnTo>
                <a:lnTo>
                  <a:pt x="66305" y="20049"/>
                </a:lnTo>
                <a:lnTo>
                  <a:pt x="67120" y="20049"/>
                </a:lnTo>
                <a:lnTo>
                  <a:pt x="66711" y="16022"/>
                </a:lnTo>
                <a:lnTo>
                  <a:pt x="66305" y="16022"/>
                </a:lnTo>
                <a:lnTo>
                  <a:pt x="65490" y="20049"/>
                </a:lnTo>
                <a:lnTo>
                  <a:pt x="64676" y="32045"/>
                </a:lnTo>
                <a:lnTo>
                  <a:pt x="64270" y="28018"/>
                </a:lnTo>
                <a:lnTo>
                  <a:pt x="63865" y="20049"/>
                </a:lnTo>
                <a:lnTo>
                  <a:pt x="62645" y="32045"/>
                </a:lnTo>
                <a:lnTo>
                  <a:pt x="63050" y="24033"/>
                </a:lnTo>
                <a:lnTo>
                  <a:pt x="62645" y="28018"/>
                </a:lnTo>
                <a:lnTo>
                  <a:pt x="61830" y="32045"/>
                </a:lnTo>
                <a:lnTo>
                  <a:pt x="61830" y="24033"/>
                </a:lnTo>
                <a:lnTo>
                  <a:pt x="61425" y="20049"/>
                </a:lnTo>
                <a:lnTo>
                  <a:pt x="60204" y="16022"/>
                </a:lnTo>
                <a:lnTo>
                  <a:pt x="58574" y="12038"/>
                </a:lnTo>
                <a:lnTo>
                  <a:pt x="57354" y="12038"/>
                </a:lnTo>
                <a:lnTo>
                  <a:pt x="57354" y="16022"/>
                </a:lnTo>
                <a:lnTo>
                  <a:pt x="57354" y="20049"/>
                </a:lnTo>
                <a:lnTo>
                  <a:pt x="56949" y="20049"/>
                </a:lnTo>
                <a:lnTo>
                  <a:pt x="56949" y="28018"/>
                </a:lnTo>
                <a:lnTo>
                  <a:pt x="56544" y="28018"/>
                </a:lnTo>
                <a:lnTo>
                  <a:pt x="56134" y="24033"/>
                </a:lnTo>
                <a:lnTo>
                  <a:pt x="55729" y="16022"/>
                </a:lnTo>
                <a:lnTo>
                  <a:pt x="55323" y="4026"/>
                </a:lnTo>
                <a:lnTo>
                  <a:pt x="55323" y="16022"/>
                </a:lnTo>
                <a:lnTo>
                  <a:pt x="54914" y="16022"/>
                </a:lnTo>
                <a:lnTo>
                  <a:pt x="54509" y="12038"/>
                </a:lnTo>
                <a:lnTo>
                  <a:pt x="54103" y="8053"/>
                </a:lnTo>
                <a:lnTo>
                  <a:pt x="52883" y="8053"/>
                </a:lnTo>
                <a:lnTo>
                  <a:pt x="52473" y="20049"/>
                </a:lnTo>
                <a:lnTo>
                  <a:pt x="52068" y="16022"/>
                </a:lnTo>
                <a:lnTo>
                  <a:pt x="51253" y="12038"/>
                </a:lnTo>
                <a:lnTo>
                  <a:pt x="49628" y="16022"/>
                </a:lnTo>
                <a:lnTo>
                  <a:pt x="46372" y="28018"/>
                </a:lnTo>
                <a:lnTo>
                  <a:pt x="45967" y="20049"/>
                </a:lnTo>
                <a:lnTo>
                  <a:pt x="45562" y="16022"/>
                </a:lnTo>
                <a:lnTo>
                  <a:pt x="43527" y="16022"/>
                </a:lnTo>
                <a:lnTo>
                  <a:pt x="41086" y="20049"/>
                </a:lnTo>
                <a:lnTo>
                  <a:pt x="40271" y="20049"/>
                </a:lnTo>
                <a:lnTo>
                  <a:pt x="39461" y="16022"/>
                </a:lnTo>
                <a:lnTo>
                  <a:pt x="39461" y="20049"/>
                </a:lnTo>
                <a:lnTo>
                  <a:pt x="39461" y="24033"/>
                </a:lnTo>
                <a:lnTo>
                  <a:pt x="38646" y="28018"/>
                </a:lnTo>
                <a:lnTo>
                  <a:pt x="38240" y="24033"/>
                </a:lnTo>
                <a:lnTo>
                  <a:pt x="37425" y="20049"/>
                </a:lnTo>
                <a:lnTo>
                  <a:pt x="37425" y="32045"/>
                </a:lnTo>
                <a:lnTo>
                  <a:pt x="36610" y="28018"/>
                </a:lnTo>
                <a:lnTo>
                  <a:pt x="35390" y="24033"/>
                </a:lnTo>
                <a:lnTo>
                  <a:pt x="34170" y="28018"/>
                </a:lnTo>
                <a:lnTo>
                  <a:pt x="33765" y="32045"/>
                </a:lnTo>
                <a:lnTo>
                  <a:pt x="32545" y="24033"/>
                </a:lnTo>
                <a:lnTo>
                  <a:pt x="31730" y="20049"/>
                </a:lnTo>
                <a:lnTo>
                  <a:pt x="30915" y="40014"/>
                </a:lnTo>
                <a:lnTo>
                  <a:pt x="30104" y="28018"/>
                </a:lnTo>
                <a:lnTo>
                  <a:pt x="29289" y="28018"/>
                </a:lnTo>
                <a:lnTo>
                  <a:pt x="28474" y="32045"/>
                </a:lnTo>
                <a:lnTo>
                  <a:pt x="28069" y="28018"/>
                </a:lnTo>
                <a:lnTo>
                  <a:pt x="27664" y="32045"/>
                </a:lnTo>
                <a:lnTo>
                  <a:pt x="26034" y="40014"/>
                </a:lnTo>
                <a:lnTo>
                  <a:pt x="26034" y="44040"/>
                </a:lnTo>
                <a:lnTo>
                  <a:pt x="25223" y="48025"/>
                </a:lnTo>
                <a:lnTo>
                  <a:pt x="25223" y="44040"/>
                </a:lnTo>
                <a:lnTo>
                  <a:pt x="24814" y="44040"/>
                </a:lnTo>
                <a:lnTo>
                  <a:pt x="24003" y="52009"/>
                </a:lnTo>
                <a:lnTo>
                  <a:pt x="23593" y="52009"/>
                </a:lnTo>
                <a:lnTo>
                  <a:pt x="23188" y="44040"/>
                </a:lnTo>
                <a:lnTo>
                  <a:pt x="23188" y="48025"/>
                </a:lnTo>
                <a:lnTo>
                  <a:pt x="22373" y="52009"/>
                </a:lnTo>
                <a:lnTo>
                  <a:pt x="21968" y="48025"/>
                </a:lnTo>
                <a:lnTo>
                  <a:pt x="21153" y="44040"/>
                </a:lnTo>
                <a:lnTo>
                  <a:pt x="22373" y="44040"/>
                </a:lnTo>
                <a:lnTo>
                  <a:pt x="21968" y="40014"/>
                </a:lnTo>
                <a:lnTo>
                  <a:pt x="21968" y="32045"/>
                </a:lnTo>
                <a:lnTo>
                  <a:pt x="21563" y="40014"/>
                </a:lnTo>
                <a:lnTo>
                  <a:pt x="19527" y="40014"/>
                </a:lnTo>
                <a:lnTo>
                  <a:pt x="19527" y="48025"/>
                </a:lnTo>
                <a:lnTo>
                  <a:pt x="20342" y="48025"/>
                </a:lnTo>
                <a:lnTo>
                  <a:pt x="19933" y="52009"/>
                </a:lnTo>
                <a:lnTo>
                  <a:pt x="19933" y="48025"/>
                </a:lnTo>
                <a:lnTo>
                  <a:pt x="19527" y="60021"/>
                </a:lnTo>
                <a:lnTo>
                  <a:pt x="18712" y="52009"/>
                </a:lnTo>
                <a:lnTo>
                  <a:pt x="17902" y="44040"/>
                </a:lnTo>
                <a:lnTo>
                  <a:pt x="17087" y="44040"/>
                </a:lnTo>
                <a:lnTo>
                  <a:pt x="16272" y="60021"/>
                </a:lnTo>
                <a:lnTo>
                  <a:pt x="16272" y="56036"/>
                </a:lnTo>
                <a:lnTo>
                  <a:pt x="16272" y="52009"/>
                </a:lnTo>
                <a:lnTo>
                  <a:pt x="15867" y="56036"/>
                </a:lnTo>
                <a:lnTo>
                  <a:pt x="15461" y="64005"/>
                </a:lnTo>
                <a:lnTo>
                  <a:pt x="13832" y="60021"/>
                </a:lnTo>
                <a:lnTo>
                  <a:pt x="10581" y="60021"/>
                </a:lnTo>
                <a:lnTo>
                  <a:pt x="7730" y="64005"/>
                </a:lnTo>
                <a:lnTo>
                  <a:pt x="6510" y="68032"/>
                </a:lnTo>
                <a:lnTo>
                  <a:pt x="5695" y="72016"/>
                </a:lnTo>
                <a:lnTo>
                  <a:pt x="5695" y="68032"/>
                </a:lnTo>
                <a:lnTo>
                  <a:pt x="4475" y="72016"/>
                </a:lnTo>
                <a:lnTo>
                  <a:pt x="3255" y="76001"/>
                </a:lnTo>
                <a:lnTo>
                  <a:pt x="2444" y="76001"/>
                </a:lnTo>
                <a:lnTo>
                  <a:pt x="1629" y="80028"/>
                </a:lnTo>
                <a:lnTo>
                  <a:pt x="1224" y="72016"/>
                </a:lnTo>
                <a:lnTo>
                  <a:pt x="409" y="68032"/>
                </a:lnTo>
                <a:lnTo>
                  <a:pt x="4" y="76001"/>
                </a:lnTo>
                <a:lnTo>
                  <a:pt x="4" y="87997"/>
                </a:lnTo>
                <a:lnTo>
                  <a:pt x="409" y="108004"/>
                </a:lnTo>
                <a:lnTo>
                  <a:pt x="814" y="120000"/>
                </a:lnTo>
                <a:lnTo>
                  <a:pt x="1224" y="116015"/>
                </a:lnTo>
                <a:lnTo>
                  <a:pt x="2035" y="120000"/>
                </a:lnTo>
                <a:lnTo>
                  <a:pt x="2444" y="108004"/>
                </a:lnTo>
                <a:lnTo>
                  <a:pt x="2850" y="111988"/>
                </a:lnTo>
                <a:lnTo>
                  <a:pt x="2850" y="116015"/>
                </a:lnTo>
                <a:lnTo>
                  <a:pt x="3255" y="111988"/>
                </a:lnTo>
                <a:lnTo>
                  <a:pt x="4070" y="108004"/>
                </a:lnTo>
                <a:lnTo>
                  <a:pt x="5290" y="108004"/>
                </a:lnTo>
                <a:lnTo>
                  <a:pt x="5290" y="111988"/>
                </a:lnTo>
                <a:lnTo>
                  <a:pt x="5695" y="116015"/>
                </a:lnTo>
                <a:lnTo>
                  <a:pt x="6105" y="120000"/>
                </a:lnTo>
                <a:lnTo>
                  <a:pt x="6510" y="111988"/>
                </a:lnTo>
                <a:lnTo>
                  <a:pt x="7730" y="108004"/>
                </a:lnTo>
                <a:lnTo>
                  <a:pt x="7325" y="111988"/>
                </a:lnTo>
                <a:lnTo>
                  <a:pt x="8136" y="116015"/>
                </a:lnTo>
                <a:lnTo>
                  <a:pt x="8136" y="104019"/>
                </a:lnTo>
                <a:lnTo>
                  <a:pt x="8545" y="96008"/>
                </a:lnTo>
                <a:lnTo>
                  <a:pt x="8951" y="116015"/>
                </a:lnTo>
                <a:lnTo>
                  <a:pt x="9360" y="99992"/>
                </a:lnTo>
                <a:lnTo>
                  <a:pt x="9766" y="111988"/>
                </a:lnTo>
                <a:lnTo>
                  <a:pt x="9766" y="108004"/>
                </a:lnTo>
                <a:lnTo>
                  <a:pt x="10171" y="104019"/>
                </a:lnTo>
                <a:lnTo>
                  <a:pt x="10581" y="108004"/>
                </a:lnTo>
                <a:lnTo>
                  <a:pt x="10581" y="116015"/>
                </a:lnTo>
                <a:lnTo>
                  <a:pt x="10986" y="108004"/>
                </a:lnTo>
                <a:lnTo>
                  <a:pt x="10986" y="104019"/>
                </a:lnTo>
                <a:lnTo>
                  <a:pt x="11391" y="108004"/>
                </a:lnTo>
                <a:lnTo>
                  <a:pt x="11391" y="111988"/>
                </a:lnTo>
                <a:lnTo>
                  <a:pt x="12206" y="104019"/>
                </a:lnTo>
                <a:lnTo>
                  <a:pt x="13021" y="104019"/>
                </a:lnTo>
                <a:lnTo>
                  <a:pt x="13426" y="96008"/>
                </a:lnTo>
                <a:lnTo>
                  <a:pt x="13426" y="87997"/>
                </a:lnTo>
                <a:lnTo>
                  <a:pt x="13832" y="84012"/>
                </a:lnTo>
                <a:lnTo>
                  <a:pt x="13832" y="87997"/>
                </a:lnTo>
                <a:lnTo>
                  <a:pt x="13832" y="96008"/>
                </a:lnTo>
                <a:lnTo>
                  <a:pt x="14241" y="87997"/>
                </a:lnTo>
                <a:lnTo>
                  <a:pt x="15052" y="87997"/>
                </a:lnTo>
                <a:lnTo>
                  <a:pt x="15052" y="92024"/>
                </a:lnTo>
                <a:lnTo>
                  <a:pt x="14646" y="96008"/>
                </a:lnTo>
                <a:lnTo>
                  <a:pt x="14241" y="99992"/>
                </a:lnTo>
                <a:lnTo>
                  <a:pt x="14241" y="108004"/>
                </a:lnTo>
                <a:lnTo>
                  <a:pt x="15052" y="108004"/>
                </a:lnTo>
                <a:lnTo>
                  <a:pt x="15461" y="104019"/>
                </a:lnTo>
                <a:lnTo>
                  <a:pt x="15867" y="96008"/>
                </a:lnTo>
                <a:lnTo>
                  <a:pt x="17902" y="96008"/>
                </a:lnTo>
                <a:lnTo>
                  <a:pt x="17902" y="99992"/>
                </a:lnTo>
                <a:lnTo>
                  <a:pt x="18307" y="92024"/>
                </a:lnTo>
                <a:lnTo>
                  <a:pt x="18712" y="92024"/>
                </a:lnTo>
                <a:lnTo>
                  <a:pt x="18307" y="96008"/>
                </a:lnTo>
                <a:lnTo>
                  <a:pt x="22783" y="96008"/>
                </a:lnTo>
                <a:lnTo>
                  <a:pt x="24003" y="92024"/>
                </a:lnTo>
                <a:lnTo>
                  <a:pt x="24814" y="92024"/>
                </a:lnTo>
                <a:lnTo>
                  <a:pt x="24814" y="87997"/>
                </a:lnTo>
                <a:lnTo>
                  <a:pt x="27664" y="87997"/>
                </a:lnTo>
                <a:lnTo>
                  <a:pt x="28069" y="80028"/>
                </a:lnTo>
                <a:lnTo>
                  <a:pt x="28474" y="80028"/>
                </a:lnTo>
                <a:lnTo>
                  <a:pt x="30915" y="84012"/>
                </a:lnTo>
                <a:lnTo>
                  <a:pt x="32135" y="80028"/>
                </a:lnTo>
                <a:lnTo>
                  <a:pt x="32545" y="80028"/>
                </a:lnTo>
                <a:lnTo>
                  <a:pt x="32950" y="72016"/>
                </a:lnTo>
                <a:lnTo>
                  <a:pt x="33355" y="80028"/>
                </a:lnTo>
                <a:lnTo>
                  <a:pt x="34170" y="87997"/>
                </a:lnTo>
                <a:lnTo>
                  <a:pt x="34985" y="76001"/>
                </a:lnTo>
                <a:lnTo>
                  <a:pt x="34985" y="84012"/>
                </a:lnTo>
                <a:lnTo>
                  <a:pt x="35390" y="76001"/>
                </a:lnTo>
                <a:lnTo>
                  <a:pt x="35796" y="84012"/>
                </a:lnTo>
                <a:lnTo>
                  <a:pt x="35796" y="80028"/>
                </a:lnTo>
                <a:lnTo>
                  <a:pt x="35796" y="76001"/>
                </a:lnTo>
                <a:lnTo>
                  <a:pt x="36610" y="76001"/>
                </a:lnTo>
                <a:lnTo>
                  <a:pt x="37016" y="80028"/>
                </a:lnTo>
                <a:lnTo>
                  <a:pt x="37831" y="76001"/>
                </a:lnTo>
                <a:lnTo>
                  <a:pt x="37831" y="84012"/>
                </a:lnTo>
                <a:lnTo>
                  <a:pt x="38240" y="80028"/>
                </a:lnTo>
                <a:lnTo>
                  <a:pt x="41901" y="80028"/>
                </a:lnTo>
                <a:lnTo>
                  <a:pt x="41491" y="76001"/>
                </a:lnTo>
                <a:lnTo>
                  <a:pt x="41901" y="68032"/>
                </a:lnTo>
                <a:lnTo>
                  <a:pt x="42306" y="72016"/>
                </a:lnTo>
                <a:lnTo>
                  <a:pt x="42306" y="76001"/>
                </a:lnTo>
                <a:lnTo>
                  <a:pt x="42712" y="80028"/>
                </a:lnTo>
                <a:lnTo>
                  <a:pt x="43527" y="84012"/>
                </a:lnTo>
                <a:lnTo>
                  <a:pt x="45967" y="76001"/>
                </a:lnTo>
                <a:lnTo>
                  <a:pt x="47592" y="64005"/>
                </a:lnTo>
                <a:lnTo>
                  <a:pt x="48002" y="72016"/>
                </a:lnTo>
                <a:lnTo>
                  <a:pt x="48813" y="72016"/>
                </a:lnTo>
                <a:lnTo>
                  <a:pt x="49628" y="68032"/>
                </a:lnTo>
                <a:lnTo>
                  <a:pt x="50033" y="60021"/>
                </a:lnTo>
                <a:lnTo>
                  <a:pt x="51663" y="68032"/>
                </a:lnTo>
                <a:lnTo>
                  <a:pt x="53694" y="72016"/>
                </a:lnTo>
                <a:lnTo>
                  <a:pt x="54509" y="64005"/>
                </a:lnTo>
                <a:lnTo>
                  <a:pt x="54509" y="72016"/>
                </a:lnTo>
                <a:lnTo>
                  <a:pt x="55729" y="64005"/>
                </a:lnTo>
                <a:lnTo>
                  <a:pt x="56949" y="64005"/>
                </a:lnTo>
                <a:lnTo>
                  <a:pt x="60610" y="72016"/>
                </a:lnTo>
                <a:lnTo>
                  <a:pt x="62235" y="76001"/>
                </a:lnTo>
                <a:lnTo>
                  <a:pt x="63865" y="76001"/>
                </a:lnTo>
                <a:lnTo>
                  <a:pt x="65085" y="72016"/>
                </a:lnTo>
                <a:lnTo>
                  <a:pt x="66305" y="64005"/>
                </a:lnTo>
                <a:lnTo>
                  <a:pt x="66711" y="60021"/>
                </a:lnTo>
                <a:lnTo>
                  <a:pt x="66711" y="64005"/>
                </a:lnTo>
                <a:lnTo>
                  <a:pt x="66711" y="72016"/>
                </a:lnTo>
                <a:lnTo>
                  <a:pt x="70781" y="64005"/>
                </a:lnTo>
                <a:lnTo>
                  <a:pt x="70781" y="68032"/>
                </a:lnTo>
                <a:lnTo>
                  <a:pt x="71186" y="68032"/>
                </a:lnTo>
                <a:lnTo>
                  <a:pt x="71592" y="64005"/>
                </a:lnTo>
                <a:lnTo>
                  <a:pt x="76067" y="64005"/>
                </a:lnTo>
                <a:lnTo>
                  <a:pt x="76472" y="68032"/>
                </a:lnTo>
                <a:lnTo>
                  <a:pt x="76882" y="68032"/>
                </a:lnTo>
                <a:lnTo>
                  <a:pt x="79323" y="64005"/>
                </a:lnTo>
                <a:lnTo>
                  <a:pt x="82168" y="56036"/>
                </a:lnTo>
                <a:lnTo>
                  <a:pt x="80948" y="68032"/>
                </a:lnTo>
                <a:lnTo>
                  <a:pt x="82574" y="56036"/>
                </a:lnTo>
                <a:lnTo>
                  <a:pt x="83389" y="56036"/>
                </a:lnTo>
                <a:lnTo>
                  <a:pt x="83389" y="64005"/>
                </a:lnTo>
                <a:lnTo>
                  <a:pt x="84203" y="60021"/>
                </a:lnTo>
                <a:lnTo>
                  <a:pt x="85829" y="60021"/>
                </a:lnTo>
                <a:lnTo>
                  <a:pt x="86234" y="56036"/>
                </a:lnTo>
                <a:lnTo>
                  <a:pt x="86644" y="40014"/>
                </a:lnTo>
                <a:lnTo>
                  <a:pt x="86644" y="48025"/>
                </a:lnTo>
                <a:lnTo>
                  <a:pt x="87049" y="52009"/>
                </a:lnTo>
                <a:lnTo>
                  <a:pt x="87049" y="60021"/>
                </a:lnTo>
                <a:lnTo>
                  <a:pt x="87454" y="56036"/>
                </a:lnTo>
                <a:lnTo>
                  <a:pt x="87864" y="56036"/>
                </a:lnTo>
                <a:lnTo>
                  <a:pt x="87864" y="60021"/>
                </a:lnTo>
                <a:lnTo>
                  <a:pt x="89084" y="52009"/>
                </a:lnTo>
                <a:lnTo>
                  <a:pt x="90305" y="48025"/>
                </a:lnTo>
                <a:lnTo>
                  <a:pt x="90710" y="48025"/>
                </a:lnTo>
                <a:lnTo>
                  <a:pt x="91115" y="60021"/>
                </a:lnTo>
                <a:lnTo>
                  <a:pt x="93150" y="52009"/>
                </a:lnTo>
                <a:lnTo>
                  <a:pt x="92745" y="44040"/>
                </a:lnTo>
                <a:lnTo>
                  <a:pt x="92745" y="40014"/>
                </a:lnTo>
                <a:lnTo>
                  <a:pt x="93556" y="40014"/>
                </a:lnTo>
                <a:lnTo>
                  <a:pt x="93150" y="44040"/>
                </a:lnTo>
                <a:lnTo>
                  <a:pt x="94780" y="44040"/>
                </a:lnTo>
                <a:lnTo>
                  <a:pt x="94371" y="52009"/>
                </a:lnTo>
                <a:lnTo>
                  <a:pt x="94371" y="52009"/>
                </a:lnTo>
                <a:lnTo>
                  <a:pt x="95591" y="44040"/>
                </a:lnTo>
                <a:lnTo>
                  <a:pt x="96000" y="52009"/>
                </a:lnTo>
                <a:lnTo>
                  <a:pt x="96000" y="48025"/>
                </a:lnTo>
                <a:lnTo>
                  <a:pt x="96000" y="44040"/>
                </a:lnTo>
                <a:lnTo>
                  <a:pt x="97221" y="44040"/>
                </a:lnTo>
                <a:lnTo>
                  <a:pt x="97626" y="56036"/>
                </a:lnTo>
                <a:lnTo>
                  <a:pt x="99251" y="52009"/>
                </a:lnTo>
                <a:lnTo>
                  <a:pt x="100066" y="48025"/>
                </a:lnTo>
                <a:lnTo>
                  <a:pt x="100472" y="44040"/>
                </a:lnTo>
                <a:lnTo>
                  <a:pt x="100881" y="48025"/>
                </a:lnTo>
                <a:lnTo>
                  <a:pt x="100881" y="52009"/>
                </a:lnTo>
                <a:lnTo>
                  <a:pt x="102101" y="52009"/>
                </a:lnTo>
                <a:lnTo>
                  <a:pt x="102912" y="48025"/>
                </a:lnTo>
                <a:lnTo>
                  <a:pt x="103727" y="52009"/>
                </a:lnTo>
                <a:lnTo>
                  <a:pt x="104542" y="52009"/>
                </a:lnTo>
                <a:lnTo>
                  <a:pt x="104542" y="48025"/>
                </a:lnTo>
                <a:lnTo>
                  <a:pt x="105762" y="52009"/>
                </a:lnTo>
                <a:lnTo>
                  <a:pt x="107388" y="56036"/>
                </a:lnTo>
                <a:lnTo>
                  <a:pt x="108565" y="44422"/>
                </a:lnTo>
                <a:lnTo>
                  <a:pt x="108203" y="48025"/>
                </a:lnTo>
                <a:lnTo>
                  <a:pt x="108608" y="52009"/>
                </a:lnTo>
                <a:lnTo>
                  <a:pt x="108608" y="48025"/>
                </a:lnTo>
                <a:lnTo>
                  <a:pt x="109013" y="44040"/>
                </a:lnTo>
                <a:lnTo>
                  <a:pt x="109423" y="40014"/>
                </a:lnTo>
                <a:lnTo>
                  <a:pt x="109828" y="40014"/>
                </a:lnTo>
                <a:lnTo>
                  <a:pt x="109828" y="48025"/>
                </a:lnTo>
                <a:lnTo>
                  <a:pt x="110233" y="44040"/>
                </a:lnTo>
                <a:lnTo>
                  <a:pt x="110643" y="44040"/>
                </a:lnTo>
                <a:lnTo>
                  <a:pt x="110233" y="48025"/>
                </a:lnTo>
                <a:lnTo>
                  <a:pt x="110643" y="52009"/>
                </a:lnTo>
                <a:lnTo>
                  <a:pt x="111454" y="56036"/>
                </a:lnTo>
                <a:lnTo>
                  <a:pt x="111863" y="48025"/>
                </a:lnTo>
                <a:lnTo>
                  <a:pt x="112674" y="44040"/>
                </a:lnTo>
                <a:lnTo>
                  <a:pt x="112674" y="44040"/>
                </a:lnTo>
                <a:lnTo>
                  <a:pt x="112269" y="52009"/>
                </a:lnTo>
                <a:lnTo>
                  <a:pt x="112674" y="56036"/>
                </a:lnTo>
                <a:lnTo>
                  <a:pt x="113489" y="60021"/>
                </a:lnTo>
                <a:lnTo>
                  <a:pt x="113894" y="60021"/>
                </a:lnTo>
                <a:lnTo>
                  <a:pt x="115929" y="52009"/>
                </a:lnTo>
                <a:lnTo>
                  <a:pt x="117555" y="40014"/>
                </a:lnTo>
                <a:lnTo>
                  <a:pt x="117149" y="40014"/>
                </a:lnTo>
                <a:lnTo>
                  <a:pt x="117555" y="36029"/>
                </a:lnTo>
                <a:lnTo>
                  <a:pt x="116335" y="32045"/>
                </a:lnTo>
                <a:lnTo>
                  <a:pt x="115929" y="40014"/>
                </a:lnTo>
                <a:lnTo>
                  <a:pt x="115524" y="48025"/>
                </a:lnTo>
                <a:lnTo>
                  <a:pt x="115524" y="28018"/>
                </a:lnTo>
                <a:lnTo>
                  <a:pt x="114709" y="40014"/>
                </a:lnTo>
                <a:lnTo>
                  <a:pt x="114304" y="36029"/>
                </a:lnTo>
                <a:lnTo>
                  <a:pt x="113894" y="32045"/>
                </a:lnTo>
                <a:lnTo>
                  <a:pt x="113489" y="40014"/>
                </a:lnTo>
                <a:lnTo>
                  <a:pt x="113083" y="28018"/>
                </a:lnTo>
                <a:lnTo>
                  <a:pt x="112269" y="32045"/>
                </a:lnTo>
                <a:lnTo>
                  <a:pt x="111454" y="28018"/>
                </a:lnTo>
                <a:lnTo>
                  <a:pt x="109423" y="24033"/>
                </a:lnTo>
                <a:lnTo>
                  <a:pt x="109013" y="28018"/>
                </a:lnTo>
                <a:lnTo>
                  <a:pt x="108203" y="32045"/>
                </a:lnTo>
                <a:lnTo>
                  <a:pt x="108608" y="20049"/>
                </a:lnTo>
                <a:lnTo>
                  <a:pt x="107793" y="28018"/>
                </a:lnTo>
                <a:lnTo>
                  <a:pt x="107793" y="28018"/>
                </a:lnTo>
                <a:lnTo>
                  <a:pt x="108203" y="20049"/>
                </a:lnTo>
                <a:lnTo>
                  <a:pt x="107388" y="24033"/>
                </a:lnTo>
                <a:lnTo>
                  <a:pt x="106573" y="24033"/>
                </a:lnTo>
                <a:lnTo>
                  <a:pt x="106573" y="32045"/>
                </a:lnTo>
                <a:lnTo>
                  <a:pt x="106167" y="44040"/>
                </a:lnTo>
                <a:lnTo>
                  <a:pt x="106167" y="36029"/>
                </a:lnTo>
                <a:lnTo>
                  <a:pt x="106573" y="28018"/>
                </a:lnTo>
                <a:lnTo>
                  <a:pt x="106167" y="32045"/>
                </a:lnTo>
                <a:lnTo>
                  <a:pt x="106167" y="28018"/>
                </a:lnTo>
                <a:lnTo>
                  <a:pt x="105762" y="20049"/>
                </a:lnTo>
                <a:lnTo>
                  <a:pt x="105762" y="28018"/>
                </a:lnTo>
                <a:lnTo>
                  <a:pt x="105353" y="24033"/>
                </a:lnTo>
                <a:lnTo>
                  <a:pt x="104947" y="16022"/>
                </a:lnTo>
                <a:lnTo>
                  <a:pt x="104542" y="24033"/>
                </a:lnTo>
                <a:lnTo>
                  <a:pt x="103322" y="24033"/>
                </a:lnTo>
                <a:lnTo>
                  <a:pt x="100881" y="28018"/>
                </a:lnTo>
                <a:lnTo>
                  <a:pt x="99661" y="28018"/>
                </a:lnTo>
                <a:lnTo>
                  <a:pt x="98846" y="24033"/>
                </a:lnTo>
                <a:lnTo>
                  <a:pt x="98846" y="20049"/>
                </a:lnTo>
                <a:lnTo>
                  <a:pt x="99251" y="20049"/>
                </a:lnTo>
                <a:lnTo>
                  <a:pt x="97626" y="16022"/>
                </a:lnTo>
                <a:lnTo>
                  <a:pt x="98031" y="20049"/>
                </a:lnTo>
                <a:lnTo>
                  <a:pt x="97221" y="20049"/>
                </a:lnTo>
                <a:lnTo>
                  <a:pt x="97626" y="12038"/>
                </a:lnTo>
                <a:lnTo>
                  <a:pt x="97221" y="8053"/>
                </a:lnTo>
                <a:lnTo>
                  <a:pt x="96811" y="8053"/>
                </a:lnTo>
                <a:lnTo>
                  <a:pt x="96406" y="12038"/>
                </a:lnTo>
                <a:lnTo>
                  <a:pt x="95591" y="16022"/>
                </a:lnTo>
                <a:lnTo>
                  <a:pt x="95185" y="12038"/>
                </a:lnTo>
                <a:lnTo>
                  <a:pt x="95591" y="20049"/>
                </a:lnTo>
                <a:lnTo>
                  <a:pt x="94371" y="8053"/>
                </a:lnTo>
                <a:lnTo>
                  <a:pt x="93965" y="8053"/>
                </a:lnTo>
                <a:lnTo>
                  <a:pt x="93556" y="16022"/>
                </a:lnTo>
                <a:lnTo>
                  <a:pt x="93150" y="32045"/>
                </a:lnTo>
                <a:lnTo>
                  <a:pt x="92335" y="28018"/>
                </a:lnTo>
                <a:lnTo>
                  <a:pt x="92745" y="20049"/>
                </a:lnTo>
                <a:lnTo>
                  <a:pt x="93150" y="12038"/>
                </a:lnTo>
                <a:lnTo>
                  <a:pt x="92335" y="12038"/>
                </a:lnTo>
                <a:lnTo>
                  <a:pt x="92335" y="8053"/>
                </a:lnTo>
                <a:lnTo>
                  <a:pt x="91525" y="16022"/>
                </a:lnTo>
                <a:lnTo>
                  <a:pt x="90305" y="24033"/>
                </a:lnTo>
                <a:lnTo>
                  <a:pt x="88675" y="42"/>
                </a:lnTo>
                <a:lnTo>
                  <a:pt x="88269" y="4026"/>
                </a:lnTo>
                <a:lnTo>
                  <a:pt x="88269" y="8053"/>
                </a:lnTo>
                <a:lnTo>
                  <a:pt x="88269" y="16022"/>
                </a:lnTo>
                <a:lnTo>
                  <a:pt x="87454" y="12038"/>
                </a:lnTo>
                <a:lnTo>
                  <a:pt x="87454" y="8053"/>
                </a:lnTo>
                <a:lnTo>
                  <a:pt x="87864" y="4026"/>
                </a:lnTo>
                <a:lnTo>
                  <a:pt x="87454" y="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4249880" y="630377"/>
            <a:ext cx="602256" cy="637792"/>
          </a:xfrm>
          <a:custGeom>
            <a:pathLst>
              <a:path extrusionOk="0" h="120000" w="120000">
                <a:moveTo>
                  <a:pt x="59529" y="5451"/>
                </a:moveTo>
                <a:lnTo>
                  <a:pt x="57855" y="5631"/>
                </a:lnTo>
                <a:lnTo>
                  <a:pt x="55997" y="5805"/>
                </a:lnTo>
                <a:lnTo>
                  <a:pt x="54323" y="6332"/>
                </a:lnTo>
                <a:lnTo>
                  <a:pt x="52832" y="7212"/>
                </a:lnTo>
                <a:lnTo>
                  <a:pt x="52090" y="7740"/>
                </a:lnTo>
                <a:lnTo>
                  <a:pt x="51532" y="8267"/>
                </a:lnTo>
                <a:lnTo>
                  <a:pt x="51157" y="8967"/>
                </a:lnTo>
                <a:lnTo>
                  <a:pt x="50790" y="9848"/>
                </a:lnTo>
                <a:lnTo>
                  <a:pt x="50974" y="10021"/>
                </a:lnTo>
                <a:lnTo>
                  <a:pt x="51157" y="10194"/>
                </a:lnTo>
                <a:lnTo>
                  <a:pt x="51532" y="10021"/>
                </a:lnTo>
                <a:lnTo>
                  <a:pt x="51715" y="10194"/>
                </a:lnTo>
                <a:lnTo>
                  <a:pt x="51348" y="10548"/>
                </a:lnTo>
                <a:lnTo>
                  <a:pt x="51157" y="10902"/>
                </a:lnTo>
                <a:lnTo>
                  <a:pt x="51157" y="12129"/>
                </a:lnTo>
                <a:lnTo>
                  <a:pt x="51348" y="13184"/>
                </a:lnTo>
                <a:lnTo>
                  <a:pt x="51715" y="14411"/>
                </a:lnTo>
                <a:lnTo>
                  <a:pt x="52090" y="15638"/>
                </a:lnTo>
                <a:lnTo>
                  <a:pt x="52648" y="16693"/>
                </a:lnTo>
                <a:lnTo>
                  <a:pt x="53581" y="17574"/>
                </a:lnTo>
                <a:lnTo>
                  <a:pt x="54506" y="18454"/>
                </a:lnTo>
                <a:lnTo>
                  <a:pt x="55439" y="18981"/>
                </a:lnTo>
                <a:lnTo>
                  <a:pt x="55813" y="18981"/>
                </a:lnTo>
                <a:lnTo>
                  <a:pt x="55997" y="18801"/>
                </a:lnTo>
                <a:lnTo>
                  <a:pt x="55997" y="18628"/>
                </a:lnTo>
                <a:lnTo>
                  <a:pt x="55997" y="18454"/>
                </a:lnTo>
                <a:lnTo>
                  <a:pt x="53948" y="14938"/>
                </a:lnTo>
                <a:lnTo>
                  <a:pt x="53390" y="13184"/>
                </a:lnTo>
                <a:lnTo>
                  <a:pt x="52832" y="11429"/>
                </a:lnTo>
                <a:lnTo>
                  <a:pt x="55064" y="13530"/>
                </a:lnTo>
                <a:lnTo>
                  <a:pt x="57671" y="15465"/>
                </a:lnTo>
                <a:lnTo>
                  <a:pt x="60279" y="17220"/>
                </a:lnTo>
                <a:lnTo>
                  <a:pt x="63253" y="18628"/>
                </a:lnTo>
                <a:lnTo>
                  <a:pt x="64744" y="19328"/>
                </a:lnTo>
                <a:lnTo>
                  <a:pt x="66227" y="19682"/>
                </a:lnTo>
                <a:lnTo>
                  <a:pt x="67718" y="20036"/>
                </a:lnTo>
                <a:lnTo>
                  <a:pt x="69392" y="20382"/>
                </a:lnTo>
                <a:lnTo>
                  <a:pt x="72558" y="20382"/>
                </a:lnTo>
                <a:lnTo>
                  <a:pt x="74232" y="20209"/>
                </a:lnTo>
                <a:lnTo>
                  <a:pt x="75906" y="19855"/>
                </a:lnTo>
                <a:lnTo>
                  <a:pt x="76090" y="19682"/>
                </a:lnTo>
                <a:lnTo>
                  <a:pt x="76273" y="19328"/>
                </a:lnTo>
                <a:lnTo>
                  <a:pt x="76090" y="18981"/>
                </a:lnTo>
                <a:lnTo>
                  <a:pt x="75906" y="18801"/>
                </a:lnTo>
                <a:lnTo>
                  <a:pt x="72925" y="18274"/>
                </a:lnTo>
                <a:lnTo>
                  <a:pt x="70134" y="17747"/>
                </a:lnTo>
                <a:lnTo>
                  <a:pt x="67160" y="17400"/>
                </a:lnTo>
                <a:lnTo>
                  <a:pt x="64369" y="16693"/>
                </a:lnTo>
                <a:lnTo>
                  <a:pt x="62878" y="16166"/>
                </a:lnTo>
                <a:lnTo>
                  <a:pt x="61578" y="15465"/>
                </a:lnTo>
                <a:lnTo>
                  <a:pt x="58788" y="14057"/>
                </a:lnTo>
                <a:lnTo>
                  <a:pt x="56180" y="12476"/>
                </a:lnTo>
                <a:lnTo>
                  <a:pt x="53581" y="10902"/>
                </a:lnTo>
                <a:lnTo>
                  <a:pt x="55439" y="11429"/>
                </a:lnTo>
                <a:lnTo>
                  <a:pt x="57297" y="11776"/>
                </a:lnTo>
                <a:lnTo>
                  <a:pt x="61020" y="12657"/>
                </a:lnTo>
                <a:lnTo>
                  <a:pt x="63436" y="13184"/>
                </a:lnTo>
                <a:lnTo>
                  <a:pt x="66043" y="13884"/>
                </a:lnTo>
                <a:lnTo>
                  <a:pt x="68460" y="14057"/>
                </a:lnTo>
                <a:lnTo>
                  <a:pt x="69767" y="14057"/>
                </a:lnTo>
                <a:lnTo>
                  <a:pt x="71067" y="13884"/>
                </a:lnTo>
                <a:lnTo>
                  <a:pt x="71441" y="13711"/>
                </a:lnTo>
                <a:lnTo>
                  <a:pt x="71441" y="13357"/>
                </a:lnTo>
                <a:lnTo>
                  <a:pt x="71441" y="13184"/>
                </a:lnTo>
                <a:lnTo>
                  <a:pt x="71250" y="12830"/>
                </a:lnTo>
                <a:lnTo>
                  <a:pt x="69018" y="11949"/>
                </a:lnTo>
                <a:lnTo>
                  <a:pt x="66602" y="11249"/>
                </a:lnTo>
                <a:lnTo>
                  <a:pt x="61762" y="10375"/>
                </a:lnTo>
                <a:lnTo>
                  <a:pt x="57855" y="9494"/>
                </a:lnTo>
                <a:lnTo>
                  <a:pt x="55813" y="9140"/>
                </a:lnTo>
                <a:lnTo>
                  <a:pt x="53764" y="9140"/>
                </a:lnTo>
                <a:lnTo>
                  <a:pt x="55439" y="8267"/>
                </a:lnTo>
                <a:lnTo>
                  <a:pt x="57113" y="7740"/>
                </a:lnTo>
                <a:lnTo>
                  <a:pt x="59162" y="7559"/>
                </a:lnTo>
                <a:lnTo>
                  <a:pt x="61204" y="7740"/>
                </a:lnTo>
                <a:lnTo>
                  <a:pt x="63253" y="8086"/>
                </a:lnTo>
                <a:lnTo>
                  <a:pt x="65302" y="8613"/>
                </a:lnTo>
                <a:lnTo>
                  <a:pt x="66976" y="9140"/>
                </a:lnTo>
                <a:lnTo>
                  <a:pt x="68460" y="9667"/>
                </a:lnTo>
                <a:lnTo>
                  <a:pt x="71625" y="11249"/>
                </a:lnTo>
                <a:lnTo>
                  <a:pt x="74974" y="12657"/>
                </a:lnTo>
                <a:lnTo>
                  <a:pt x="76465" y="13184"/>
                </a:lnTo>
                <a:lnTo>
                  <a:pt x="78139" y="13530"/>
                </a:lnTo>
                <a:lnTo>
                  <a:pt x="78506" y="13357"/>
                </a:lnTo>
                <a:lnTo>
                  <a:pt x="78697" y="13184"/>
                </a:lnTo>
                <a:lnTo>
                  <a:pt x="78881" y="13003"/>
                </a:lnTo>
                <a:lnTo>
                  <a:pt x="78697" y="12657"/>
                </a:lnTo>
                <a:lnTo>
                  <a:pt x="77206" y="11249"/>
                </a:lnTo>
                <a:lnTo>
                  <a:pt x="75532" y="10021"/>
                </a:lnTo>
                <a:lnTo>
                  <a:pt x="73483" y="8967"/>
                </a:lnTo>
                <a:lnTo>
                  <a:pt x="71441" y="8086"/>
                </a:lnTo>
                <a:lnTo>
                  <a:pt x="69209" y="7386"/>
                </a:lnTo>
                <a:lnTo>
                  <a:pt x="66976" y="6685"/>
                </a:lnTo>
                <a:lnTo>
                  <a:pt x="62878" y="5805"/>
                </a:lnTo>
                <a:lnTo>
                  <a:pt x="61395" y="5451"/>
                </a:lnTo>
                <a:close/>
                <a:moveTo>
                  <a:pt x="45018" y="14411"/>
                </a:moveTo>
                <a:lnTo>
                  <a:pt x="44834" y="14584"/>
                </a:lnTo>
                <a:lnTo>
                  <a:pt x="43534" y="15465"/>
                </a:lnTo>
                <a:lnTo>
                  <a:pt x="42227" y="16346"/>
                </a:lnTo>
                <a:lnTo>
                  <a:pt x="39811" y="18454"/>
                </a:lnTo>
                <a:lnTo>
                  <a:pt x="37395" y="20382"/>
                </a:lnTo>
                <a:lnTo>
                  <a:pt x="36279" y="21436"/>
                </a:lnTo>
                <a:lnTo>
                  <a:pt x="35346" y="22671"/>
                </a:lnTo>
                <a:lnTo>
                  <a:pt x="35346" y="23018"/>
                </a:lnTo>
                <a:lnTo>
                  <a:pt x="35529" y="23198"/>
                </a:lnTo>
                <a:lnTo>
                  <a:pt x="37020" y="22490"/>
                </a:lnTo>
                <a:lnTo>
                  <a:pt x="38136" y="21790"/>
                </a:lnTo>
                <a:lnTo>
                  <a:pt x="40369" y="20036"/>
                </a:lnTo>
                <a:lnTo>
                  <a:pt x="43160" y="17747"/>
                </a:lnTo>
                <a:lnTo>
                  <a:pt x="45767" y="15638"/>
                </a:lnTo>
                <a:lnTo>
                  <a:pt x="45950" y="15111"/>
                </a:lnTo>
                <a:lnTo>
                  <a:pt x="45767" y="14765"/>
                </a:lnTo>
                <a:lnTo>
                  <a:pt x="45392" y="14411"/>
                </a:lnTo>
                <a:close/>
                <a:moveTo>
                  <a:pt x="46692" y="40592"/>
                </a:moveTo>
                <a:lnTo>
                  <a:pt x="46325" y="40765"/>
                </a:lnTo>
                <a:lnTo>
                  <a:pt x="45950" y="40938"/>
                </a:lnTo>
                <a:lnTo>
                  <a:pt x="45576" y="41292"/>
                </a:lnTo>
                <a:lnTo>
                  <a:pt x="45018" y="41646"/>
                </a:lnTo>
                <a:lnTo>
                  <a:pt x="44460" y="41992"/>
                </a:lnTo>
                <a:lnTo>
                  <a:pt x="44093" y="42519"/>
                </a:lnTo>
                <a:lnTo>
                  <a:pt x="43718" y="43227"/>
                </a:lnTo>
                <a:lnTo>
                  <a:pt x="43343" y="44454"/>
                </a:lnTo>
                <a:lnTo>
                  <a:pt x="43343" y="45682"/>
                </a:lnTo>
                <a:lnTo>
                  <a:pt x="43343" y="46389"/>
                </a:lnTo>
                <a:lnTo>
                  <a:pt x="43718" y="47263"/>
                </a:lnTo>
                <a:lnTo>
                  <a:pt x="44093" y="47971"/>
                </a:lnTo>
                <a:lnTo>
                  <a:pt x="44460" y="48498"/>
                </a:lnTo>
                <a:lnTo>
                  <a:pt x="45018" y="49025"/>
                </a:lnTo>
                <a:lnTo>
                  <a:pt x="45767" y="49552"/>
                </a:lnTo>
                <a:lnTo>
                  <a:pt x="46509" y="49898"/>
                </a:lnTo>
                <a:lnTo>
                  <a:pt x="47250" y="50079"/>
                </a:lnTo>
                <a:lnTo>
                  <a:pt x="48366" y="50079"/>
                </a:lnTo>
                <a:lnTo>
                  <a:pt x="48925" y="49898"/>
                </a:lnTo>
                <a:lnTo>
                  <a:pt x="49299" y="49552"/>
                </a:lnTo>
                <a:lnTo>
                  <a:pt x="50232" y="48498"/>
                </a:lnTo>
                <a:lnTo>
                  <a:pt x="50790" y="47263"/>
                </a:lnTo>
                <a:lnTo>
                  <a:pt x="50974" y="45862"/>
                </a:lnTo>
                <a:lnTo>
                  <a:pt x="50974" y="44454"/>
                </a:lnTo>
                <a:lnTo>
                  <a:pt x="50599" y="43046"/>
                </a:lnTo>
                <a:lnTo>
                  <a:pt x="50416" y="42519"/>
                </a:lnTo>
                <a:lnTo>
                  <a:pt x="49857" y="41819"/>
                </a:lnTo>
                <a:lnTo>
                  <a:pt x="49483" y="41292"/>
                </a:lnTo>
                <a:lnTo>
                  <a:pt x="48741" y="40938"/>
                </a:lnTo>
                <a:lnTo>
                  <a:pt x="48183" y="40592"/>
                </a:lnTo>
                <a:close/>
                <a:moveTo>
                  <a:pt x="71625" y="40592"/>
                </a:moveTo>
                <a:lnTo>
                  <a:pt x="71250" y="40765"/>
                </a:lnTo>
                <a:lnTo>
                  <a:pt x="70883" y="40938"/>
                </a:lnTo>
                <a:lnTo>
                  <a:pt x="70509" y="41292"/>
                </a:lnTo>
                <a:lnTo>
                  <a:pt x="69950" y="41646"/>
                </a:lnTo>
                <a:lnTo>
                  <a:pt x="69392" y="41992"/>
                </a:lnTo>
                <a:lnTo>
                  <a:pt x="69018" y="42519"/>
                </a:lnTo>
                <a:lnTo>
                  <a:pt x="68651" y="43227"/>
                </a:lnTo>
                <a:lnTo>
                  <a:pt x="68276" y="44454"/>
                </a:lnTo>
                <a:lnTo>
                  <a:pt x="68276" y="45682"/>
                </a:lnTo>
                <a:lnTo>
                  <a:pt x="68276" y="46389"/>
                </a:lnTo>
                <a:lnTo>
                  <a:pt x="68651" y="47263"/>
                </a:lnTo>
                <a:lnTo>
                  <a:pt x="69018" y="47971"/>
                </a:lnTo>
                <a:lnTo>
                  <a:pt x="69392" y="48498"/>
                </a:lnTo>
                <a:lnTo>
                  <a:pt x="69950" y="49025"/>
                </a:lnTo>
                <a:lnTo>
                  <a:pt x="70692" y="49552"/>
                </a:lnTo>
                <a:lnTo>
                  <a:pt x="71441" y="49898"/>
                </a:lnTo>
                <a:lnTo>
                  <a:pt x="72183" y="50079"/>
                </a:lnTo>
                <a:lnTo>
                  <a:pt x="73299" y="50079"/>
                </a:lnTo>
                <a:lnTo>
                  <a:pt x="73857" y="49898"/>
                </a:lnTo>
                <a:lnTo>
                  <a:pt x="74232" y="49552"/>
                </a:lnTo>
                <a:lnTo>
                  <a:pt x="75157" y="48498"/>
                </a:lnTo>
                <a:lnTo>
                  <a:pt x="75715" y="47263"/>
                </a:lnTo>
                <a:lnTo>
                  <a:pt x="75906" y="45862"/>
                </a:lnTo>
                <a:lnTo>
                  <a:pt x="75906" y="44454"/>
                </a:lnTo>
                <a:lnTo>
                  <a:pt x="75532" y="43046"/>
                </a:lnTo>
                <a:lnTo>
                  <a:pt x="75348" y="42519"/>
                </a:lnTo>
                <a:lnTo>
                  <a:pt x="74790" y="41819"/>
                </a:lnTo>
                <a:lnTo>
                  <a:pt x="74416" y="41292"/>
                </a:lnTo>
                <a:lnTo>
                  <a:pt x="73674" y="40938"/>
                </a:lnTo>
                <a:lnTo>
                  <a:pt x="73116" y="40592"/>
                </a:lnTo>
                <a:close/>
                <a:moveTo>
                  <a:pt x="59529" y="48844"/>
                </a:moveTo>
                <a:lnTo>
                  <a:pt x="59162" y="49198"/>
                </a:lnTo>
                <a:lnTo>
                  <a:pt x="58971" y="49552"/>
                </a:lnTo>
                <a:lnTo>
                  <a:pt x="58971" y="51133"/>
                </a:lnTo>
                <a:lnTo>
                  <a:pt x="59162" y="52714"/>
                </a:lnTo>
                <a:lnTo>
                  <a:pt x="59162" y="54296"/>
                </a:lnTo>
                <a:lnTo>
                  <a:pt x="59346" y="55877"/>
                </a:lnTo>
                <a:lnTo>
                  <a:pt x="59529" y="56223"/>
                </a:lnTo>
                <a:lnTo>
                  <a:pt x="59720" y="56404"/>
                </a:lnTo>
                <a:lnTo>
                  <a:pt x="60462" y="56750"/>
                </a:lnTo>
                <a:lnTo>
                  <a:pt x="60837" y="56577"/>
                </a:lnTo>
                <a:lnTo>
                  <a:pt x="61204" y="56577"/>
                </a:lnTo>
                <a:lnTo>
                  <a:pt x="61395" y="56223"/>
                </a:lnTo>
                <a:lnTo>
                  <a:pt x="61578" y="55877"/>
                </a:lnTo>
                <a:lnTo>
                  <a:pt x="61578" y="55169"/>
                </a:lnTo>
                <a:lnTo>
                  <a:pt x="61578" y="54296"/>
                </a:lnTo>
                <a:lnTo>
                  <a:pt x="61395" y="52714"/>
                </a:lnTo>
                <a:lnTo>
                  <a:pt x="61020" y="50953"/>
                </a:lnTo>
                <a:lnTo>
                  <a:pt x="60837" y="50079"/>
                </a:lnTo>
                <a:lnTo>
                  <a:pt x="60279" y="49198"/>
                </a:lnTo>
                <a:lnTo>
                  <a:pt x="59904" y="48844"/>
                </a:lnTo>
                <a:close/>
                <a:moveTo>
                  <a:pt x="65669" y="59740"/>
                </a:moveTo>
                <a:lnTo>
                  <a:pt x="63069" y="60440"/>
                </a:lnTo>
                <a:lnTo>
                  <a:pt x="60646" y="60967"/>
                </a:lnTo>
                <a:lnTo>
                  <a:pt x="58046" y="61148"/>
                </a:lnTo>
                <a:lnTo>
                  <a:pt x="56739" y="61148"/>
                </a:lnTo>
                <a:lnTo>
                  <a:pt x="55439" y="60967"/>
                </a:lnTo>
                <a:lnTo>
                  <a:pt x="55064" y="61148"/>
                </a:lnTo>
                <a:lnTo>
                  <a:pt x="54881" y="61148"/>
                </a:lnTo>
                <a:lnTo>
                  <a:pt x="54697" y="61494"/>
                </a:lnTo>
                <a:lnTo>
                  <a:pt x="54881" y="61675"/>
                </a:lnTo>
                <a:lnTo>
                  <a:pt x="55255" y="62375"/>
                </a:lnTo>
                <a:lnTo>
                  <a:pt x="55813" y="62729"/>
                </a:lnTo>
                <a:lnTo>
                  <a:pt x="56372" y="63256"/>
                </a:lnTo>
                <a:lnTo>
                  <a:pt x="57113" y="63429"/>
                </a:lnTo>
                <a:lnTo>
                  <a:pt x="58604" y="63783"/>
                </a:lnTo>
                <a:lnTo>
                  <a:pt x="60462" y="63783"/>
                </a:lnTo>
                <a:lnTo>
                  <a:pt x="62136" y="63602"/>
                </a:lnTo>
                <a:lnTo>
                  <a:pt x="63994" y="63256"/>
                </a:lnTo>
                <a:lnTo>
                  <a:pt x="65485" y="62902"/>
                </a:lnTo>
                <a:lnTo>
                  <a:pt x="66785" y="62375"/>
                </a:lnTo>
                <a:lnTo>
                  <a:pt x="67343" y="62021"/>
                </a:lnTo>
                <a:lnTo>
                  <a:pt x="67534" y="61675"/>
                </a:lnTo>
                <a:lnTo>
                  <a:pt x="67534" y="61148"/>
                </a:lnTo>
                <a:lnTo>
                  <a:pt x="67534" y="60620"/>
                </a:lnTo>
                <a:lnTo>
                  <a:pt x="67160" y="60267"/>
                </a:lnTo>
                <a:lnTo>
                  <a:pt x="66785" y="59913"/>
                </a:lnTo>
                <a:lnTo>
                  <a:pt x="66227" y="59740"/>
                </a:lnTo>
                <a:close/>
                <a:moveTo>
                  <a:pt x="50599" y="71682"/>
                </a:moveTo>
                <a:lnTo>
                  <a:pt x="52465" y="72389"/>
                </a:lnTo>
                <a:lnTo>
                  <a:pt x="54323" y="72916"/>
                </a:lnTo>
                <a:lnTo>
                  <a:pt x="56372" y="73444"/>
                </a:lnTo>
                <a:lnTo>
                  <a:pt x="58230" y="73790"/>
                </a:lnTo>
                <a:lnTo>
                  <a:pt x="60087" y="73971"/>
                </a:lnTo>
                <a:lnTo>
                  <a:pt x="62136" y="74144"/>
                </a:lnTo>
                <a:lnTo>
                  <a:pt x="63994" y="73971"/>
                </a:lnTo>
                <a:lnTo>
                  <a:pt x="65860" y="73790"/>
                </a:lnTo>
                <a:lnTo>
                  <a:pt x="67534" y="73444"/>
                </a:lnTo>
                <a:lnTo>
                  <a:pt x="69209" y="73090"/>
                </a:lnTo>
                <a:lnTo>
                  <a:pt x="69018" y="74844"/>
                </a:lnTo>
                <a:lnTo>
                  <a:pt x="66785" y="75025"/>
                </a:lnTo>
                <a:lnTo>
                  <a:pt x="64553" y="75198"/>
                </a:lnTo>
                <a:lnTo>
                  <a:pt x="64369" y="75198"/>
                </a:lnTo>
                <a:lnTo>
                  <a:pt x="62320" y="75025"/>
                </a:lnTo>
                <a:lnTo>
                  <a:pt x="61204" y="75025"/>
                </a:lnTo>
                <a:lnTo>
                  <a:pt x="60087" y="75198"/>
                </a:lnTo>
                <a:lnTo>
                  <a:pt x="60087" y="75371"/>
                </a:lnTo>
                <a:lnTo>
                  <a:pt x="59904" y="75552"/>
                </a:lnTo>
                <a:lnTo>
                  <a:pt x="59904" y="75898"/>
                </a:lnTo>
                <a:lnTo>
                  <a:pt x="60279" y="76425"/>
                </a:lnTo>
                <a:lnTo>
                  <a:pt x="60646" y="76606"/>
                </a:lnTo>
                <a:lnTo>
                  <a:pt x="61762" y="77133"/>
                </a:lnTo>
                <a:lnTo>
                  <a:pt x="62878" y="77306"/>
                </a:lnTo>
                <a:lnTo>
                  <a:pt x="63811" y="77480"/>
                </a:lnTo>
                <a:lnTo>
                  <a:pt x="66418" y="77480"/>
                </a:lnTo>
                <a:lnTo>
                  <a:pt x="67718" y="77306"/>
                </a:lnTo>
                <a:lnTo>
                  <a:pt x="69018" y="77133"/>
                </a:lnTo>
                <a:lnTo>
                  <a:pt x="69018" y="78007"/>
                </a:lnTo>
                <a:lnTo>
                  <a:pt x="66418" y="78361"/>
                </a:lnTo>
                <a:lnTo>
                  <a:pt x="65302" y="78534"/>
                </a:lnTo>
                <a:lnTo>
                  <a:pt x="63994" y="78714"/>
                </a:lnTo>
                <a:lnTo>
                  <a:pt x="60646" y="78714"/>
                </a:lnTo>
                <a:lnTo>
                  <a:pt x="59529" y="79061"/>
                </a:lnTo>
                <a:lnTo>
                  <a:pt x="59346" y="79415"/>
                </a:lnTo>
                <a:lnTo>
                  <a:pt x="59529" y="79588"/>
                </a:lnTo>
                <a:lnTo>
                  <a:pt x="60279" y="80296"/>
                </a:lnTo>
                <a:lnTo>
                  <a:pt x="61395" y="80823"/>
                </a:lnTo>
                <a:lnTo>
                  <a:pt x="62695" y="81169"/>
                </a:lnTo>
                <a:lnTo>
                  <a:pt x="65669" y="81169"/>
                </a:lnTo>
                <a:lnTo>
                  <a:pt x="66976" y="80996"/>
                </a:lnTo>
                <a:lnTo>
                  <a:pt x="68276" y="80823"/>
                </a:lnTo>
                <a:lnTo>
                  <a:pt x="69392" y="80296"/>
                </a:lnTo>
                <a:lnTo>
                  <a:pt x="69767" y="80996"/>
                </a:lnTo>
                <a:lnTo>
                  <a:pt x="68460" y="81523"/>
                </a:lnTo>
                <a:lnTo>
                  <a:pt x="66976" y="81877"/>
                </a:lnTo>
                <a:lnTo>
                  <a:pt x="62320" y="82750"/>
                </a:lnTo>
                <a:lnTo>
                  <a:pt x="62136" y="82750"/>
                </a:lnTo>
                <a:lnTo>
                  <a:pt x="62136" y="82931"/>
                </a:lnTo>
                <a:lnTo>
                  <a:pt x="62320" y="83104"/>
                </a:lnTo>
                <a:lnTo>
                  <a:pt x="63811" y="83631"/>
                </a:lnTo>
                <a:lnTo>
                  <a:pt x="65669" y="83805"/>
                </a:lnTo>
                <a:lnTo>
                  <a:pt x="63994" y="84158"/>
                </a:lnTo>
                <a:lnTo>
                  <a:pt x="62320" y="84332"/>
                </a:lnTo>
                <a:lnTo>
                  <a:pt x="60646" y="84332"/>
                </a:lnTo>
                <a:lnTo>
                  <a:pt x="58971" y="84158"/>
                </a:lnTo>
                <a:lnTo>
                  <a:pt x="56739" y="83985"/>
                </a:lnTo>
                <a:lnTo>
                  <a:pt x="54506" y="83458"/>
                </a:lnTo>
                <a:lnTo>
                  <a:pt x="52465" y="82750"/>
                </a:lnTo>
                <a:lnTo>
                  <a:pt x="51532" y="82223"/>
                </a:lnTo>
                <a:lnTo>
                  <a:pt x="50599" y="81523"/>
                </a:lnTo>
                <a:lnTo>
                  <a:pt x="50416" y="81169"/>
                </a:lnTo>
                <a:lnTo>
                  <a:pt x="50974" y="80823"/>
                </a:lnTo>
                <a:lnTo>
                  <a:pt x="51348" y="80296"/>
                </a:lnTo>
                <a:lnTo>
                  <a:pt x="51348" y="79588"/>
                </a:lnTo>
                <a:lnTo>
                  <a:pt x="51348" y="79061"/>
                </a:lnTo>
                <a:lnTo>
                  <a:pt x="50974" y="78007"/>
                </a:lnTo>
                <a:lnTo>
                  <a:pt x="50599" y="76606"/>
                </a:lnTo>
                <a:lnTo>
                  <a:pt x="50416" y="75198"/>
                </a:lnTo>
                <a:lnTo>
                  <a:pt x="50416" y="73971"/>
                </a:lnTo>
                <a:lnTo>
                  <a:pt x="50599" y="72736"/>
                </a:lnTo>
                <a:lnTo>
                  <a:pt x="50790" y="72036"/>
                </a:lnTo>
                <a:lnTo>
                  <a:pt x="50790" y="71862"/>
                </a:lnTo>
                <a:lnTo>
                  <a:pt x="50599" y="72209"/>
                </a:lnTo>
                <a:lnTo>
                  <a:pt x="50599" y="71682"/>
                </a:lnTo>
                <a:close/>
                <a:moveTo>
                  <a:pt x="73674" y="80996"/>
                </a:moveTo>
                <a:lnTo>
                  <a:pt x="74790" y="81523"/>
                </a:lnTo>
                <a:lnTo>
                  <a:pt x="75906" y="82050"/>
                </a:lnTo>
                <a:lnTo>
                  <a:pt x="75348" y="83104"/>
                </a:lnTo>
                <a:lnTo>
                  <a:pt x="74599" y="83985"/>
                </a:lnTo>
                <a:lnTo>
                  <a:pt x="73674" y="85039"/>
                </a:lnTo>
                <a:lnTo>
                  <a:pt x="72741" y="85740"/>
                </a:lnTo>
                <a:lnTo>
                  <a:pt x="70692" y="87148"/>
                </a:lnTo>
                <a:lnTo>
                  <a:pt x="68276" y="88375"/>
                </a:lnTo>
                <a:lnTo>
                  <a:pt x="65669" y="89256"/>
                </a:lnTo>
                <a:lnTo>
                  <a:pt x="63069" y="89783"/>
                </a:lnTo>
                <a:lnTo>
                  <a:pt x="60462" y="90129"/>
                </a:lnTo>
                <a:lnTo>
                  <a:pt x="58046" y="90310"/>
                </a:lnTo>
                <a:lnTo>
                  <a:pt x="55255" y="90310"/>
                </a:lnTo>
                <a:lnTo>
                  <a:pt x="52648" y="89956"/>
                </a:lnTo>
                <a:lnTo>
                  <a:pt x="49857" y="89256"/>
                </a:lnTo>
                <a:lnTo>
                  <a:pt x="48741" y="88729"/>
                </a:lnTo>
                <a:lnTo>
                  <a:pt x="47441" y="88202"/>
                </a:lnTo>
                <a:lnTo>
                  <a:pt x="46509" y="87494"/>
                </a:lnTo>
                <a:lnTo>
                  <a:pt x="45767" y="86794"/>
                </a:lnTo>
                <a:lnTo>
                  <a:pt x="45018" y="86093"/>
                </a:lnTo>
                <a:lnTo>
                  <a:pt x="44460" y="85386"/>
                </a:lnTo>
                <a:lnTo>
                  <a:pt x="43534" y="83631"/>
                </a:lnTo>
                <a:lnTo>
                  <a:pt x="42602" y="81696"/>
                </a:lnTo>
                <a:lnTo>
                  <a:pt x="43160" y="81523"/>
                </a:lnTo>
                <a:lnTo>
                  <a:pt x="44651" y="81350"/>
                </a:lnTo>
                <a:lnTo>
                  <a:pt x="46692" y="81169"/>
                </a:lnTo>
                <a:lnTo>
                  <a:pt x="47250" y="82050"/>
                </a:lnTo>
                <a:lnTo>
                  <a:pt x="48000" y="82931"/>
                </a:lnTo>
                <a:lnTo>
                  <a:pt x="49299" y="84158"/>
                </a:lnTo>
                <a:lnTo>
                  <a:pt x="50416" y="84859"/>
                </a:lnTo>
                <a:lnTo>
                  <a:pt x="51715" y="85566"/>
                </a:lnTo>
                <a:lnTo>
                  <a:pt x="54323" y="86440"/>
                </a:lnTo>
                <a:lnTo>
                  <a:pt x="56930" y="86967"/>
                </a:lnTo>
                <a:lnTo>
                  <a:pt x="59720" y="87321"/>
                </a:lnTo>
                <a:lnTo>
                  <a:pt x="62320" y="87321"/>
                </a:lnTo>
                <a:lnTo>
                  <a:pt x="64927" y="87148"/>
                </a:lnTo>
                <a:lnTo>
                  <a:pt x="67534" y="86440"/>
                </a:lnTo>
                <a:lnTo>
                  <a:pt x="68834" y="86093"/>
                </a:lnTo>
                <a:lnTo>
                  <a:pt x="70134" y="85566"/>
                </a:lnTo>
                <a:lnTo>
                  <a:pt x="71067" y="84859"/>
                </a:lnTo>
                <a:lnTo>
                  <a:pt x="72183" y="83805"/>
                </a:lnTo>
                <a:lnTo>
                  <a:pt x="73116" y="82750"/>
                </a:lnTo>
                <a:lnTo>
                  <a:pt x="73299" y="82050"/>
                </a:lnTo>
                <a:lnTo>
                  <a:pt x="73483" y="81523"/>
                </a:lnTo>
                <a:lnTo>
                  <a:pt x="73674" y="80996"/>
                </a:lnTo>
                <a:close/>
                <a:moveTo>
                  <a:pt x="39994" y="82577"/>
                </a:moveTo>
                <a:lnTo>
                  <a:pt x="39994" y="83631"/>
                </a:lnTo>
                <a:lnTo>
                  <a:pt x="40369" y="84685"/>
                </a:lnTo>
                <a:lnTo>
                  <a:pt x="40744" y="85740"/>
                </a:lnTo>
                <a:lnTo>
                  <a:pt x="41302" y="86794"/>
                </a:lnTo>
                <a:lnTo>
                  <a:pt x="42785" y="88548"/>
                </a:lnTo>
                <a:lnTo>
                  <a:pt x="44460" y="89956"/>
                </a:lnTo>
                <a:lnTo>
                  <a:pt x="45950" y="90837"/>
                </a:lnTo>
                <a:lnTo>
                  <a:pt x="47441" y="91711"/>
                </a:lnTo>
                <a:lnTo>
                  <a:pt x="48925" y="92238"/>
                </a:lnTo>
                <a:lnTo>
                  <a:pt x="50599" y="92765"/>
                </a:lnTo>
                <a:lnTo>
                  <a:pt x="52273" y="93119"/>
                </a:lnTo>
                <a:lnTo>
                  <a:pt x="53948" y="93472"/>
                </a:lnTo>
                <a:lnTo>
                  <a:pt x="57297" y="93646"/>
                </a:lnTo>
                <a:lnTo>
                  <a:pt x="60462" y="93472"/>
                </a:lnTo>
                <a:lnTo>
                  <a:pt x="63627" y="93119"/>
                </a:lnTo>
                <a:lnTo>
                  <a:pt x="66976" y="92238"/>
                </a:lnTo>
                <a:lnTo>
                  <a:pt x="69950" y="91184"/>
                </a:lnTo>
                <a:lnTo>
                  <a:pt x="71441" y="90483"/>
                </a:lnTo>
                <a:lnTo>
                  <a:pt x="72925" y="89602"/>
                </a:lnTo>
                <a:lnTo>
                  <a:pt x="74232" y="88729"/>
                </a:lnTo>
                <a:lnTo>
                  <a:pt x="75532" y="87675"/>
                </a:lnTo>
                <a:lnTo>
                  <a:pt x="76648" y="86620"/>
                </a:lnTo>
                <a:lnTo>
                  <a:pt x="77581" y="85566"/>
                </a:lnTo>
                <a:lnTo>
                  <a:pt x="78506" y="84158"/>
                </a:lnTo>
                <a:lnTo>
                  <a:pt x="79255" y="82931"/>
                </a:lnTo>
                <a:lnTo>
                  <a:pt x="83720" y="83631"/>
                </a:lnTo>
                <a:lnTo>
                  <a:pt x="83904" y="83631"/>
                </a:lnTo>
                <a:lnTo>
                  <a:pt x="82788" y="84332"/>
                </a:lnTo>
                <a:lnTo>
                  <a:pt x="81488" y="85039"/>
                </a:lnTo>
                <a:lnTo>
                  <a:pt x="80372" y="85913"/>
                </a:lnTo>
                <a:lnTo>
                  <a:pt x="79255" y="86967"/>
                </a:lnTo>
                <a:lnTo>
                  <a:pt x="78881" y="87494"/>
                </a:lnTo>
                <a:lnTo>
                  <a:pt x="78697" y="88202"/>
                </a:lnTo>
                <a:lnTo>
                  <a:pt x="79813" y="87848"/>
                </a:lnTo>
                <a:lnTo>
                  <a:pt x="80930" y="87321"/>
                </a:lnTo>
                <a:lnTo>
                  <a:pt x="82971" y="86093"/>
                </a:lnTo>
                <a:lnTo>
                  <a:pt x="85578" y="85039"/>
                </a:lnTo>
                <a:lnTo>
                  <a:pt x="86511" y="84859"/>
                </a:lnTo>
                <a:lnTo>
                  <a:pt x="87436" y="84512"/>
                </a:lnTo>
                <a:lnTo>
                  <a:pt x="87627" y="84332"/>
                </a:lnTo>
                <a:lnTo>
                  <a:pt x="91901" y="85566"/>
                </a:lnTo>
                <a:lnTo>
                  <a:pt x="89669" y="86267"/>
                </a:lnTo>
                <a:lnTo>
                  <a:pt x="87436" y="87148"/>
                </a:lnTo>
                <a:lnTo>
                  <a:pt x="85204" y="88021"/>
                </a:lnTo>
                <a:lnTo>
                  <a:pt x="83162" y="89256"/>
                </a:lnTo>
                <a:lnTo>
                  <a:pt x="81297" y="90483"/>
                </a:lnTo>
                <a:lnTo>
                  <a:pt x="81113" y="90657"/>
                </a:lnTo>
                <a:lnTo>
                  <a:pt x="81297" y="90837"/>
                </a:lnTo>
                <a:lnTo>
                  <a:pt x="85204" y="89429"/>
                </a:lnTo>
                <a:lnTo>
                  <a:pt x="89111" y="88202"/>
                </a:lnTo>
                <a:lnTo>
                  <a:pt x="90785" y="87848"/>
                </a:lnTo>
                <a:lnTo>
                  <a:pt x="92460" y="87494"/>
                </a:lnTo>
                <a:lnTo>
                  <a:pt x="94134" y="87321"/>
                </a:lnTo>
                <a:lnTo>
                  <a:pt x="95808" y="86794"/>
                </a:lnTo>
                <a:lnTo>
                  <a:pt x="99157" y="88202"/>
                </a:lnTo>
                <a:lnTo>
                  <a:pt x="97299" y="88729"/>
                </a:lnTo>
                <a:lnTo>
                  <a:pt x="95625" y="89429"/>
                </a:lnTo>
                <a:lnTo>
                  <a:pt x="90785" y="91364"/>
                </a:lnTo>
                <a:lnTo>
                  <a:pt x="88553" y="92418"/>
                </a:lnTo>
                <a:lnTo>
                  <a:pt x="86136" y="93119"/>
                </a:lnTo>
                <a:lnTo>
                  <a:pt x="85953" y="93292"/>
                </a:lnTo>
                <a:lnTo>
                  <a:pt x="85762" y="93472"/>
                </a:lnTo>
                <a:lnTo>
                  <a:pt x="85953" y="93646"/>
                </a:lnTo>
                <a:lnTo>
                  <a:pt x="86136" y="93819"/>
                </a:lnTo>
                <a:lnTo>
                  <a:pt x="90602" y="92945"/>
                </a:lnTo>
                <a:lnTo>
                  <a:pt x="95250" y="91891"/>
                </a:lnTo>
                <a:lnTo>
                  <a:pt x="96925" y="91537"/>
                </a:lnTo>
                <a:lnTo>
                  <a:pt x="98783" y="91184"/>
                </a:lnTo>
                <a:lnTo>
                  <a:pt x="100648" y="90657"/>
                </a:lnTo>
                <a:lnTo>
                  <a:pt x="101573" y="90310"/>
                </a:lnTo>
                <a:lnTo>
                  <a:pt x="102323" y="89956"/>
                </a:lnTo>
                <a:lnTo>
                  <a:pt x="104180" y="91184"/>
                </a:lnTo>
                <a:lnTo>
                  <a:pt x="106038" y="92592"/>
                </a:lnTo>
                <a:lnTo>
                  <a:pt x="103997" y="92945"/>
                </a:lnTo>
                <a:lnTo>
                  <a:pt x="98224" y="94346"/>
                </a:lnTo>
                <a:lnTo>
                  <a:pt x="95434" y="95054"/>
                </a:lnTo>
                <a:lnTo>
                  <a:pt x="92834" y="95927"/>
                </a:lnTo>
                <a:lnTo>
                  <a:pt x="92460" y="96281"/>
                </a:lnTo>
                <a:lnTo>
                  <a:pt x="92643" y="96454"/>
                </a:lnTo>
                <a:lnTo>
                  <a:pt x="93759" y="96808"/>
                </a:lnTo>
                <a:lnTo>
                  <a:pt x="94876" y="96981"/>
                </a:lnTo>
                <a:lnTo>
                  <a:pt x="95808" y="97162"/>
                </a:lnTo>
                <a:lnTo>
                  <a:pt x="96925" y="96981"/>
                </a:lnTo>
                <a:lnTo>
                  <a:pt x="99157" y="96808"/>
                </a:lnTo>
                <a:lnTo>
                  <a:pt x="101206" y="96281"/>
                </a:lnTo>
                <a:lnTo>
                  <a:pt x="104555" y="95581"/>
                </a:lnTo>
                <a:lnTo>
                  <a:pt x="106038" y="95227"/>
                </a:lnTo>
                <a:lnTo>
                  <a:pt x="107713" y="95054"/>
                </a:lnTo>
                <a:lnTo>
                  <a:pt x="108462" y="94873"/>
                </a:lnTo>
                <a:lnTo>
                  <a:pt x="109762" y="96281"/>
                </a:lnTo>
                <a:lnTo>
                  <a:pt x="110878" y="97689"/>
                </a:lnTo>
                <a:lnTo>
                  <a:pt x="108462" y="97862"/>
                </a:lnTo>
                <a:lnTo>
                  <a:pt x="105855" y="98036"/>
                </a:lnTo>
                <a:lnTo>
                  <a:pt x="103439" y="98389"/>
                </a:lnTo>
                <a:lnTo>
                  <a:pt x="101015" y="98743"/>
                </a:lnTo>
                <a:lnTo>
                  <a:pt x="99715" y="99090"/>
                </a:lnTo>
                <a:lnTo>
                  <a:pt x="98599" y="99444"/>
                </a:lnTo>
                <a:lnTo>
                  <a:pt x="98416" y="99617"/>
                </a:lnTo>
                <a:lnTo>
                  <a:pt x="98416" y="99797"/>
                </a:lnTo>
                <a:lnTo>
                  <a:pt x="98599" y="99971"/>
                </a:lnTo>
                <a:lnTo>
                  <a:pt x="98599" y="100144"/>
                </a:lnTo>
                <a:lnTo>
                  <a:pt x="100832" y="100498"/>
                </a:lnTo>
                <a:lnTo>
                  <a:pt x="102881" y="100671"/>
                </a:lnTo>
                <a:lnTo>
                  <a:pt x="106971" y="100498"/>
                </a:lnTo>
                <a:lnTo>
                  <a:pt x="112736" y="100498"/>
                </a:lnTo>
                <a:lnTo>
                  <a:pt x="114043" y="103133"/>
                </a:lnTo>
                <a:lnTo>
                  <a:pt x="110136" y="103306"/>
                </a:lnTo>
                <a:lnTo>
                  <a:pt x="105671" y="103306"/>
                </a:lnTo>
                <a:lnTo>
                  <a:pt x="103439" y="103487"/>
                </a:lnTo>
                <a:lnTo>
                  <a:pt x="102323" y="103660"/>
                </a:lnTo>
                <a:lnTo>
                  <a:pt x="101206" y="103833"/>
                </a:lnTo>
                <a:lnTo>
                  <a:pt x="101015" y="104014"/>
                </a:lnTo>
                <a:lnTo>
                  <a:pt x="100832" y="104361"/>
                </a:lnTo>
                <a:lnTo>
                  <a:pt x="101015" y="104714"/>
                </a:lnTo>
                <a:lnTo>
                  <a:pt x="101206" y="104888"/>
                </a:lnTo>
                <a:lnTo>
                  <a:pt x="103439" y="105415"/>
                </a:lnTo>
                <a:lnTo>
                  <a:pt x="105671" y="105595"/>
                </a:lnTo>
                <a:lnTo>
                  <a:pt x="112553" y="105595"/>
                </a:lnTo>
                <a:lnTo>
                  <a:pt x="114969" y="105415"/>
                </a:lnTo>
                <a:lnTo>
                  <a:pt x="115527" y="107350"/>
                </a:lnTo>
                <a:lnTo>
                  <a:pt x="115901" y="109285"/>
                </a:lnTo>
                <a:lnTo>
                  <a:pt x="114602" y="108931"/>
                </a:lnTo>
                <a:lnTo>
                  <a:pt x="113294" y="108931"/>
                </a:lnTo>
                <a:lnTo>
                  <a:pt x="110503" y="108758"/>
                </a:lnTo>
                <a:lnTo>
                  <a:pt x="108829" y="108758"/>
                </a:lnTo>
                <a:lnTo>
                  <a:pt x="106971" y="108931"/>
                </a:lnTo>
                <a:lnTo>
                  <a:pt x="105297" y="109104"/>
                </a:lnTo>
                <a:lnTo>
                  <a:pt x="103439" y="109631"/>
                </a:lnTo>
                <a:lnTo>
                  <a:pt x="103248" y="109812"/>
                </a:lnTo>
                <a:lnTo>
                  <a:pt x="103248" y="109985"/>
                </a:lnTo>
                <a:lnTo>
                  <a:pt x="103248" y="110339"/>
                </a:lnTo>
                <a:lnTo>
                  <a:pt x="103622" y="110339"/>
                </a:lnTo>
                <a:lnTo>
                  <a:pt x="107155" y="110512"/>
                </a:lnTo>
                <a:lnTo>
                  <a:pt x="110503" y="110685"/>
                </a:lnTo>
                <a:lnTo>
                  <a:pt x="113485" y="110866"/>
                </a:lnTo>
                <a:lnTo>
                  <a:pt x="114785" y="110866"/>
                </a:lnTo>
                <a:lnTo>
                  <a:pt x="116085" y="110685"/>
                </a:lnTo>
                <a:lnTo>
                  <a:pt x="116085" y="110685"/>
                </a:lnTo>
                <a:lnTo>
                  <a:pt x="115343" y="110866"/>
                </a:lnTo>
                <a:lnTo>
                  <a:pt x="113111" y="111566"/>
                </a:lnTo>
                <a:lnTo>
                  <a:pt x="110878" y="112267"/>
                </a:lnTo>
                <a:lnTo>
                  <a:pt x="106413" y="113148"/>
                </a:lnTo>
                <a:lnTo>
                  <a:pt x="101764" y="113848"/>
                </a:lnTo>
                <a:lnTo>
                  <a:pt x="97108" y="114375"/>
                </a:lnTo>
                <a:lnTo>
                  <a:pt x="96925" y="113501"/>
                </a:lnTo>
                <a:lnTo>
                  <a:pt x="96741" y="112093"/>
                </a:lnTo>
                <a:lnTo>
                  <a:pt x="96550" y="111393"/>
                </a:lnTo>
                <a:lnTo>
                  <a:pt x="95992" y="110685"/>
                </a:lnTo>
                <a:lnTo>
                  <a:pt x="95434" y="110158"/>
                </a:lnTo>
                <a:lnTo>
                  <a:pt x="94692" y="109985"/>
                </a:lnTo>
                <a:lnTo>
                  <a:pt x="93950" y="110158"/>
                </a:lnTo>
                <a:lnTo>
                  <a:pt x="93392" y="110685"/>
                </a:lnTo>
                <a:lnTo>
                  <a:pt x="93018" y="111393"/>
                </a:lnTo>
                <a:lnTo>
                  <a:pt x="92834" y="112093"/>
                </a:lnTo>
                <a:lnTo>
                  <a:pt x="92834" y="113501"/>
                </a:lnTo>
                <a:lnTo>
                  <a:pt x="92834" y="114729"/>
                </a:lnTo>
                <a:lnTo>
                  <a:pt x="90227" y="115083"/>
                </a:lnTo>
                <a:lnTo>
                  <a:pt x="86320" y="115429"/>
                </a:lnTo>
                <a:lnTo>
                  <a:pt x="82230" y="115783"/>
                </a:lnTo>
                <a:lnTo>
                  <a:pt x="74232" y="116137"/>
                </a:lnTo>
                <a:lnTo>
                  <a:pt x="58046" y="116137"/>
                </a:lnTo>
                <a:lnTo>
                  <a:pt x="49857" y="115956"/>
                </a:lnTo>
                <a:lnTo>
                  <a:pt x="41860" y="115610"/>
                </a:lnTo>
                <a:lnTo>
                  <a:pt x="33855" y="115083"/>
                </a:lnTo>
                <a:lnTo>
                  <a:pt x="25857" y="114375"/>
                </a:lnTo>
                <a:lnTo>
                  <a:pt x="24741" y="114202"/>
                </a:lnTo>
                <a:lnTo>
                  <a:pt x="24741" y="113848"/>
                </a:lnTo>
                <a:lnTo>
                  <a:pt x="24741" y="113148"/>
                </a:lnTo>
                <a:lnTo>
                  <a:pt x="24558" y="112794"/>
                </a:lnTo>
                <a:lnTo>
                  <a:pt x="24558" y="112447"/>
                </a:lnTo>
                <a:lnTo>
                  <a:pt x="24741" y="111212"/>
                </a:lnTo>
                <a:lnTo>
                  <a:pt x="24741" y="110512"/>
                </a:lnTo>
                <a:lnTo>
                  <a:pt x="24558" y="109812"/>
                </a:lnTo>
                <a:lnTo>
                  <a:pt x="24183" y="109285"/>
                </a:lnTo>
                <a:lnTo>
                  <a:pt x="23625" y="108931"/>
                </a:lnTo>
                <a:lnTo>
                  <a:pt x="23067" y="108931"/>
                </a:lnTo>
                <a:lnTo>
                  <a:pt x="22325" y="109104"/>
                </a:lnTo>
                <a:lnTo>
                  <a:pt x="21583" y="109812"/>
                </a:lnTo>
                <a:lnTo>
                  <a:pt x="21025" y="110685"/>
                </a:lnTo>
                <a:lnTo>
                  <a:pt x="20834" y="111566"/>
                </a:lnTo>
                <a:lnTo>
                  <a:pt x="20651" y="112620"/>
                </a:lnTo>
                <a:lnTo>
                  <a:pt x="20651" y="113321"/>
                </a:lnTo>
                <a:lnTo>
                  <a:pt x="16369" y="112093"/>
                </a:lnTo>
                <a:lnTo>
                  <a:pt x="12095" y="110866"/>
                </a:lnTo>
                <a:lnTo>
                  <a:pt x="10046" y="110339"/>
                </a:lnTo>
                <a:lnTo>
                  <a:pt x="7997" y="110158"/>
                </a:lnTo>
                <a:lnTo>
                  <a:pt x="5764" y="109985"/>
                </a:lnTo>
                <a:lnTo>
                  <a:pt x="3723" y="110158"/>
                </a:lnTo>
                <a:lnTo>
                  <a:pt x="3532" y="108577"/>
                </a:lnTo>
                <a:lnTo>
                  <a:pt x="3723" y="107176"/>
                </a:lnTo>
                <a:lnTo>
                  <a:pt x="3906" y="105595"/>
                </a:lnTo>
                <a:lnTo>
                  <a:pt x="4465" y="104187"/>
                </a:lnTo>
                <a:lnTo>
                  <a:pt x="5023" y="102779"/>
                </a:lnTo>
                <a:lnTo>
                  <a:pt x="5764" y="101379"/>
                </a:lnTo>
                <a:lnTo>
                  <a:pt x="6514" y="100144"/>
                </a:lnTo>
                <a:lnTo>
                  <a:pt x="7439" y="98743"/>
                </a:lnTo>
                <a:lnTo>
                  <a:pt x="9488" y="96454"/>
                </a:lnTo>
                <a:lnTo>
                  <a:pt x="11904" y="94173"/>
                </a:lnTo>
                <a:lnTo>
                  <a:pt x="14328" y="92238"/>
                </a:lnTo>
                <a:lnTo>
                  <a:pt x="16744" y="90483"/>
                </a:lnTo>
                <a:lnTo>
                  <a:pt x="18418" y="89429"/>
                </a:lnTo>
                <a:lnTo>
                  <a:pt x="19909" y="88729"/>
                </a:lnTo>
                <a:lnTo>
                  <a:pt x="23258" y="87148"/>
                </a:lnTo>
                <a:lnTo>
                  <a:pt x="26607" y="86093"/>
                </a:lnTo>
                <a:lnTo>
                  <a:pt x="30139" y="85039"/>
                </a:lnTo>
                <a:lnTo>
                  <a:pt x="32372" y="84332"/>
                </a:lnTo>
                <a:lnTo>
                  <a:pt x="34971" y="83805"/>
                </a:lnTo>
                <a:lnTo>
                  <a:pt x="39994" y="82577"/>
                </a:lnTo>
                <a:close/>
                <a:moveTo>
                  <a:pt x="62695" y="7"/>
                </a:moveTo>
                <a:lnTo>
                  <a:pt x="59720" y="361"/>
                </a:lnTo>
                <a:lnTo>
                  <a:pt x="57113" y="888"/>
                </a:lnTo>
                <a:lnTo>
                  <a:pt x="54697" y="1761"/>
                </a:lnTo>
                <a:lnTo>
                  <a:pt x="50974" y="3342"/>
                </a:lnTo>
                <a:lnTo>
                  <a:pt x="49116" y="4397"/>
                </a:lnTo>
                <a:lnTo>
                  <a:pt x="48000" y="5277"/>
                </a:lnTo>
                <a:lnTo>
                  <a:pt x="47441" y="5805"/>
                </a:lnTo>
                <a:lnTo>
                  <a:pt x="47250" y="6158"/>
                </a:lnTo>
                <a:lnTo>
                  <a:pt x="47441" y="6685"/>
                </a:lnTo>
                <a:lnTo>
                  <a:pt x="47808" y="7032"/>
                </a:lnTo>
                <a:lnTo>
                  <a:pt x="48183" y="7212"/>
                </a:lnTo>
                <a:lnTo>
                  <a:pt x="49483" y="7212"/>
                </a:lnTo>
                <a:lnTo>
                  <a:pt x="50416" y="6859"/>
                </a:lnTo>
                <a:lnTo>
                  <a:pt x="51348" y="6332"/>
                </a:lnTo>
                <a:lnTo>
                  <a:pt x="54881" y="4924"/>
                </a:lnTo>
                <a:lnTo>
                  <a:pt x="56739" y="4223"/>
                </a:lnTo>
                <a:lnTo>
                  <a:pt x="58604" y="3523"/>
                </a:lnTo>
                <a:lnTo>
                  <a:pt x="61204" y="3169"/>
                </a:lnTo>
                <a:lnTo>
                  <a:pt x="63811" y="2996"/>
                </a:lnTo>
                <a:lnTo>
                  <a:pt x="66785" y="3169"/>
                </a:lnTo>
                <a:lnTo>
                  <a:pt x="69767" y="3523"/>
                </a:lnTo>
                <a:lnTo>
                  <a:pt x="72558" y="4223"/>
                </a:lnTo>
                <a:lnTo>
                  <a:pt x="75348" y="5104"/>
                </a:lnTo>
                <a:lnTo>
                  <a:pt x="77948" y="5978"/>
                </a:lnTo>
                <a:lnTo>
                  <a:pt x="80180" y="7032"/>
                </a:lnTo>
                <a:lnTo>
                  <a:pt x="81855" y="7913"/>
                </a:lnTo>
                <a:lnTo>
                  <a:pt x="83162" y="8967"/>
                </a:lnTo>
                <a:lnTo>
                  <a:pt x="84279" y="10194"/>
                </a:lnTo>
                <a:lnTo>
                  <a:pt x="85395" y="11429"/>
                </a:lnTo>
                <a:lnTo>
                  <a:pt x="86320" y="13003"/>
                </a:lnTo>
                <a:lnTo>
                  <a:pt x="87069" y="14411"/>
                </a:lnTo>
                <a:lnTo>
                  <a:pt x="87811" y="15992"/>
                </a:lnTo>
                <a:lnTo>
                  <a:pt x="88369" y="17747"/>
                </a:lnTo>
                <a:lnTo>
                  <a:pt x="89111" y="21090"/>
                </a:lnTo>
                <a:lnTo>
                  <a:pt x="89669" y="24599"/>
                </a:lnTo>
                <a:lnTo>
                  <a:pt x="89860" y="28115"/>
                </a:lnTo>
                <a:lnTo>
                  <a:pt x="89860" y="31451"/>
                </a:lnTo>
                <a:lnTo>
                  <a:pt x="85762" y="31451"/>
                </a:lnTo>
                <a:lnTo>
                  <a:pt x="83904" y="31277"/>
                </a:lnTo>
                <a:lnTo>
                  <a:pt x="82046" y="30750"/>
                </a:lnTo>
                <a:lnTo>
                  <a:pt x="80180" y="30397"/>
                </a:lnTo>
                <a:lnTo>
                  <a:pt x="78323" y="29696"/>
                </a:lnTo>
                <a:lnTo>
                  <a:pt x="74790" y="28288"/>
                </a:lnTo>
                <a:lnTo>
                  <a:pt x="71250" y="26534"/>
                </a:lnTo>
                <a:lnTo>
                  <a:pt x="67901" y="24779"/>
                </a:lnTo>
                <a:lnTo>
                  <a:pt x="64369" y="22844"/>
                </a:lnTo>
                <a:lnTo>
                  <a:pt x="61020" y="21090"/>
                </a:lnTo>
                <a:lnTo>
                  <a:pt x="60462" y="20909"/>
                </a:lnTo>
                <a:lnTo>
                  <a:pt x="59904" y="20909"/>
                </a:lnTo>
                <a:lnTo>
                  <a:pt x="59529" y="21090"/>
                </a:lnTo>
                <a:lnTo>
                  <a:pt x="59162" y="21263"/>
                </a:lnTo>
                <a:lnTo>
                  <a:pt x="58788" y="21617"/>
                </a:lnTo>
                <a:lnTo>
                  <a:pt x="58604" y="21963"/>
                </a:lnTo>
                <a:lnTo>
                  <a:pt x="58413" y="22490"/>
                </a:lnTo>
                <a:lnTo>
                  <a:pt x="58413" y="22844"/>
                </a:lnTo>
                <a:lnTo>
                  <a:pt x="58971" y="25480"/>
                </a:lnTo>
                <a:lnTo>
                  <a:pt x="59529" y="28115"/>
                </a:lnTo>
                <a:lnTo>
                  <a:pt x="58413" y="27415"/>
                </a:lnTo>
                <a:lnTo>
                  <a:pt x="57297" y="26707"/>
                </a:lnTo>
                <a:lnTo>
                  <a:pt x="55064" y="24779"/>
                </a:lnTo>
                <a:lnTo>
                  <a:pt x="53206" y="22671"/>
                </a:lnTo>
                <a:lnTo>
                  <a:pt x="51532" y="20209"/>
                </a:lnTo>
                <a:lnTo>
                  <a:pt x="50041" y="17747"/>
                </a:lnTo>
                <a:lnTo>
                  <a:pt x="49116" y="15292"/>
                </a:lnTo>
                <a:lnTo>
                  <a:pt x="48925" y="14057"/>
                </a:lnTo>
                <a:lnTo>
                  <a:pt x="48741" y="12830"/>
                </a:lnTo>
                <a:lnTo>
                  <a:pt x="48741" y="11602"/>
                </a:lnTo>
                <a:lnTo>
                  <a:pt x="48925" y="10548"/>
                </a:lnTo>
                <a:lnTo>
                  <a:pt x="48925" y="10021"/>
                </a:lnTo>
                <a:lnTo>
                  <a:pt x="48925" y="9667"/>
                </a:lnTo>
                <a:lnTo>
                  <a:pt x="48558" y="9321"/>
                </a:lnTo>
                <a:lnTo>
                  <a:pt x="48183" y="9140"/>
                </a:lnTo>
                <a:lnTo>
                  <a:pt x="47441" y="9140"/>
                </a:lnTo>
                <a:lnTo>
                  <a:pt x="47067" y="9321"/>
                </a:lnTo>
                <a:lnTo>
                  <a:pt x="46692" y="9667"/>
                </a:lnTo>
                <a:lnTo>
                  <a:pt x="46134" y="10722"/>
                </a:lnTo>
                <a:lnTo>
                  <a:pt x="45950" y="11949"/>
                </a:lnTo>
                <a:lnTo>
                  <a:pt x="44460" y="12129"/>
                </a:lnTo>
                <a:lnTo>
                  <a:pt x="43160" y="12476"/>
                </a:lnTo>
                <a:lnTo>
                  <a:pt x="41860" y="13184"/>
                </a:lnTo>
                <a:lnTo>
                  <a:pt x="40553" y="13884"/>
                </a:lnTo>
                <a:lnTo>
                  <a:pt x="38878" y="14938"/>
                </a:lnTo>
                <a:lnTo>
                  <a:pt x="37395" y="15992"/>
                </a:lnTo>
                <a:lnTo>
                  <a:pt x="36087" y="16873"/>
                </a:lnTo>
                <a:lnTo>
                  <a:pt x="35529" y="17400"/>
                </a:lnTo>
                <a:lnTo>
                  <a:pt x="35162" y="18101"/>
                </a:lnTo>
                <a:lnTo>
                  <a:pt x="34971" y="18274"/>
                </a:lnTo>
                <a:lnTo>
                  <a:pt x="35162" y="18454"/>
                </a:lnTo>
                <a:lnTo>
                  <a:pt x="35346" y="18628"/>
                </a:lnTo>
                <a:lnTo>
                  <a:pt x="35529" y="18801"/>
                </a:lnTo>
                <a:lnTo>
                  <a:pt x="36279" y="18628"/>
                </a:lnTo>
                <a:lnTo>
                  <a:pt x="36837" y="18454"/>
                </a:lnTo>
                <a:lnTo>
                  <a:pt x="38136" y="17747"/>
                </a:lnTo>
                <a:lnTo>
                  <a:pt x="40369" y="16166"/>
                </a:lnTo>
                <a:lnTo>
                  <a:pt x="42976" y="14411"/>
                </a:lnTo>
                <a:lnTo>
                  <a:pt x="45767" y="13003"/>
                </a:lnTo>
                <a:lnTo>
                  <a:pt x="45767" y="14411"/>
                </a:lnTo>
                <a:lnTo>
                  <a:pt x="46134" y="15638"/>
                </a:lnTo>
                <a:lnTo>
                  <a:pt x="46509" y="16873"/>
                </a:lnTo>
                <a:lnTo>
                  <a:pt x="47067" y="18274"/>
                </a:lnTo>
                <a:lnTo>
                  <a:pt x="48183" y="20736"/>
                </a:lnTo>
                <a:lnTo>
                  <a:pt x="49483" y="22844"/>
                </a:lnTo>
                <a:lnTo>
                  <a:pt x="50599" y="24252"/>
                </a:lnTo>
                <a:lnTo>
                  <a:pt x="51715" y="25833"/>
                </a:lnTo>
                <a:lnTo>
                  <a:pt x="53206" y="27234"/>
                </a:lnTo>
                <a:lnTo>
                  <a:pt x="54506" y="28642"/>
                </a:lnTo>
                <a:lnTo>
                  <a:pt x="56180" y="29870"/>
                </a:lnTo>
                <a:lnTo>
                  <a:pt x="57855" y="30924"/>
                </a:lnTo>
                <a:lnTo>
                  <a:pt x="59720" y="31631"/>
                </a:lnTo>
                <a:lnTo>
                  <a:pt x="61578" y="32158"/>
                </a:lnTo>
                <a:lnTo>
                  <a:pt x="62320" y="32158"/>
                </a:lnTo>
                <a:lnTo>
                  <a:pt x="63069" y="31631"/>
                </a:lnTo>
                <a:lnTo>
                  <a:pt x="63436" y="31451"/>
                </a:lnTo>
                <a:lnTo>
                  <a:pt x="63627" y="31104"/>
                </a:lnTo>
                <a:lnTo>
                  <a:pt x="63627" y="30577"/>
                </a:lnTo>
                <a:lnTo>
                  <a:pt x="63627" y="30223"/>
                </a:lnTo>
                <a:lnTo>
                  <a:pt x="62320" y="25306"/>
                </a:lnTo>
                <a:lnTo>
                  <a:pt x="62320" y="25306"/>
                </a:lnTo>
                <a:lnTo>
                  <a:pt x="67901" y="28288"/>
                </a:lnTo>
                <a:lnTo>
                  <a:pt x="73299" y="30924"/>
                </a:lnTo>
                <a:lnTo>
                  <a:pt x="76090" y="31978"/>
                </a:lnTo>
                <a:lnTo>
                  <a:pt x="78881" y="33032"/>
                </a:lnTo>
                <a:lnTo>
                  <a:pt x="81671" y="33913"/>
                </a:lnTo>
                <a:lnTo>
                  <a:pt x="84646" y="34267"/>
                </a:lnTo>
                <a:lnTo>
                  <a:pt x="85395" y="35667"/>
                </a:lnTo>
                <a:lnTo>
                  <a:pt x="85953" y="36902"/>
                </a:lnTo>
                <a:lnTo>
                  <a:pt x="86136" y="38129"/>
                </a:lnTo>
                <a:lnTo>
                  <a:pt x="86136" y="39357"/>
                </a:lnTo>
                <a:lnTo>
                  <a:pt x="85953" y="41819"/>
                </a:lnTo>
                <a:lnTo>
                  <a:pt x="86136" y="42346"/>
                </a:lnTo>
                <a:lnTo>
                  <a:pt x="86511" y="42873"/>
                </a:lnTo>
                <a:lnTo>
                  <a:pt x="86878" y="43227"/>
                </a:lnTo>
                <a:lnTo>
                  <a:pt x="87994" y="43227"/>
                </a:lnTo>
                <a:lnTo>
                  <a:pt x="88553" y="43046"/>
                </a:lnTo>
                <a:lnTo>
                  <a:pt x="88927" y="42700"/>
                </a:lnTo>
                <a:lnTo>
                  <a:pt x="89111" y="42173"/>
                </a:lnTo>
                <a:lnTo>
                  <a:pt x="89485" y="40592"/>
                </a:lnTo>
                <a:lnTo>
                  <a:pt x="89485" y="38657"/>
                </a:lnTo>
                <a:lnTo>
                  <a:pt x="89302" y="37075"/>
                </a:lnTo>
                <a:lnTo>
                  <a:pt x="88744" y="35321"/>
                </a:lnTo>
                <a:lnTo>
                  <a:pt x="88369" y="34613"/>
                </a:lnTo>
                <a:lnTo>
                  <a:pt x="89302" y="34440"/>
                </a:lnTo>
                <a:lnTo>
                  <a:pt x="90227" y="35667"/>
                </a:lnTo>
                <a:lnTo>
                  <a:pt x="91160" y="36902"/>
                </a:lnTo>
                <a:lnTo>
                  <a:pt x="91718" y="38303"/>
                </a:lnTo>
                <a:lnTo>
                  <a:pt x="92085" y="39711"/>
                </a:lnTo>
                <a:lnTo>
                  <a:pt x="92276" y="41119"/>
                </a:lnTo>
                <a:lnTo>
                  <a:pt x="92460" y="42519"/>
                </a:lnTo>
                <a:lnTo>
                  <a:pt x="92276" y="44101"/>
                </a:lnTo>
                <a:lnTo>
                  <a:pt x="92085" y="45509"/>
                </a:lnTo>
                <a:lnTo>
                  <a:pt x="91718" y="47090"/>
                </a:lnTo>
                <a:lnTo>
                  <a:pt x="90976" y="48317"/>
                </a:lnTo>
                <a:lnTo>
                  <a:pt x="90227" y="49725"/>
                </a:lnTo>
                <a:lnTo>
                  <a:pt x="89111" y="50779"/>
                </a:lnTo>
                <a:lnTo>
                  <a:pt x="88927" y="51133"/>
                </a:lnTo>
                <a:lnTo>
                  <a:pt x="88927" y="50079"/>
                </a:lnTo>
                <a:lnTo>
                  <a:pt x="88927" y="49198"/>
                </a:lnTo>
                <a:lnTo>
                  <a:pt x="88553" y="48498"/>
                </a:lnTo>
                <a:lnTo>
                  <a:pt x="87994" y="47790"/>
                </a:lnTo>
                <a:lnTo>
                  <a:pt x="87436" y="47444"/>
                </a:lnTo>
                <a:lnTo>
                  <a:pt x="86320" y="47444"/>
                </a:lnTo>
                <a:lnTo>
                  <a:pt x="85953" y="47790"/>
                </a:lnTo>
                <a:lnTo>
                  <a:pt x="85578" y="48144"/>
                </a:lnTo>
                <a:lnTo>
                  <a:pt x="85395" y="48498"/>
                </a:lnTo>
                <a:lnTo>
                  <a:pt x="85395" y="49025"/>
                </a:lnTo>
                <a:lnTo>
                  <a:pt x="85578" y="49552"/>
                </a:lnTo>
                <a:lnTo>
                  <a:pt x="85395" y="49371"/>
                </a:lnTo>
                <a:lnTo>
                  <a:pt x="85204" y="49552"/>
                </a:lnTo>
                <a:lnTo>
                  <a:pt x="85204" y="50425"/>
                </a:lnTo>
                <a:lnTo>
                  <a:pt x="84646" y="52187"/>
                </a:lnTo>
                <a:lnTo>
                  <a:pt x="83904" y="53768"/>
                </a:lnTo>
                <a:lnTo>
                  <a:pt x="82230" y="57277"/>
                </a:lnTo>
                <a:lnTo>
                  <a:pt x="80180" y="60620"/>
                </a:lnTo>
                <a:lnTo>
                  <a:pt x="78881" y="62548"/>
                </a:lnTo>
                <a:lnTo>
                  <a:pt x="77206" y="64310"/>
                </a:lnTo>
                <a:lnTo>
                  <a:pt x="75532" y="65891"/>
                </a:lnTo>
                <a:lnTo>
                  <a:pt x="73483" y="67292"/>
                </a:lnTo>
                <a:lnTo>
                  <a:pt x="71441" y="68527"/>
                </a:lnTo>
                <a:lnTo>
                  <a:pt x="69209" y="69581"/>
                </a:lnTo>
                <a:lnTo>
                  <a:pt x="66785" y="70281"/>
                </a:lnTo>
                <a:lnTo>
                  <a:pt x="64369" y="70628"/>
                </a:lnTo>
                <a:lnTo>
                  <a:pt x="61762" y="70808"/>
                </a:lnTo>
                <a:lnTo>
                  <a:pt x="59162" y="70628"/>
                </a:lnTo>
                <a:lnTo>
                  <a:pt x="56555" y="70101"/>
                </a:lnTo>
                <a:lnTo>
                  <a:pt x="53948" y="69400"/>
                </a:lnTo>
                <a:lnTo>
                  <a:pt x="51348" y="68346"/>
                </a:lnTo>
                <a:lnTo>
                  <a:pt x="49116" y="67119"/>
                </a:lnTo>
                <a:lnTo>
                  <a:pt x="46692" y="65891"/>
                </a:lnTo>
                <a:lnTo>
                  <a:pt x="44651" y="64310"/>
                </a:lnTo>
                <a:lnTo>
                  <a:pt x="42785" y="62902"/>
                </a:lnTo>
                <a:lnTo>
                  <a:pt x="41111" y="61148"/>
                </a:lnTo>
                <a:lnTo>
                  <a:pt x="39436" y="59386"/>
                </a:lnTo>
                <a:lnTo>
                  <a:pt x="38136" y="57458"/>
                </a:lnTo>
                <a:lnTo>
                  <a:pt x="37395" y="56223"/>
                </a:lnTo>
                <a:lnTo>
                  <a:pt x="36837" y="55169"/>
                </a:lnTo>
                <a:lnTo>
                  <a:pt x="35904" y="52714"/>
                </a:lnTo>
                <a:lnTo>
                  <a:pt x="35162" y="50252"/>
                </a:lnTo>
                <a:lnTo>
                  <a:pt x="34230" y="47971"/>
                </a:lnTo>
                <a:lnTo>
                  <a:pt x="33855" y="47444"/>
                </a:lnTo>
                <a:lnTo>
                  <a:pt x="33297" y="47263"/>
                </a:lnTo>
                <a:lnTo>
                  <a:pt x="32739" y="47444"/>
                </a:lnTo>
                <a:lnTo>
                  <a:pt x="32555" y="47617"/>
                </a:lnTo>
                <a:lnTo>
                  <a:pt x="32372" y="47971"/>
                </a:lnTo>
                <a:lnTo>
                  <a:pt x="32180" y="50079"/>
                </a:lnTo>
                <a:lnTo>
                  <a:pt x="32372" y="52187"/>
                </a:lnTo>
                <a:lnTo>
                  <a:pt x="31255" y="51480"/>
                </a:lnTo>
                <a:lnTo>
                  <a:pt x="30323" y="50779"/>
                </a:lnTo>
                <a:lnTo>
                  <a:pt x="29397" y="49898"/>
                </a:lnTo>
                <a:lnTo>
                  <a:pt x="28839" y="49025"/>
                </a:lnTo>
                <a:lnTo>
                  <a:pt x="28281" y="47971"/>
                </a:lnTo>
                <a:lnTo>
                  <a:pt x="27906" y="46736"/>
                </a:lnTo>
                <a:lnTo>
                  <a:pt x="27348" y="44281"/>
                </a:lnTo>
                <a:lnTo>
                  <a:pt x="27165" y="41992"/>
                </a:lnTo>
                <a:lnTo>
                  <a:pt x="27348" y="40938"/>
                </a:lnTo>
                <a:lnTo>
                  <a:pt x="27532" y="39884"/>
                </a:lnTo>
                <a:lnTo>
                  <a:pt x="27906" y="38830"/>
                </a:lnTo>
                <a:lnTo>
                  <a:pt x="28281" y="37776"/>
                </a:lnTo>
                <a:lnTo>
                  <a:pt x="28839" y="36902"/>
                </a:lnTo>
                <a:lnTo>
                  <a:pt x="29764" y="36194"/>
                </a:lnTo>
                <a:lnTo>
                  <a:pt x="30139" y="36194"/>
                </a:lnTo>
                <a:lnTo>
                  <a:pt x="29956" y="37602"/>
                </a:lnTo>
                <a:lnTo>
                  <a:pt x="30139" y="39010"/>
                </a:lnTo>
                <a:lnTo>
                  <a:pt x="30323" y="39537"/>
                </a:lnTo>
                <a:lnTo>
                  <a:pt x="30697" y="40064"/>
                </a:lnTo>
                <a:lnTo>
                  <a:pt x="31064" y="40592"/>
                </a:lnTo>
                <a:lnTo>
                  <a:pt x="31622" y="40938"/>
                </a:lnTo>
                <a:lnTo>
                  <a:pt x="32180" y="41119"/>
                </a:lnTo>
                <a:lnTo>
                  <a:pt x="32555" y="40938"/>
                </a:lnTo>
                <a:lnTo>
                  <a:pt x="32930" y="40765"/>
                </a:lnTo>
                <a:lnTo>
                  <a:pt x="33297" y="40411"/>
                </a:lnTo>
                <a:lnTo>
                  <a:pt x="33297" y="39537"/>
                </a:lnTo>
                <a:lnTo>
                  <a:pt x="33297" y="39010"/>
                </a:lnTo>
                <a:lnTo>
                  <a:pt x="32930" y="37602"/>
                </a:lnTo>
                <a:lnTo>
                  <a:pt x="33113" y="36722"/>
                </a:lnTo>
                <a:lnTo>
                  <a:pt x="33297" y="35848"/>
                </a:lnTo>
                <a:lnTo>
                  <a:pt x="34046" y="34267"/>
                </a:lnTo>
                <a:lnTo>
                  <a:pt x="34788" y="33032"/>
                </a:lnTo>
                <a:lnTo>
                  <a:pt x="35529" y="31805"/>
                </a:lnTo>
                <a:lnTo>
                  <a:pt x="38878" y="28996"/>
                </a:lnTo>
                <a:lnTo>
                  <a:pt x="41111" y="27061"/>
                </a:lnTo>
                <a:lnTo>
                  <a:pt x="43343" y="24779"/>
                </a:lnTo>
                <a:lnTo>
                  <a:pt x="44276" y="23371"/>
                </a:lnTo>
                <a:lnTo>
                  <a:pt x="45018" y="22144"/>
                </a:lnTo>
                <a:lnTo>
                  <a:pt x="45576" y="20736"/>
                </a:lnTo>
                <a:lnTo>
                  <a:pt x="45950" y="19328"/>
                </a:lnTo>
                <a:lnTo>
                  <a:pt x="45767" y="18981"/>
                </a:lnTo>
                <a:lnTo>
                  <a:pt x="45392" y="18801"/>
                </a:lnTo>
                <a:lnTo>
                  <a:pt x="45018" y="18801"/>
                </a:lnTo>
                <a:lnTo>
                  <a:pt x="44834" y="18981"/>
                </a:lnTo>
                <a:lnTo>
                  <a:pt x="43718" y="19855"/>
                </a:lnTo>
                <a:lnTo>
                  <a:pt x="42785" y="21090"/>
                </a:lnTo>
                <a:lnTo>
                  <a:pt x="41111" y="23371"/>
                </a:lnTo>
                <a:lnTo>
                  <a:pt x="39069" y="25306"/>
                </a:lnTo>
                <a:lnTo>
                  <a:pt x="36837" y="27234"/>
                </a:lnTo>
                <a:lnTo>
                  <a:pt x="35529" y="28115"/>
                </a:lnTo>
                <a:lnTo>
                  <a:pt x="34046" y="29169"/>
                </a:lnTo>
                <a:lnTo>
                  <a:pt x="31064" y="31277"/>
                </a:lnTo>
                <a:lnTo>
                  <a:pt x="31439" y="28115"/>
                </a:lnTo>
                <a:lnTo>
                  <a:pt x="32180" y="24953"/>
                </a:lnTo>
                <a:lnTo>
                  <a:pt x="33113" y="21963"/>
                </a:lnTo>
                <a:lnTo>
                  <a:pt x="34230" y="18981"/>
                </a:lnTo>
                <a:lnTo>
                  <a:pt x="35162" y="16873"/>
                </a:lnTo>
                <a:lnTo>
                  <a:pt x="36462" y="14765"/>
                </a:lnTo>
                <a:lnTo>
                  <a:pt x="37762" y="12830"/>
                </a:lnTo>
                <a:lnTo>
                  <a:pt x="39436" y="11249"/>
                </a:lnTo>
                <a:lnTo>
                  <a:pt x="40186" y="10722"/>
                </a:lnTo>
                <a:lnTo>
                  <a:pt x="41111" y="10194"/>
                </a:lnTo>
                <a:lnTo>
                  <a:pt x="42785" y="9848"/>
                </a:lnTo>
                <a:lnTo>
                  <a:pt x="44460" y="9494"/>
                </a:lnTo>
                <a:lnTo>
                  <a:pt x="45209" y="9321"/>
                </a:lnTo>
                <a:lnTo>
                  <a:pt x="46134" y="8967"/>
                </a:lnTo>
                <a:lnTo>
                  <a:pt x="46134" y="8794"/>
                </a:lnTo>
                <a:lnTo>
                  <a:pt x="46134" y="8613"/>
                </a:lnTo>
                <a:lnTo>
                  <a:pt x="45576" y="7913"/>
                </a:lnTo>
                <a:lnTo>
                  <a:pt x="45018" y="7386"/>
                </a:lnTo>
                <a:lnTo>
                  <a:pt x="44093" y="7032"/>
                </a:lnTo>
                <a:lnTo>
                  <a:pt x="42227" y="7032"/>
                </a:lnTo>
                <a:lnTo>
                  <a:pt x="41302" y="7212"/>
                </a:lnTo>
                <a:lnTo>
                  <a:pt x="39627" y="7740"/>
                </a:lnTo>
                <a:lnTo>
                  <a:pt x="38511" y="8267"/>
                </a:lnTo>
                <a:lnTo>
                  <a:pt x="37578" y="8967"/>
                </a:lnTo>
                <a:lnTo>
                  <a:pt x="36646" y="9848"/>
                </a:lnTo>
                <a:lnTo>
                  <a:pt x="35720" y="10722"/>
                </a:lnTo>
                <a:lnTo>
                  <a:pt x="34230" y="12476"/>
                </a:lnTo>
                <a:lnTo>
                  <a:pt x="32930" y="14584"/>
                </a:lnTo>
                <a:lnTo>
                  <a:pt x="31813" y="16693"/>
                </a:lnTo>
                <a:lnTo>
                  <a:pt x="30697" y="19155"/>
                </a:lnTo>
                <a:lnTo>
                  <a:pt x="29764" y="21790"/>
                </a:lnTo>
                <a:lnTo>
                  <a:pt x="28839" y="24252"/>
                </a:lnTo>
                <a:lnTo>
                  <a:pt x="28281" y="26888"/>
                </a:lnTo>
                <a:lnTo>
                  <a:pt x="27906" y="29696"/>
                </a:lnTo>
                <a:lnTo>
                  <a:pt x="27906" y="32158"/>
                </a:lnTo>
                <a:lnTo>
                  <a:pt x="28090" y="34794"/>
                </a:lnTo>
                <a:lnTo>
                  <a:pt x="27165" y="35321"/>
                </a:lnTo>
                <a:lnTo>
                  <a:pt x="26416" y="36375"/>
                </a:lnTo>
                <a:lnTo>
                  <a:pt x="25857" y="37429"/>
                </a:lnTo>
                <a:lnTo>
                  <a:pt x="25490" y="38830"/>
                </a:lnTo>
                <a:lnTo>
                  <a:pt x="24741" y="41292"/>
                </a:lnTo>
                <a:lnTo>
                  <a:pt x="24558" y="43046"/>
                </a:lnTo>
                <a:lnTo>
                  <a:pt x="24741" y="44981"/>
                </a:lnTo>
                <a:lnTo>
                  <a:pt x="25116" y="47090"/>
                </a:lnTo>
                <a:lnTo>
                  <a:pt x="25674" y="49198"/>
                </a:lnTo>
                <a:lnTo>
                  <a:pt x="26607" y="51133"/>
                </a:lnTo>
                <a:lnTo>
                  <a:pt x="27723" y="52888"/>
                </a:lnTo>
                <a:lnTo>
                  <a:pt x="28465" y="53588"/>
                </a:lnTo>
                <a:lnTo>
                  <a:pt x="29397" y="54296"/>
                </a:lnTo>
                <a:lnTo>
                  <a:pt x="30139" y="54823"/>
                </a:lnTo>
                <a:lnTo>
                  <a:pt x="31064" y="55169"/>
                </a:lnTo>
                <a:lnTo>
                  <a:pt x="32180" y="55523"/>
                </a:lnTo>
                <a:lnTo>
                  <a:pt x="33297" y="55523"/>
                </a:lnTo>
                <a:lnTo>
                  <a:pt x="34230" y="57277"/>
                </a:lnTo>
                <a:lnTo>
                  <a:pt x="35162" y="59039"/>
                </a:lnTo>
                <a:lnTo>
                  <a:pt x="36279" y="60620"/>
                </a:lnTo>
                <a:lnTo>
                  <a:pt x="37578" y="62202"/>
                </a:lnTo>
                <a:lnTo>
                  <a:pt x="38878" y="63602"/>
                </a:lnTo>
                <a:lnTo>
                  <a:pt x="40186" y="64837"/>
                </a:lnTo>
                <a:lnTo>
                  <a:pt x="43160" y="67292"/>
                </a:lnTo>
                <a:lnTo>
                  <a:pt x="45950" y="69227"/>
                </a:lnTo>
                <a:lnTo>
                  <a:pt x="49116" y="70981"/>
                </a:lnTo>
                <a:lnTo>
                  <a:pt x="48558" y="71155"/>
                </a:lnTo>
                <a:lnTo>
                  <a:pt x="48000" y="71682"/>
                </a:lnTo>
                <a:lnTo>
                  <a:pt x="47808" y="72209"/>
                </a:lnTo>
                <a:lnTo>
                  <a:pt x="47441" y="72736"/>
                </a:lnTo>
                <a:lnTo>
                  <a:pt x="47250" y="74144"/>
                </a:lnTo>
                <a:lnTo>
                  <a:pt x="47067" y="75552"/>
                </a:lnTo>
                <a:lnTo>
                  <a:pt x="47067" y="76606"/>
                </a:lnTo>
                <a:lnTo>
                  <a:pt x="47250" y="78007"/>
                </a:lnTo>
                <a:lnTo>
                  <a:pt x="45950" y="78187"/>
                </a:lnTo>
                <a:lnTo>
                  <a:pt x="44834" y="78361"/>
                </a:lnTo>
                <a:lnTo>
                  <a:pt x="42785" y="78714"/>
                </a:lnTo>
                <a:lnTo>
                  <a:pt x="39994" y="79241"/>
                </a:lnTo>
                <a:lnTo>
                  <a:pt x="37204" y="79942"/>
                </a:lnTo>
                <a:lnTo>
                  <a:pt x="31813" y="81169"/>
                </a:lnTo>
                <a:lnTo>
                  <a:pt x="26607" y="82577"/>
                </a:lnTo>
                <a:lnTo>
                  <a:pt x="22883" y="83985"/>
                </a:lnTo>
                <a:lnTo>
                  <a:pt x="19351" y="85386"/>
                </a:lnTo>
                <a:lnTo>
                  <a:pt x="15811" y="87148"/>
                </a:lnTo>
                <a:lnTo>
                  <a:pt x="12653" y="89256"/>
                </a:lnTo>
                <a:lnTo>
                  <a:pt x="10046" y="91364"/>
                </a:lnTo>
                <a:lnTo>
                  <a:pt x="7439" y="93646"/>
                </a:lnTo>
                <a:lnTo>
                  <a:pt x="5206" y="96281"/>
                </a:lnTo>
                <a:lnTo>
                  <a:pt x="3165" y="98916"/>
                </a:lnTo>
                <a:lnTo>
                  <a:pt x="2416" y="100498"/>
                </a:lnTo>
                <a:lnTo>
                  <a:pt x="1674" y="101906"/>
                </a:lnTo>
                <a:lnTo>
                  <a:pt x="932" y="103487"/>
                </a:lnTo>
                <a:lnTo>
                  <a:pt x="558" y="105068"/>
                </a:lnTo>
                <a:lnTo>
                  <a:pt x="183" y="106649"/>
                </a:lnTo>
                <a:lnTo>
                  <a:pt x="0" y="108231"/>
                </a:lnTo>
                <a:lnTo>
                  <a:pt x="183" y="109812"/>
                </a:lnTo>
                <a:lnTo>
                  <a:pt x="374" y="111393"/>
                </a:lnTo>
                <a:lnTo>
                  <a:pt x="558" y="112093"/>
                </a:lnTo>
                <a:lnTo>
                  <a:pt x="932" y="112447"/>
                </a:lnTo>
                <a:lnTo>
                  <a:pt x="1299" y="112620"/>
                </a:lnTo>
                <a:lnTo>
                  <a:pt x="1857" y="112620"/>
                </a:lnTo>
                <a:lnTo>
                  <a:pt x="2416" y="113148"/>
                </a:lnTo>
                <a:lnTo>
                  <a:pt x="3165" y="113321"/>
                </a:lnTo>
                <a:lnTo>
                  <a:pt x="6139" y="113501"/>
                </a:lnTo>
                <a:lnTo>
                  <a:pt x="9304" y="114028"/>
                </a:lnTo>
                <a:lnTo>
                  <a:pt x="12279" y="114729"/>
                </a:lnTo>
                <a:lnTo>
                  <a:pt x="15253" y="115429"/>
                </a:lnTo>
                <a:lnTo>
                  <a:pt x="21209" y="117191"/>
                </a:lnTo>
                <a:lnTo>
                  <a:pt x="24183" y="117891"/>
                </a:lnTo>
                <a:lnTo>
                  <a:pt x="27165" y="118418"/>
                </a:lnTo>
                <a:lnTo>
                  <a:pt x="35162" y="119119"/>
                </a:lnTo>
                <a:lnTo>
                  <a:pt x="43343" y="119472"/>
                </a:lnTo>
                <a:lnTo>
                  <a:pt x="51348" y="119826"/>
                </a:lnTo>
                <a:lnTo>
                  <a:pt x="59346" y="120000"/>
                </a:lnTo>
                <a:lnTo>
                  <a:pt x="75532" y="120000"/>
                </a:lnTo>
                <a:lnTo>
                  <a:pt x="83720" y="119472"/>
                </a:lnTo>
                <a:lnTo>
                  <a:pt x="91718" y="118772"/>
                </a:lnTo>
                <a:lnTo>
                  <a:pt x="98041" y="118064"/>
                </a:lnTo>
                <a:lnTo>
                  <a:pt x="104180" y="117364"/>
                </a:lnTo>
                <a:lnTo>
                  <a:pt x="107346" y="117010"/>
                </a:lnTo>
                <a:lnTo>
                  <a:pt x="110503" y="116310"/>
                </a:lnTo>
                <a:lnTo>
                  <a:pt x="113485" y="115610"/>
                </a:lnTo>
                <a:lnTo>
                  <a:pt x="116460" y="114729"/>
                </a:lnTo>
                <a:lnTo>
                  <a:pt x="117018" y="114375"/>
                </a:lnTo>
                <a:lnTo>
                  <a:pt x="117576" y="113848"/>
                </a:lnTo>
                <a:lnTo>
                  <a:pt x="117759" y="113321"/>
                </a:lnTo>
                <a:lnTo>
                  <a:pt x="117950" y="112794"/>
                </a:lnTo>
                <a:lnTo>
                  <a:pt x="118692" y="112794"/>
                </a:lnTo>
                <a:lnTo>
                  <a:pt x="119434" y="112447"/>
                </a:lnTo>
                <a:lnTo>
                  <a:pt x="119808" y="112267"/>
                </a:lnTo>
                <a:lnTo>
                  <a:pt x="119992" y="111920"/>
                </a:lnTo>
                <a:lnTo>
                  <a:pt x="119992" y="111566"/>
                </a:lnTo>
                <a:lnTo>
                  <a:pt x="119992" y="111039"/>
                </a:lnTo>
                <a:lnTo>
                  <a:pt x="119625" y="108050"/>
                </a:lnTo>
                <a:lnTo>
                  <a:pt x="118876" y="105241"/>
                </a:lnTo>
                <a:lnTo>
                  <a:pt x="117950" y="102433"/>
                </a:lnTo>
                <a:lnTo>
                  <a:pt x="116643" y="99797"/>
                </a:lnTo>
                <a:lnTo>
                  <a:pt x="116834" y="99797"/>
                </a:lnTo>
                <a:lnTo>
                  <a:pt x="117201" y="99617"/>
                </a:lnTo>
                <a:lnTo>
                  <a:pt x="117392" y="99090"/>
                </a:lnTo>
                <a:lnTo>
                  <a:pt x="117392" y="98743"/>
                </a:lnTo>
                <a:lnTo>
                  <a:pt x="117018" y="98389"/>
                </a:lnTo>
                <a:lnTo>
                  <a:pt x="115527" y="97862"/>
                </a:lnTo>
                <a:lnTo>
                  <a:pt x="114602" y="96454"/>
                </a:lnTo>
                <a:lnTo>
                  <a:pt x="113485" y="94873"/>
                </a:lnTo>
                <a:lnTo>
                  <a:pt x="110878" y="92064"/>
                </a:lnTo>
                <a:lnTo>
                  <a:pt x="107904" y="89429"/>
                </a:lnTo>
                <a:lnTo>
                  <a:pt x="104739" y="87148"/>
                </a:lnTo>
                <a:lnTo>
                  <a:pt x="102881" y="86093"/>
                </a:lnTo>
                <a:lnTo>
                  <a:pt x="101206" y="85039"/>
                </a:lnTo>
                <a:lnTo>
                  <a:pt x="97299" y="83458"/>
                </a:lnTo>
                <a:lnTo>
                  <a:pt x="93392" y="82223"/>
                </a:lnTo>
                <a:lnTo>
                  <a:pt x="89302" y="81169"/>
                </a:lnTo>
                <a:lnTo>
                  <a:pt x="84646" y="80296"/>
                </a:lnTo>
                <a:lnTo>
                  <a:pt x="79997" y="79588"/>
                </a:lnTo>
                <a:lnTo>
                  <a:pt x="79064" y="79415"/>
                </a:lnTo>
                <a:lnTo>
                  <a:pt x="78323" y="79241"/>
                </a:lnTo>
                <a:lnTo>
                  <a:pt x="75532" y="78714"/>
                </a:lnTo>
                <a:lnTo>
                  <a:pt x="74041" y="78534"/>
                </a:lnTo>
                <a:lnTo>
                  <a:pt x="72558" y="78534"/>
                </a:lnTo>
                <a:lnTo>
                  <a:pt x="72558" y="77833"/>
                </a:lnTo>
                <a:lnTo>
                  <a:pt x="72558" y="76953"/>
                </a:lnTo>
                <a:lnTo>
                  <a:pt x="72558" y="75198"/>
                </a:lnTo>
                <a:lnTo>
                  <a:pt x="72558" y="73444"/>
                </a:lnTo>
                <a:lnTo>
                  <a:pt x="72366" y="72563"/>
                </a:lnTo>
                <a:lnTo>
                  <a:pt x="72183" y="72036"/>
                </a:lnTo>
                <a:lnTo>
                  <a:pt x="73857" y="70981"/>
                </a:lnTo>
                <a:lnTo>
                  <a:pt x="75532" y="70101"/>
                </a:lnTo>
                <a:lnTo>
                  <a:pt x="77206" y="68873"/>
                </a:lnTo>
                <a:lnTo>
                  <a:pt x="78697" y="67646"/>
                </a:lnTo>
                <a:lnTo>
                  <a:pt x="79997" y="66238"/>
                </a:lnTo>
                <a:lnTo>
                  <a:pt x="81297" y="64837"/>
                </a:lnTo>
                <a:lnTo>
                  <a:pt x="82604" y="63256"/>
                </a:lnTo>
                <a:lnTo>
                  <a:pt x="83720" y="61675"/>
                </a:lnTo>
                <a:lnTo>
                  <a:pt x="85578" y="58685"/>
                </a:lnTo>
                <a:lnTo>
                  <a:pt x="86878" y="56404"/>
                </a:lnTo>
                <a:lnTo>
                  <a:pt x="87994" y="54115"/>
                </a:lnTo>
                <a:lnTo>
                  <a:pt x="88553" y="54115"/>
                </a:lnTo>
                <a:lnTo>
                  <a:pt x="89111" y="53942"/>
                </a:lnTo>
                <a:lnTo>
                  <a:pt x="90227" y="53415"/>
                </a:lnTo>
                <a:lnTo>
                  <a:pt x="91343" y="52361"/>
                </a:lnTo>
                <a:lnTo>
                  <a:pt x="92460" y="51133"/>
                </a:lnTo>
                <a:lnTo>
                  <a:pt x="93392" y="49725"/>
                </a:lnTo>
                <a:lnTo>
                  <a:pt x="93950" y="48498"/>
                </a:lnTo>
                <a:lnTo>
                  <a:pt x="94876" y="46389"/>
                </a:lnTo>
                <a:lnTo>
                  <a:pt x="95250" y="44808"/>
                </a:lnTo>
                <a:lnTo>
                  <a:pt x="95434" y="43227"/>
                </a:lnTo>
                <a:lnTo>
                  <a:pt x="95434" y="41646"/>
                </a:lnTo>
                <a:lnTo>
                  <a:pt x="95250" y="40064"/>
                </a:lnTo>
                <a:lnTo>
                  <a:pt x="95067" y="38483"/>
                </a:lnTo>
                <a:lnTo>
                  <a:pt x="94509" y="36902"/>
                </a:lnTo>
                <a:lnTo>
                  <a:pt x="93759" y="35494"/>
                </a:lnTo>
                <a:lnTo>
                  <a:pt x="92834" y="34086"/>
                </a:lnTo>
                <a:lnTo>
                  <a:pt x="93201" y="33913"/>
                </a:lnTo>
                <a:lnTo>
                  <a:pt x="93576" y="33559"/>
                </a:lnTo>
                <a:lnTo>
                  <a:pt x="93759" y="32859"/>
                </a:lnTo>
                <a:lnTo>
                  <a:pt x="93576" y="32158"/>
                </a:lnTo>
                <a:lnTo>
                  <a:pt x="93018" y="31451"/>
                </a:lnTo>
                <a:lnTo>
                  <a:pt x="93018" y="27415"/>
                </a:lnTo>
                <a:lnTo>
                  <a:pt x="92834" y="23371"/>
                </a:lnTo>
                <a:lnTo>
                  <a:pt x="92460" y="21436"/>
                </a:lnTo>
                <a:lnTo>
                  <a:pt x="92085" y="19328"/>
                </a:lnTo>
                <a:lnTo>
                  <a:pt x="91527" y="17400"/>
                </a:lnTo>
                <a:lnTo>
                  <a:pt x="90976" y="15465"/>
                </a:lnTo>
                <a:lnTo>
                  <a:pt x="90227" y="13530"/>
                </a:lnTo>
                <a:lnTo>
                  <a:pt x="89302" y="11776"/>
                </a:lnTo>
                <a:lnTo>
                  <a:pt x="88186" y="10194"/>
                </a:lnTo>
                <a:lnTo>
                  <a:pt x="86878" y="8613"/>
                </a:lnTo>
                <a:lnTo>
                  <a:pt x="85578" y="7032"/>
                </a:lnTo>
                <a:lnTo>
                  <a:pt x="83904" y="5805"/>
                </a:lnTo>
                <a:lnTo>
                  <a:pt x="82230" y="4577"/>
                </a:lnTo>
                <a:lnTo>
                  <a:pt x="80180" y="3523"/>
                </a:lnTo>
                <a:lnTo>
                  <a:pt x="77764" y="2469"/>
                </a:lnTo>
                <a:lnTo>
                  <a:pt x="74790" y="1588"/>
                </a:lnTo>
                <a:lnTo>
                  <a:pt x="72000" y="888"/>
                </a:lnTo>
                <a:lnTo>
                  <a:pt x="68834" y="361"/>
                </a:lnTo>
                <a:lnTo>
                  <a:pt x="65669" y="180"/>
                </a:lnTo>
                <a:lnTo>
                  <a:pt x="62695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/>
        </p:nvSpPr>
        <p:spPr>
          <a:xfrm>
            <a:off x="566150" y="1647750"/>
            <a:ext cx="3920400" cy="28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3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Introduction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3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Architecture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3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2.X New Features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3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Query Processing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3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Future</a:t>
            </a:r>
          </a:p>
          <a:p>
            <a:pPr indent="-4191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3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Community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/>
          <p:nvPr/>
        </p:nvSpPr>
        <p:spPr>
          <a:xfrm>
            <a:off x="3021172" y="500552"/>
            <a:ext cx="298200" cy="398100"/>
          </a:xfrm>
          <a:custGeom>
            <a:pathLst>
              <a:path extrusionOk="0" h="120000" w="120000">
                <a:moveTo>
                  <a:pt x="64520" y="9179"/>
                </a:moveTo>
                <a:lnTo>
                  <a:pt x="64520" y="10644"/>
                </a:lnTo>
                <a:lnTo>
                  <a:pt x="64864" y="11973"/>
                </a:lnTo>
                <a:lnTo>
                  <a:pt x="65208" y="13039"/>
                </a:lnTo>
                <a:lnTo>
                  <a:pt x="65545" y="13569"/>
                </a:lnTo>
                <a:lnTo>
                  <a:pt x="66057" y="13837"/>
                </a:lnTo>
                <a:lnTo>
                  <a:pt x="66744" y="14236"/>
                </a:lnTo>
                <a:lnTo>
                  <a:pt x="67425" y="14236"/>
                </a:lnTo>
                <a:lnTo>
                  <a:pt x="68105" y="14105"/>
                </a:lnTo>
                <a:lnTo>
                  <a:pt x="68449" y="13837"/>
                </a:lnTo>
                <a:lnTo>
                  <a:pt x="68617" y="13569"/>
                </a:lnTo>
                <a:lnTo>
                  <a:pt x="68961" y="13039"/>
                </a:lnTo>
                <a:lnTo>
                  <a:pt x="69129" y="12372"/>
                </a:lnTo>
                <a:lnTo>
                  <a:pt x="68961" y="13170"/>
                </a:lnTo>
                <a:lnTo>
                  <a:pt x="68785" y="13968"/>
                </a:lnTo>
                <a:lnTo>
                  <a:pt x="68449" y="14635"/>
                </a:lnTo>
                <a:lnTo>
                  <a:pt x="67768" y="15302"/>
                </a:lnTo>
                <a:lnTo>
                  <a:pt x="67081" y="15565"/>
                </a:lnTo>
                <a:lnTo>
                  <a:pt x="66400" y="15701"/>
                </a:lnTo>
                <a:lnTo>
                  <a:pt x="65376" y="15565"/>
                </a:lnTo>
                <a:lnTo>
                  <a:pt x="64520" y="15166"/>
                </a:lnTo>
                <a:lnTo>
                  <a:pt x="63672" y="14766"/>
                </a:lnTo>
                <a:lnTo>
                  <a:pt x="62984" y="14367"/>
                </a:lnTo>
                <a:lnTo>
                  <a:pt x="62472" y="13837"/>
                </a:lnTo>
                <a:lnTo>
                  <a:pt x="62135" y="13307"/>
                </a:lnTo>
                <a:lnTo>
                  <a:pt x="61792" y="12640"/>
                </a:lnTo>
                <a:lnTo>
                  <a:pt x="61792" y="11973"/>
                </a:lnTo>
                <a:lnTo>
                  <a:pt x="61960" y="11442"/>
                </a:lnTo>
                <a:lnTo>
                  <a:pt x="62135" y="10775"/>
                </a:lnTo>
                <a:lnTo>
                  <a:pt x="62648" y="10376"/>
                </a:lnTo>
                <a:lnTo>
                  <a:pt x="63160" y="9846"/>
                </a:lnTo>
                <a:lnTo>
                  <a:pt x="63840" y="9447"/>
                </a:lnTo>
                <a:lnTo>
                  <a:pt x="64520" y="9179"/>
                </a:lnTo>
                <a:close/>
                <a:moveTo>
                  <a:pt x="87564" y="10114"/>
                </a:moveTo>
                <a:lnTo>
                  <a:pt x="87732" y="11710"/>
                </a:lnTo>
                <a:lnTo>
                  <a:pt x="88076" y="12508"/>
                </a:lnTo>
                <a:lnTo>
                  <a:pt x="88419" y="13170"/>
                </a:lnTo>
                <a:lnTo>
                  <a:pt x="88588" y="13307"/>
                </a:lnTo>
                <a:lnTo>
                  <a:pt x="88756" y="13569"/>
                </a:lnTo>
                <a:lnTo>
                  <a:pt x="89444" y="13569"/>
                </a:lnTo>
                <a:lnTo>
                  <a:pt x="90124" y="13438"/>
                </a:lnTo>
                <a:lnTo>
                  <a:pt x="90636" y="13170"/>
                </a:lnTo>
                <a:lnTo>
                  <a:pt x="90980" y="12508"/>
                </a:lnTo>
                <a:lnTo>
                  <a:pt x="91317" y="11973"/>
                </a:lnTo>
                <a:lnTo>
                  <a:pt x="91492" y="11311"/>
                </a:lnTo>
                <a:lnTo>
                  <a:pt x="91492" y="10644"/>
                </a:lnTo>
                <a:lnTo>
                  <a:pt x="92172" y="10775"/>
                </a:lnTo>
                <a:lnTo>
                  <a:pt x="92684" y="11043"/>
                </a:lnTo>
                <a:lnTo>
                  <a:pt x="93196" y="11442"/>
                </a:lnTo>
                <a:lnTo>
                  <a:pt x="93709" y="11973"/>
                </a:lnTo>
                <a:lnTo>
                  <a:pt x="94221" y="12640"/>
                </a:lnTo>
                <a:lnTo>
                  <a:pt x="94389" y="13307"/>
                </a:lnTo>
                <a:lnTo>
                  <a:pt x="94221" y="14105"/>
                </a:lnTo>
                <a:lnTo>
                  <a:pt x="94052" y="14367"/>
                </a:lnTo>
                <a:lnTo>
                  <a:pt x="93877" y="14766"/>
                </a:lnTo>
                <a:lnTo>
                  <a:pt x="93196" y="15166"/>
                </a:lnTo>
                <a:lnTo>
                  <a:pt x="92341" y="15565"/>
                </a:lnTo>
                <a:lnTo>
                  <a:pt x="91492" y="15701"/>
                </a:lnTo>
                <a:lnTo>
                  <a:pt x="90636" y="15833"/>
                </a:lnTo>
                <a:lnTo>
                  <a:pt x="88588" y="15833"/>
                </a:lnTo>
                <a:lnTo>
                  <a:pt x="86883" y="15701"/>
                </a:lnTo>
                <a:lnTo>
                  <a:pt x="86027" y="15302"/>
                </a:lnTo>
                <a:lnTo>
                  <a:pt x="85347" y="14903"/>
                </a:lnTo>
                <a:lnTo>
                  <a:pt x="84835" y="14367"/>
                </a:lnTo>
                <a:lnTo>
                  <a:pt x="84660" y="13706"/>
                </a:lnTo>
                <a:lnTo>
                  <a:pt x="84835" y="13039"/>
                </a:lnTo>
                <a:lnTo>
                  <a:pt x="85003" y="12372"/>
                </a:lnTo>
                <a:lnTo>
                  <a:pt x="85347" y="11841"/>
                </a:lnTo>
                <a:lnTo>
                  <a:pt x="85859" y="11174"/>
                </a:lnTo>
                <a:lnTo>
                  <a:pt x="86708" y="10513"/>
                </a:lnTo>
                <a:lnTo>
                  <a:pt x="87564" y="10114"/>
                </a:lnTo>
                <a:close/>
                <a:moveTo>
                  <a:pt x="41141" y="9977"/>
                </a:moveTo>
                <a:lnTo>
                  <a:pt x="40965" y="10245"/>
                </a:lnTo>
                <a:lnTo>
                  <a:pt x="40965" y="11311"/>
                </a:lnTo>
                <a:lnTo>
                  <a:pt x="40965" y="12508"/>
                </a:lnTo>
                <a:lnTo>
                  <a:pt x="41141" y="13039"/>
                </a:lnTo>
                <a:lnTo>
                  <a:pt x="41309" y="13569"/>
                </a:lnTo>
                <a:lnTo>
                  <a:pt x="41653" y="14105"/>
                </a:lnTo>
                <a:lnTo>
                  <a:pt x="42165" y="14367"/>
                </a:lnTo>
                <a:lnTo>
                  <a:pt x="43013" y="14635"/>
                </a:lnTo>
                <a:lnTo>
                  <a:pt x="43701" y="14504"/>
                </a:lnTo>
                <a:lnTo>
                  <a:pt x="44381" y="14236"/>
                </a:lnTo>
                <a:lnTo>
                  <a:pt x="44725" y="13837"/>
                </a:lnTo>
                <a:lnTo>
                  <a:pt x="44893" y="13837"/>
                </a:lnTo>
                <a:lnTo>
                  <a:pt x="45062" y="13170"/>
                </a:lnTo>
                <a:lnTo>
                  <a:pt x="45237" y="12508"/>
                </a:lnTo>
                <a:lnTo>
                  <a:pt x="45237" y="10912"/>
                </a:lnTo>
                <a:lnTo>
                  <a:pt x="45749" y="11043"/>
                </a:lnTo>
                <a:lnTo>
                  <a:pt x="46261" y="11574"/>
                </a:lnTo>
                <a:lnTo>
                  <a:pt x="46598" y="12109"/>
                </a:lnTo>
                <a:lnTo>
                  <a:pt x="46598" y="12640"/>
                </a:lnTo>
                <a:lnTo>
                  <a:pt x="46598" y="13837"/>
                </a:lnTo>
                <a:lnTo>
                  <a:pt x="46261" y="14635"/>
                </a:lnTo>
                <a:lnTo>
                  <a:pt x="45749" y="15166"/>
                </a:lnTo>
                <a:lnTo>
                  <a:pt x="45062" y="15701"/>
                </a:lnTo>
                <a:lnTo>
                  <a:pt x="44213" y="15964"/>
                </a:lnTo>
                <a:lnTo>
                  <a:pt x="43357" y="16232"/>
                </a:lnTo>
                <a:lnTo>
                  <a:pt x="42501" y="16363"/>
                </a:lnTo>
                <a:lnTo>
                  <a:pt x="41477" y="16363"/>
                </a:lnTo>
                <a:lnTo>
                  <a:pt x="40628" y="16232"/>
                </a:lnTo>
                <a:lnTo>
                  <a:pt x="39604" y="15833"/>
                </a:lnTo>
                <a:lnTo>
                  <a:pt x="38917" y="15302"/>
                </a:lnTo>
                <a:lnTo>
                  <a:pt x="38405" y="14766"/>
                </a:lnTo>
                <a:lnTo>
                  <a:pt x="38068" y="14105"/>
                </a:lnTo>
                <a:lnTo>
                  <a:pt x="38068" y="13438"/>
                </a:lnTo>
                <a:lnTo>
                  <a:pt x="38236" y="12640"/>
                </a:lnTo>
                <a:lnTo>
                  <a:pt x="38405" y="11973"/>
                </a:lnTo>
                <a:lnTo>
                  <a:pt x="38917" y="11311"/>
                </a:lnTo>
                <a:lnTo>
                  <a:pt x="39941" y="10513"/>
                </a:lnTo>
                <a:lnTo>
                  <a:pt x="41141" y="9977"/>
                </a:lnTo>
                <a:close/>
                <a:moveTo>
                  <a:pt x="17754" y="9977"/>
                </a:moveTo>
                <a:lnTo>
                  <a:pt x="18097" y="12508"/>
                </a:lnTo>
                <a:lnTo>
                  <a:pt x="18266" y="13039"/>
                </a:lnTo>
                <a:lnTo>
                  <a:pt x="18609" y="13438"/>
                </a:lnTo>
                <a:lnTo>
                  <a:pt x="19290" y="13706"/>
                </a:lnTo>
                <a:lnTo>
                  <a:pt x="19970" y="13837"/>
                </a:lnTo>
                <a:lnTo>
                  <a:pt x="20658" y="13706"/>
                </a:lnTo>
                <a:lnTo>
                  <a:pt x="21170" y="13438"/>
                </a:lnTo>
                <a:lnTo>
                  <a:pt x="21506" y="13039"/>
                </a:lnTo>
                <a:lnTo>
                  <a:pt x="21682" y="12508"/>
                </a:lnTo>
                <a:lnTo>
                  <a:pt x="21506" y="10644"/>
                </a:lnTo>
                <a:lnTo>
                  <a:pt x="21850" y="10912"/>
                </a:lnTo>
                <a:lnTo>
                  <a:pt x="22362" y="11174"/>
                </a:lnTo>
                <a:lnTo>
                  <a:pt x="22531" y="11574"/>
                </a:lnTo>
                <a:lnTo>
                  <a:pt x="22706" y="11841"/>
                </a:lnTo>
                <a:lnTo>
                  <a:pt x="22706" y="12771"/>
                </a:lnTo>
                <a:lnTo>
                  <a:pt x="22531" y="13706"/>
                </a:lnTo>
                <a:lnTo>
                  <a:pt x="22019" y="14635"/>
                </a:lnTo>
                <a:lnTo>
                  <a:pt x="21338" y="15433"/>
                </a:lnTo>
                <a:lnTo>
                  <a:pt x="20482" y="16100"/>
                </a:lnTo>
                <a:lnTo>
                  <a:pt x="19458" y="16500"/>
                </a:lnTo>
                <a:lnTo>
                  <a:pt x="18609" y="16762"/>
                </a:lnTo>
                <a:lnTo>
                  <a:pt x="17754" y="16631"/>
                </a:lnTo>
                <a:lnTo>
                  <a:pt x="16898" y="16500"/>
                </a:lnTo>
                <a:lnTo>
                  <a:pt x="16217" y="16100"/>
                </a:lnTo>
                <a:lnTo>
                  <a:pt x="15537" y="15565"/>
                </a:lnTo>
                <a:lnTo>
                  <a:pt x="15025" y="15034"/>
                </a:lnTo>
                <a:lnTo>
                  <a:pt x="14681" y="14504"/>
                </a:lnTo>
                <a:lnTo>
                  <a:pt x="14337" y="13837"/>
                </a:lnTo>
                <a:lnTo>
                  <a:pt x="14337" y="13307"/>
                </a:lnTo>
                <a:lnTo>
                  <a:pt x="14337" y="12908"/>
                </a:lnTo>
                <a:lnTo>
                  <a:pt x="14850" y="12109"/>
                </a:lnTo>
                <a:lnTo>
                  <a:pt x="15362" y="11311"/>
                </a:lnTo>
                <a:lnTo>
                  <a:pt x="16217" y="10644"/>
                </a:lnTo>
                <a:lnTo>
                  <a:pt x="16898" y="10245"/>
                </a:lnTo>
                <a:lnTo>
                  <a:pt x="17754" y="9977"/>
                </a:lnTo>
                <a:close/>
                <a:moveTo>
                  <a:pt x="109414" y="17959"/>
                </a:moveTo>
                <a:lnTo>
                  <a:pt x="110607" y="18096"/>
                </a:lnTo>
                <a:lnTo>
                  <a:pt x="109414" y="19425"/>
                </a:lnTo>
                <a:lnTo>
                  <a:pt x="109414" y="17959"/>
                </a:lnTo>
                <a:close/>
                <a:moveTo>
                  <a:pt x="114535" y="18096"/>
                </a:moveTo>
                <a:lnTo>
                  <a:pt x="114535" y="19556"/>
                </a:lnTo>
                <a:lnTo>
                  <a:pt x="114703" y="21152"/>
                </a:lnTo>
                <a:lnTo>
                  <a:pt x="112311" y="23148"/>
                </a:lnTo>
                <a:lnTo>
                  <a:pt x="110095" y="25274"/>
                </a:lnTo>
                <a:lnTo>
                  <a:pt x="109071" y="26209"/>
                </a:lnTo>
                <a:lnTo>
                  <a:pt x="109239" y="24744"/>
                </a:lnTo>
                <a:lnTo>
                  <a:pt x="109414" y="24077"/>
                </a:lnTo>
                <a:lnTo>
                  <a:pt x="110095" y="22749"/>
                </a:lnTo>
                <a:lnTo>
                  <a:pt x="110951" y="21420"/>
                </a:lnTo>
                <a:lnTo>
                  <a:pt x="111975" y="19824"/>
                </a:lnTo>
                <a:lnTo>
                  <a:pt x="113167" y="18096"/>
                </a:lnTo>
                <a:close/>
                <a:moveTo>
                  <a:pt x="115215" y="23678"/>
                </a:moveTo>
                <a:lnTo>
                  <a:pt x="116071" y="27008"/>
                </a:lnTo>
                <a:lnTo>
                  <a:pt x="115215" y="27270"/>
                </a:lnTo>
                <a:lnTo>
                  <a:pt x="114535" y="27806"/>
                </a:lnTo>
                <a:lnTo>
                  <a:pt x="113167" y="28866"/>
                </a:lnTo>
                <a:lnTo>
                  <a:pt x="111799" y="30064"/>
                </a:lnTo>
                <a:lnTo>
                  <a:pt x="110951" y="30999"/>
                </a:lnTo>
                <a:lnTo>
                  <a:pt x="109071" y="32726"/>
                </a:lnTo>
                <a:lnTo>
                  <a:pt x="109071" y="32059"/>
                </a:lnTo>
                <a:lnTo>
                  <a:pt x="109414" y="31928"/>
                </a:lnTo>
                <a:lnTo>
                  <a:pt x="109751" y="31660"/>
                </a:lnTo>
                <a:lnTo>
                  <a:pt x="109926" y="31261"/>
                </a:lnTo>
                <a:lnTo>
                  <a:pt x="109926" y="30862"/>
                </a:lnTo>
                <a:lnTo>
                  <a:pt x="109926" y="29933"/>
                </a:lnTo>
                <a:lnTo>
                  <a:pt x="110263" y="29003"/>
                </a:lnTo>
                <a:lnTo>
                  <a:pt x="110775" y="28205"/>
                </a:lnTo>
                <a:lnTo>
                  <a:pt x="111463" y="27270"/>
                </a:lnTo>
                <a:lnTo>
                  <a:pt x="113167" y="25674"/>
                </a:lnTo>
                <a:lnTo>
                  <a:pt x="114703" y="24345"/>
                </a:lnTo>
                <a:lnTo>
                  <a:pt x="115215" y="23678"/>
                </a:lnTo>
                <a:close/>
                <a:moveTo>
                  <a:pt x="116240" y="28866"/>
                </a:moveTo>
                <a:lnTo>
                  <a:pt x="116408" y="30731"/>
                </a:lnTo>
                <a:lnTo>
                  <a:pt x="116408" y="32857"/>
                </a:lnTo>
                <a:lnTo>
                  <a:pt x="115047" y="33393"/>
                </a:lnTo>
                <a:lnTo>
                  <a:pt x="113848" y="34191"/>
                </a:lnTo>
                <a:lnTo>
                  <a:pt x="111631" y="35788"/>
                </a:lnTo>
                <a:lnTo>
                  <a:pt x="110263" y="36849"/>
                </a:lnTo>
                <a:lnTo>
                  <a:pt x="109071" y="38046"/>
                </a:lnTo>
                <a:lnTo>
                  <a:pt x="109071" y="36985"/>
                </a:lnTo>
                <a:lnTo>
                  <a:pt x="109583" y="36187"/>
                </a:lnTo>
                <a:lnTo>
                  <a:pt x="110095" y="35520"/>
                </a:lnTo>
                <a:lnTo>
                  <a:pt x="111119" y="34055"/>
                </a:lnTo>
                <a:lnTo>
                  <a:pt x="112487" y="32595"/>
                </a:lnTo>
                <a:lnTo>
                  <a:pt x="113848" y="30999"/>
                </a:lnTo>
                <a:lnTo>
                  <a:pt x="115384" y="29533"/>
                </a:lnTo>
                <a:lnTo>
                  <a:pt x="116240" y="28866"/>
                </a:lnTo>
                <a:close/>
                <a:moveTo>
                  <a:pt x="40285" y="36717"/>
                </a:moveTo>
                <a:lnTo>
                  <a:pt x="39941" y="36849"/>
                </a:lnTo>
                <a:lnTo>
                  <a:pt x="39429" y="37116"/>
                </a:lnTo>
                <a:lnTo>
                  <a:pt x="38405" y="37915"/>
                </a:lnTo>
                <a:lnTo>
                  <a:pt x="37212" y="38844"/>
                </a:lnTo>
                <a:lnTo>
                  <a:pt x="35676" y="39642"/>
                </a:lnTo>
                <a:lnTo>
                  <a:pt x="34140" y="40309"/>
                </a:lnTo>
                <a:lnTo>
                  <a:pt x="33284" y="40577"/>
                </a:lnTo>
                <a:lnTo>
                  <a:pt x="32604" y="40708"/>
                </a:lnTo>
                <a:lnTo>
                  <a:pt x="31067" y="40708"/>
                </a:lnTo>
                <a:lnTo>
                  <a:pt x="30387" y="40441"/>
                </a:lnTo>
                <a:lnTo>
                  <a:pt x="29875" y="40178"/>
                </a:lnTo>
                <a:lnTo>
                  <a:pt x="29363" y="39642"/>
                </a:lnTo>
                <a:lnTo>
                  <a:pt x="28851" y="38981"/>
                </a:lnTo>
                <a:lnTo>
                  <a:pt x="28507" y="38582"/>
                </a:lnTo>
                <a:lnTo>
                  <a:pt x="27995" y="38445"/>
                </a:lnTo>
                <a:lnTo>
                  <a:pt x="27315" y="38445"/>
                </a:lnTo>
                <a:lnTo>
                  <a:pt x="26803" y="38582"/>
                </a:lnTo>
                <a:lnTo>
                  <a:pt x="24923" y="39511"/>
                </a:lnTo>
                <a:lnTo>
                  <a:pt x="23555" y="40041"/>
                </a:lnTo>
                <a:lnTo>
                  <a:pt x="22362" y="40577"/>
                </a:lnTo>
                <a:lnTo>
                  <a:pt x="21338" y="40840"/>
                </a:lnTo>
                <a:lnTo>
                  <a:pt x="20826" y="40840"/>
                </a:lnTo>
                <a:lnTo>
                  <a:pt x="20314" y="40708"/>
                </a:lnTo>
                <a:lnTo>
                  <a:pt x="19970" y="40577"/>
                </a:lnTo>
                <a:lnTo>
                  <a:pt x="19802" y="40178"/>
                </a:lnTo>
                <a:lnTo>
                  <a:pt x="19634" y="39779"/>
                </a:lnTo>
                <a:lnTo>
                  <a:pt x="19634" y="39243"/>
                </a:lnTo>
                <a:lnTo>
                  <a:pt x="19634" y="38981"/>
                </a:lnTo>
                <a:lnTo>
                  <a:pt x="19458" y="38844"/>
                </a:lnTo>
                <a:lnTo>
                  <a:pt x="19121" y="38713"/>
                </a:lnTo>
                <a:lnTo>
                  <a:pt x="18609" y="38713"/>
                </a:lnTo>
                <a:lnTo>
                  <a:pt x="18266" y="39112"/>
                </a:lnTo>
                <a:lnTo>
                  <a:pt x="17922" y="40309"/>
                </a:lnTo>
                <a:lnTo>
                  <a:pt x="17754" y="40840"/>
                </a:lnTo>
                <a:lnTo>
                  <a:pt x="17754" y="41375"/>
                </a:lnTo>
                <a:lnTo>
                  <a:pt x="17922" y="41906"/>
                </a:lnTo>
                <a:lnTo>
                  <a:pt x="18434" y="42436"/>
                </a:lnTo>
                <a:lnTo>
                  <a:pt x="18946" y="42704"/>
                </a:lnTo>
                <a:lnTo>
                  <a:pt x="19802" y="42972"/>
                </a:lnTo>
                <a:lnTo>
                  <a:pt x="20658" y="43103"/>
                </a:lnTo>
                <a:lnTo>
                  <a:pt x="21682" y="42972"/>
                </a:lnTo>
                <a:lnTo>
                  <a:pt x="22531" y="42835"/>
                </a:lnTo>
                <a:lnTo>
                  <a:pt x="23555" y="42573"/>
                </a:lnTo>
                <a:lnTo>
                  <a:pt x="25266" y="41906"/>
                </a:lnTo>
                <a:lnTo>
                  <a:pt x="26971" y="41108"/>
                </a:lnTo>
                <a:lnTo>
                  <a:pt x="27651" y="41775"/>
                </a:lnTo>
                <a:lnTo>
                  <a:pt x="28339" y="42174"/>
                </a:lnTo>
                <a:lnTo>
                  <a:pt x="29019" y="42573"/>
                </a:lnTo>
                <a:lnTo>
                  <a:pt x="29875" y="42835"/>
                </a:lnTo>
                <a:lnTo>
                  <a:pt x="30555" y="42972"/>
                </a:lnTo>
                <a:lnTo>
                  <a:pt x="31411" y="42972"/>
                </a:lnTo>
                <a:lnTo>
                  <a:pt x="33284" y="42835"/>
                </a:lnTo>
                <a:lnTo>
                  <a:pt x="34996" y="42436"/>
                </a:lnTo>
                <a:lnTo>
                  <a:pt x="36700" y="41775"/>
                </a:lnTo>
                <a:lnTo>
                  <a:pt x="38405" y="40976"/>
                </a:lnTo>
                <a:lnTo>
                  <a:pt x="39941" y="40041"/>
                </a:lnTo>
                <a:lnTo>
                  <a:pt x="40797" y="40840"/>
                </a:lnTo>
                <a:lnTo>
                  <a:pt x="41821" y="41507"/>
                </a:lnTo>
                <a:lnTo>
                  <a:pt x="43013" y="41906"/>
                </a:lnTo>
                <a:lnTo>
                  <a:pt x="44381" y="42305"/>
                </a:lnTo>
                <a:lnTo>
                  <a:pt x="47285" y="42305"/>
                </a:lnTo>
                <a:lnTo>
                  <a:pt x="48134" y="42037"/>
                </a:lnTo>
                <a:lnTo>
                  <a:pt x="48990" y="41775"/>
                </a:lnTo>
                <a:lnTo>
                  <a:pt x="49846" y="41507"/>
                </a:lnTo>
                <a:lnTo>
                  <a:pt x="51207" y="40577"/>
                </a:lnTo>
                <a:lnTo>
                  <a:pt x="52062" y="41375"/>
                </a:lnTo>
                <a:lnTo>
                  <a:pt x="53255" y="41906"/>
                </a:lnTo>
                <a:lnTo>
                  <a:pt x="54623" y="42174"/>
                </a:lnTo>
                <a:lnTo>
                  <a:pt x="55991" y="42305"/>
                </a:lnTo>
                <a:lnTo>
                  <a:pt x="57527" y="42174"/>
                </a:lnTo>
                <a:lnTo>
                  <a:pt x="58888" y="41906"/>
                </a:lnTo>
                <a:lnTo>
                  <a:pt x="60256" y="41375"/>
                </a:lnTo>
                <a:lnTo>
                  <a:pt x="61623" y="40708"/>
                </a:lnTo>
                <a:lnTo>
                  <a:pt x="62648" y="41375"/>
                </a:lnTo>
                <a:lnTo>
                  <a:pt x="63840" y="41906"/>
                </a:lnTo>
                <a:lnTo>
                  <a:pt x="65033" y="42305"/>
                </a:lnTo>
                <a:lnTo>
                  <a:pt x="66400" y="42573"/>
                </a:lnTo>
                <a:lnTo>
                  <a:pt x="67593" y="42573"/>
                </a:lnTo>
                <a:lnTo>
                  <a:pt x="68785" y="42436"/>
                </a:lnTo>
                <a:lnTo>
                  <a:pt x="69985" y="42174"/>
                </a:lnTo>
                <a:lnTo>
                  <a:pt x="70834" y="41638"/>
                </a:lnTo>
                <a:lnTo>
                  <a:pt x="71521" y="42174"/>
                </a:lnTo>
                <a:lnTo>
                  <a:pt x="72202" y="42573"/>
                </a:lnTo>
                <a:lnTo>
                  <a:pt x="73057" y="42972"/>
                </a:lnTo>
                <a:lnTo>
                  <a:pt x="73906" y="43234"/>
                </a:lnTo>
                <a:lnTo>
                  <a:pt x="74762" y="43502"/>
                </a:lnTo>
                <a:lnTo>
                  <a:pt x="75618" y="43502"/>
                </a:lnTo>
                <a:lnTo>
                  <a:pt x="76466" y="43234"/>
                </a:lnTo>
                <a:lnTo>
                  <a:pt x="77154" y="42972"/>
                </a:lnTo>
                <a:lnTo>
                  <a:pt x="78003" y="42704"/>
                </a:lnTo>
                <a:lnTo>
                  <a:pt x="78515" y="42174"/>
                </a:lnTo>
                <a:lnTo>
                  <a:pt x="79714" y="41239"/>
                </a:lnTo>
                <a:lnTo>
                  <a:pt x="81419" y="42037"/>
                </a:lnTo>
                <a:lnTo>
                  <a:pt x="82275" y="42436"/>
                </a:lnTo>
                <a:lnTo>
                  <a:pt x="83123" y="42704"/>
                </a:lnTo>
                <a:lnTo>
                  <a:pt x="83979" y="42835"/>
                </a:lnTo>
                <a:lnTo>
                  <a:pt x="84835" y="42835"/>
                </a:lnTo>
                <a:lnTo>
                  <a:pt x="85515" y="42704"/>
                </a:lnTo>
                <a:lnTo>
                  <a:pt x="86196" y="42305"/>
                </a:lnTo>
                <a:lnTo>
                  <a:pt x="87052" y="42835"/>
                </a:lnTo>
                <a:lnTo>
                  <a:pt x="88076" y="43103"/>
                </a:lnTo>
                <a:lnTo>
                  <a:pt x="89268" y="43234"/>
                </a:lnTo>
                <a:lnTo>
                  <a:pt x="90292" y="43103"/>
                </a:lnTo>
                <a:lnTo>
                  <a:pt x="91317" y="42972"/>
                </a:lnTo>
                <a:lnTo>
                  <a:pt x="92341" y="42436"/>
                </a:lnTo>
                <a:lnTo>
                  <a:pt x="93028" y="41906"/>
                </a:lnTo>
                <a:lnTo>
                  <a:pt x="93540" y="41108"/>
                </a:lnTo>
                <a:lnTo>
                  <a:pt x="93540" y="40840"/>
                </a:lnTo>
                <a:lnTo>
                  <a:pt x="93540" y="40708"/>
                </a:lnTo>
                <a:lnTo>
                  <a:pt x="93196" y="40577"/>
                </a:lnTo>
                <a:lnTo>
                  <a:pt x="93028" y="40577"/>
                </a:lnTo>
                <a:lnTo>
                  <a:pt x="91492" y="40840"/>
                </a:lnTo>
                <a:lnTo>
                  <a:pt x="89612" y="41239"/>
                </a:lnTo>
                <a:lnTo>
                  <a:pt x="88756" y="41239"/>
                </a:lnTo>
                <a:lnTo>
                  <a:pt x="87907" y="41108"/>
                </a:lnTo>
                <a:lnTo>
                  <a:pt x="87395" y="40840"/>
                </a:lnTo>
                <a:lnTo>
                  <a:pt x="87220" y="40577"/>
                </a:lnTo>
                <a:lnTo>
                  <a:pt x="87052" y="40309"/>
                </a:lnTo>
                <a:lnTo>
                  <a:pt x="86883" y="39910"/>
                </a:lnTo>
                <a:lnTo>
                  <a:pt x="86540" y="39642"/>
                </a:lnTo>
                <a:lnTo>
                  <a:pt x="86196" y="39380"/>
                </a:lnTo>
                <a:lnTo>
                  <a:pt x="85347" y="39380"/>
                </a:lnTo>
                <a:lnTo>
                  <a:pt x="85003" y="39642"/>
                </a:lnTo>
                <a:lnTo>
                  <a:pt x="84835" y="39910"/>
                </a:lnTo>
                <a:lnTo>
                  <a:pt x="84660" y="40309"/>
                </a:lnTo>
                <a:lnTo>
                  <a:pt x="84660" y="40577"/>
                </a:lnTo>
                <a:lnTo>
                  <a:pt x="84491" y="40840"/>
                </a:lnTo>
                <a:lnTo>
                  <a:pt x="84323" y="40976"/>
                </a:lnTo>
                <a:lnTo>
                  <a:pt x="83467" y="40976"/>
                </a:lnTo>
                <a:lnTo>
                  <a:pt x="82611" y="40708"/>
                </a:lnTo>
                <a:lnTo>
                  <a:pt x="81250" y="39910"/>
                </a:lnTo>
                <a:lnTo>
                  <a:pt x="80395" y="39243"/>
                </a:lnTo>
                <a:lnTo>
                  <a:pt x="79883" y="39112"/>
                </a:lnTo>
                <a:lnTo>
                  <a:pt x="79539" y="38981"/>
                </a:lnTo>
                <a:lnTo>
                  <a:pt x="79027" y="39112"/>
                </a:lnTo>
                <a:lnTo>
                  <a:pt x="78690" y="39243"/>
                </a:lnTo>
                <a:lnTo>
                  <a:pt x="77491" y="40441"/>
                </a:lnTo>
                <a:lnTo>
                  <a:pt x="76642" y="40976"/>
                </a:lnTo>
                <a:lnTo>
                  <a:pt x="75786" y="41239"/>
                </a:lnTo>
                <a:lnTo>
                  <a:pt x="75106" y="41375"/>
                </a:lnTo>
                <a:lnTo>
                  <a:pt x="74418" y="41375"/>
                </a:lnTo>
                <a:lnTo>
                  <a:pt x="73906" y="41108"/>
                </a:lnTo>
                <a:lnTo>
                  <a:pt x="73394" y="40577"/>
                </a:lnTo>
                <a:lnTo>
                  <a:pt x="72882" y="40041"/>
                </a:lnTo>
                <a:lnTo>
                  <a:pt x="72545" y="39243"/>
                </a:lnTo>
                <a:lnTo>
                  <a:pt x="72545" y="38844"/>
                </a:lnTo>
                <a:lnTo>
                  <a:pt x="72202" y="38445"/>
                </a:lnTo>
                <a:lnTo>
                  <a:pt x="71858" y="38314"/>
                </a:lnTo>
                <a:lnTo>
                  <a:pt x="71521" y="38183"/>
                </a:lnTo>
                <a:lnTo>
                  <a:pt x="71009" y="38183"/>
                </a:lnTo>
                <a:lnTo>
                  <a:pt x="70665" y="38314"/>
                </a:lnTo>
                <a:lnTo>
                  <a:pt x="70322" y="38582"/>
                </a:lnTo>
                <a:lnTo>
                  <a:pt x="69985" y="38981"/>
                </a:lnTo>
                <a:lnTo>
                  <a:pt x="69810" y="39511"/>
                </a:lnTo>
                <a:lnTo>
                  <a:pt x="69473" y="39910"/>
                </a:lnTo>
                <a:lnTo>
                  <a:pt x="68961" y="40178"/>
                </a:lnTo>
                <a:lnTo>
                  <a:pt x="68617" y="40441"/>
                </a:lnTo>
                <a:lnTo>
                  <a:pt x="68105" y="40577"/>
                </a:lnTo>
                <a:lnTo>
                  <a:pt x="67593" y="40577"/>
                </a:lnTo>
                <a:lnTo>
                  <a:pt x="66400" y="40441"/>
                </a:lnTo>
                <a:lnTo>
                  <a:pt x="65376" y="40178"/>
                </a:lnTo>
                <a:lnTo>
                  <a:pt x="64352" y="39642"/>
                </a:lnTo>
                <a:lnTo>
                  <a:pt x="63328" y="39112"/>
                </a:lnTo>
                <a:lnTo>
                  <a:pt x="62472" y="38445"/>
                </a:lnTo>
                <a:lnTo>
                  <a:pt x="62135" y="38183"/>
                </a:lnTo>
                <a:lnTo>
                  <a:pt x="60936" y="38183"/>
                </a:lnTo>
                <a:lnTo>
                  <a:pt x="60599" y="38445"/>
                </a:lnTo>
                <a:lnTo>
                  <a:pt x="59743" y="38981"/>
                </a:lnTo>
                <a:lnTo>
                  <a:pt x="58719" y="39511"/>
                </a:lnTo>
                <a:lnTo>
                  <a:pt x="57527" y="39910"/>
                </a:lnTo>
                <a:lnTo>
                  <a:pt x="56327" y="40178"/>
                </a:lnTo>
                <a:lnTo>
                  <a:pt x="55135" y="40178"/>
                </a:lnTo>
                <a:lnTo>
                  <a:pt x="54623" y="40041"/>
                </a:lnTo>
                <a:lnTo>
                  <a:pt x="54279" y="39910"/>
                </a:lnTo>
                <a:lnTo>
                  <a:pt x="53767" y="39642"/>
                </a:lnTo>
                <a:lnTo>
                  <a:pt x="53599" y="39243"/>
                </a:lnTo>
                <a:lnTo>
                  <a:pt x="53255" y="38844"/>
                </a:lnTo>
                <a:lnTo>
                  <a:pt x="53255" y="38314"/>
                </a:lnTo>
                <a:lnTo>
                  <a:pt x="53087" y="37915"/>
                </a:lnTo>
                <a:lnTo>
                  <a:pt x="52918" y="37647"/>
                </a:lnTo>
                <a:lnTo>
                  <a:pt x="52574" y="37384"/>
                </a:lnTo>
                <a:lnTo>
                  <a:pt x="52231" y="37248"/>
                </a:lnTo>
                <a:lnTo>
                  <a:pt x="51894" y="37116"/>
                </a:lnTo>
                <a:lnTo>
                  <a:pt x="51382" y="37116"/>
                </a:lnTo>
                <a:lnTo>
                  <a:pt x="51038" y="37248"/>
                </a:lnTo>
                <a:lnTo>
                  <a:pt x="50695" y="37516"/>
                </a:lnTo>
                <a:lnTo>
                  <a:pt x="49502" y="38582"/>
                </a:lnTo>
                <a:lnTo>
                  <a:pt x="48822" y="39112"/>
                </a:lnTo>
                <a:lnTo>
                  <a:pt x="48134" y="39642"/>
                </a:lnTo>
                <a:lnTo>
                  <a:pt x="47285" y="39910"/>
                </a:lnTo>
                <a:lnTo>
                  <a:pt x="46430" y="40041"/>
                </a:lnTo>
                <a:lnTo>
                  <a:pt x="45405" y="40041"/>
                </a:lnTo>
                <a:lnTo>
                  <a:pt x="44550" y="39910"/>
                </a:lnTo>
                <a:lnTo>
                  <a:pt x="43701" y="39642"/>
                </a:lnTo>
                <a:lnTo>
                  <a:pt x="42845" y="39243"/>
                </a:lnTo>
                <a:lnTo>
                  <a:pt x="42333" y="38582"/>
                </a:lnTo>
                <a:lnTo>
                  <a:pt x="41989" y="37915"/>
                </a:lnTo>
                <a:lnTo>
                  <a:pt x="41989" y="37647"/>
                </a:lnTo>
                <a:lnTo>
                  <a:pt x="41821" y="37384"/>
                </a:lnTo>
                <a:lnTo>
                  <a:pt x="41477" y="37116"/>
                </a:lnTo>
                <a:lnTo>
                  <a:pt x="41141" y="36849"/>
                </a:lnTo>
                <a:lnTo>
                  <a:pt x="40628" y="36717"/>
                </a:lnTo>
                <a:close/>
                <a:moveTo>
                  <a:pt x="116408" y="34454"/>
                </a:moveTo>
                <a:lnTo>
                  <a:pt x="116071" y="38713"/>
                </a:lnTo>
                <a:lnTo>
                  <a:pt x="115047" y="39380"/>
                </a:lnTo>
                <a:lnTo>
                  <a:pt x="114191" y="40178"/>
                </a:lnTo>
                <a:lnTo>
                  <a:pt x="112311" y="41906"/>
                </a:lnTo>
                <a:lnTo>
                  <a:pt x="110775" y="43234"/>
                </a:lnTo>
                <a:lnTo>
                  <a:pt x="109239" y="44831"/>
                </a:lnTo>
                <a:lnTo>
                  <a:pt x="109239" y="42037"/>
                </a:lnTo>
                <a:lnTo>
                  <a:pt x="109239" y="41906"/>
                </a:lnTo>
                <a:lnTo>
                  <a:pt x="109926" y="40840"/>
                </a:lnTo>
                <a:lnTo>
                  <a:pt x="110607" y="39779"/>
                </a:lnTo>
                <a:lnTo>
                  <a:pt x="112311" y="37915"/>
                </a:lnTo>
                <a:lnTo>
                  <a:pt x="114360" y="36187"/>
                </a:lnTo>
                <a:lnTo>
                  <a:pt x="116408" y="34454"/>
                </a:lnTo>
                <a:close/>
                <a:moveTo>
                  <a:pt x="116071" y="41507"/>
                </a:moveTo>
                <a:lnTo>
                  <a:pt x="115896" y="47362"/>
                </a:lnTo>
                <a:lnTo>
                  <a:pt x="115215" y="47624"/>
                </a:lnTo>
                <a:lnTo>
                  <a:pt x="114535" y="47892"/>
                </a:lnTo>
                <a:lnTo>
                  <a:pt x="113336" y="48822"/>
                </a:lnTo>
                <a:lnTo>
                  <a:pt x="111119" y="50686"/>
                </a:lnTo>
                <a:lnTo>
                  <a:pt x="110263" y="51484"/>
                </a:lnTo>
                <a:lnTo>
                  <a:pt x="109239" y="52550"/>
                </a:lnTo>
                <a:lnTo>
                  <a:pt x="109239" y="48559"/>
                </a:lnTo>
                <a:lnTo>
                  <a:pt x="109926" y="48423"/>
                </a:lnTo>
                <a:lnTo>
                  <a:pt x="110439" y="48024"/>
                </a:lnTo>
                <a:lnTo>
                  <a:pt x="111463" y="46564"/>
                </a:lnTo>
                <a:lnTo>
                  <a:pt x="112655" y="45230"/>
                </a:lnTo>
                <a:lnTo>
                  <a:pt x="115047" y="42704"/>
                </a:lnTo>
                <a:lnTo>
                  <a:pt x="116071" y="41507"/>
                </a:lnTo>
                <a:close/>
                <a:moveTo>
                  <a:pt x="68280" y="50019"/>
                </a:moveTo>
                <a:lnTo>
                  <a:pt x="67768" y="50156"/>
                </a:lnTo>
                <a:lnTo>
                  <a:pt x="67256" y="50287"/>
                </a:lnTo>
                <a:lnTo>
                  <a:pt x="66912" y="50555"/>
                </a:lnTo>
                <a:lnTo>
                  <a:pt x="66400" y="51216"/>
                </a:lnTo>
                <a:lnTo>
                  <a:pt x="66232" y="51883"/>
                </a:lnTo>
                <a:lnTo>
                  <a:pt x="65376" y="52414"/>
                </a:lnTo>
                <a:lnTo>
                  <a:pt x="64352" y="52813"/>
                </a:lnTo>
                <a:lnTo>
                  <a:pt x="63496" y="52950"/>
                </a:lnTo>
                <a:lnTo>
                  <a:pt x="62304" y="52950"/>
                </a:lnTo>
                <a:lnTo>
                  <a:pt x="61623" y="52813"/>
                </a:lnTo>
                <a:lnTo>
                  <a:pt x="61280" y="52682"/>
                </a:lnTo>
                <a:lnTo>
                  <a:pt x="60936" y="52414"/>
                </a:lnTo>
                <a:lnTo>
                  <a:pt x="60768" y="52151"/>
                </a:lnTo>
                <a:lnTo>
                  <a:pt x="60768" y="51616"/>
                </a:lnTo>
                <a:lnTo>
                  <a:pt x="60599" y="51216"/>
                </a:lnTo>
                <a:lnTo>
                  <a:pt x="60256" y="50954"/>
                </a:lnTo>
                <a:lnTo>
                  <a:pt x="59743" y="50817"/>
                </a:lnTo>
                <a:lnTo>
                  <a:pt x="59231" y="50686"/>
                </a:lnTo>
                <a:lnTo>
                  <a:pt x="58888" y="50817"/>
                </a:lnTo>
                <a:lnTo>
                  <a:pt x="58376" y="51085"/>
                </a:lnTo>
                <a:lnTo>
                  <a:pt x="58039" y="51484"/>
                </a:lnTo>
                <a:lnTo>
                  <a:pt x="57864" y="51752"/>
                </a:lnTo>
                <a:lnTo>
                  <a:pt x="57527" y="52015"/>
                </a:lnTo>
                <a:lnTo>
                  <a:pt x="56671" y="52414"/>
                </a:lnTo>
                <a:lnTo>
                  <a:pt x="55647" y="52550"/>
                </a:lnTo>
                <a:lnTo>
                  <a:pt x="54279" y="52682"/>
                </a:lnTo>
                <a:lnTo>
                  <a:pt x="53087" y="52682"/>
                </a:lnTo>
                <a:lnTo>
                  <a:pt x="52062" y="52414"/>
                </a:lnTo>
                <a:lnTo>
                  <a:pt x="51382" y="52015"/>
                </a:lnTo>
                <a:lnTo>
                  <a:pt x="51038" y="51752"/>
                </a:lnTo>
                <a:lnTo>
                  <a:pt x="50870" y="51484"/>
                </a:lnTo>
                <a:lnTo>
                  <a:pt x="50870" y="51085"/>
                </a:lnTo>
                <a:lnTo>
                  <a:pt x="50695" y="50817"/>
                </a:lnTo>
                <a:lnTo>
                  <a:pt x="50358" y="50555"/>
                </a:lnTo>
                <a:lnTo>
                  <a:pt x="50014" y="50418"/>
                </a:lnTo>
                <a:lnTo>
                  <a:pt x="49670" y="50287"/>
                </a:lnTo>
                <a:lnTo>
                  <a:pt x="49158" y="50287"/>
                </a:lnTo>
                <a:lnTo>
                  <a:pt x="48822" y="50418"/>
                </a:lnTo>
                <a:lnTo>
                  <a:pt x="48310" y="50555"/>
                </a:lnTo>
                <a:lnTo>
                  <a:pt x="47454" y="51484"/>
                </a:lnTo>
                <a:lnTo>
                  <a:pt x="46598" y="52283"/>
                </a:lnTo>
                <a:lnTo>
                  <a:pt x="46086" y="52682"/>
                </a:lnTo>
                <a:lnTo>
                  <a:pt x="45237" y="52950"/>
                </a:lnTo>
                <a:lnTo>
                  <a:pt x="44381" y="53212"/>
                </a:lnTo>
                <a:lnTo>
                  <a:pt x="43526" y="53349"/>
                </a:lnTo>
                <a:lnTo>
                  <a:pt x="42677" y="53349"/>
                </a:lnTo>
                <a:lnTo>
                  <a:pt x="42333" y="53212"/>
                </a:lnTo>
                <a:lnTo>
                  <a:pt x="41989" y="53081"/>
                </a:lnTo>
                <a:lnTo>
                  <a:pt x="41821" y="52813"/>
                </a:lnTo>
                <a:lnTo>
                  <a:pt x="41653" y="52550"/>
                </a:lnTo>
                <a:lnTo>
                  <a:pt x="41653" y="52015"/>
                </a:lnTo>
                <a:lnTo>
                  <a:pt x="41821" y="51616"/>
                </a:lnTo>
                <a:lnTo>
                  <a:pt x="41821" y="51085"/>
                </a:lnTo>
                <a:lnTo>
                  <a:pt x="41653" y="50686"/>
                </a:lnTo>
                <a:lnTo>
                  <a:pt x="41141" y="50287"/>
                </a:lnTo>
                <a:lnTo>
                  <a:pt x="40628" y="50156"/>
                </a:lnTo>
                <a:lnTo>
                  <a:pt x="39604" y="50156"/>
                </a:lnTo>
                <a:lnTo>
                  <a:pt x="39092" y="50555"/>
                </a:lnTo>
                <a:lnTo>
                  <a:pt x="38917" y="50954"/>
                </a:lnTo>
                <a:lnTo>
                  <a:pt x="38580" y="51484"/>
                </a:lnTo>
                <a:lnTo>
                  <a:pt x="38236" y="51883"/>
                </a:lnTo>
                <a:lnTo>
                  <a:pt x="37724" y="52414"/>
                </a:lnTo>
                <a:lnTo>
                  <a:pt x="37212" y="52682"/>
                </a:lnTo>
                <a:lnTo>
                  <a:pt x="36357" y="52950"/>
                </a:lnTo>
                <a:lnTo>
                  <a:pt x="35676" y="53212"/>
                </a:lnTo>
                <a:lnTo>
                  <a:pt x="33972" y="53480"/>
                </a:lnTo>
                <a:lnTo>
                  <a:pt x="32435" y="53480"/>
                </a:lnTo>
                <a:lnTo>
                  <a:pt x="31580" y="53212"/>
                </a:lnTo>
                <a:lnTo>
                  <a:pt x="30899" y="53081"/>
                </a:lnTo>
                <a:lnTo>
                  <a:pt x="30387" y="52682"/>
                </a:lnTo>
                <a:lnTo>
                  <a:pt x="29875" y="52414"/>
                </a:lnTo>
                <a:lnTo>
                  <a:pt x="29531" y="51883"/>
                </a:lnTo>
                <a:lnTo>
                  <a:pt x="29188" y="51353"/>
                </a:lnTo>
                <a:lnTo>
                  <a:pt x="29188" y="51085"/>
                </a:lnTo>
                <a:lnTo>
                  <a:pt x="29019" y="50817"/>
                </a:lnTo>
                <a:lnTo>
                  <a:pt x="28339" y="50555"/>
                </a:lnTo>
                <a:lnTo>
                  <a:pt x="27651" y="50418"/>
                </a:lnTo>
                <a:lnTo>
                  <a:pt x="27139" y="50555"/>
                </a:lnTo>
                <a:lnTo>
                  <a:pt x="25266" y="51484"/>
                </a:lnTo>
                <a:lnTo>
                  <a:pt x="23898" y="52151"/>
                </a:lnTo>
                <a:lnTo>
                  <a:pt x="22531" y="52813"/>
                </a:lnTo>
                <a:lnTo>
                  <a:pt x="21170" y="53212"/>
                </a:lnTo>
                <a:lnTo>
                  <a:pt x="20146" y="53212"/>
                </a:lnTo>
                <a:lnTo>
                  <a:pt x="19802" y="53081"/>
                </a:lnTo>
                <a:lnTo>
                  <a:pt x="19458" y="52813"/>
                </a:lnTo>
                <a:lnTo>
                  <a:pt x="19458" y="52414"/>
                </a:lnTo>
                <a:lnTo>
                  <a:pt x="19458" y="51883"/>
                </a:lnTo>
                <a:lnTo>
                  <a:pt x="19458" y="51484"/>
                </a:lnTo>
                <a:lnTo>
                  <a:pt x="19290" y="51216"/>
                </a:lnTo>
                <a:lnTo>
                  <a:pt x="19121" y="51085"/>
                </a:lnTo>
                <a:lnTo>
                  <a:pt x="18778" y="50954"/>
                </a:lnTo>
                <a:lnTo>
                  <a:pt x="18609" y="50817"/>
                </a:lnTo>
                <a:lnTo>
                  <a:pt x="18266" y="50954"/>
                </a:lnTo>
                <a:lnTo>
                  <a:pt x="17922" y="50954"/>
                </a:lnTo>
                <a:lnTo>
                  <a:pt x="17585" y="51216"/>
                </a:lnTo>
                <a:lnTo>
                  <a:pt x="17242" y="51883"/>
                </a:lnTo>
                <a:lnTo>
                  <a:pt x="17073" y="52550"/>
                </a:lnTo>
                <a:lnTo>
                  <a:pt x="17073" y="53212"/>
                </a:lnTo>
                <a:lnTo>
                  <a:pt x="17242" y="53748"/>
                </a:lnTo>
                <a:lnTo>
                  <a:pt x="17754" y="54278"/>
                </a:lnTo>
                <a:lnTo>
                  <a:pt x="18266" y="54808"/>
                </a:lnTo>
                <a:lnTo>
                  <a:pt x="19121" y="55207"/>
                </a:lnTo>
                <a:lnTo>
                  <a:pt x="19970" y="55475"/>
                </a:lnTo>
                <a:lnTo>
                  <a:pt x="20826" y="55607"/>
                </a:lnTo>
                <a:lnTo>
                  <a:pt x="21850" y="55475"/>
                </a:lnTo>
                <a:lnTo>
                  <a:pt x="22706" y="55344"/>
                </a:lnTo>
                <a:lnTo>
                  <a:pt x="23555" y="55076"/>
                </a:lnTo>
                <a:lnTo>
                  <a:pt x="25435" y="54278"/>
                </a:lnTo>
                <a:lnTo>
                  <a:pt x="26971" y="53349"/>
                </a:lnTo>
                <a:lnTo>
                  <a:pt x="27483" y="53879"/>
                </a:lnTo>
                <a:lnTo>
                  <a:pt x="27995" y="54409"/>
                </a:lnTo>
                <a:lnTo>
                  <a:pt x="28675" y="54808"/>
                </a:lnTo>
                <a:lnTo>
                  <a:pt x="29363" y="55076"/>
                </a:lnTo>
                <a:lnTo>
                  <a:pt x="31067" y="55607"/>
                </a:lnTo>
                <a:lnTo>
                  <a:pt x="32772" y="55743"/>
                </a:lnTo>
                <a:lnTo>
                  <a:pt x="34652" y="55743"/>
                </a:lnTo>
                <a:lnTo>
                  <a:pt x="36532" y="55475"/>
                </a:lnTo>
                <a:lnTo>
                  <a:pt x="38068" y="54945"/>
                </a:lnTo>
                <a:lnTo>
                  <a:pt x="39604" y="54278"/>
                </a:lnTo>
                <a:lnTo>
                  <a:pt x="40285" y="54677"/>
                </a:lnTo>
                <a:lnTo>
                  <a:pt x="40965" y="55207"/>
                </a:lnTo>
                <a:lnTo>
                  <a:pt x="41989" y="55475"/>
                </a:lnTo>
                <a:lnTo>
                  <a:pt x="43013" y="55743"/>
                </a:lnTo>
                <a:lnTo>
                  <a:pt x="44038" y="55874"/>
                </a:lnTo>
                <a:lnTo>
                  <a:pt x="45062" y="55743"/>
                </a:lnTo>
                <a:lnTo>
                  <a:pt x="45918" y="55607"/>
                </a:lnTo>
                <a:lnTo>
                  <a:pt x="46598" y="55344"/>
                </a:lnTo>
                <a:lnTo>
                  <a:pt x="47285" y="54945"/>
                </a:lnTo>
                <a:lnTo>
                  <a:pt x="47966" y="54546"/>
                </a:lnTo>
                <a:lnTo>
                  <a:pt x="49158" y="53480"/>
                </a:lnTo>
                <a:lnTo>
                  <a:pt x="50014" y="54010"/>
                </a:lnTo>
                <a:lnTo>
                  <a:pt x="51207" y="54546"/>
                </a:lnTo>
                <a:lnTo>
                  <a:pt x="52406" y="54808"/>
                </a:lnTo>
                <a:lnTo>
                  <a:pt x="53767" y="54945"/>
                </a:lnTo>
                <a:lnTo>
                  <a:pt x="55135" y="54945"/>
                </a:lnTo>
                <a:lnTo>
                  <a:pt x="56327" y="54808"/>
                </a:lnTo>
                <a:lnTo>
                  <a:pt x="57695" y="54409"/>
                </a:lnTo>
                <a:lnTo>
                  <a:pt x="58719" y="54010"/>
                </a:lnTo>
                <a:lnTo>
                  <a:pt x="59575" y="54546"/>
                </a:lnTo>
                <a:lnTo>
                  <a:pt x="60599" y="54808"/>
                </a:lnTo>
                <a:lnTo>
                  <a:pt x="61623" y="55076"/>
                </a:lnTo>
                <a:lnTo>
                  <a:pt x="62816" y="55076"/>
                </a:lnTo>
                <a:lnTo>
                  <a:pt x="64008" y="54945"/>
                </a:lnTo>
                <a:lnTo>
                  <a:pt x="65376" y="54677"/>
                </a:lnTo>
                <a:lnTo>
                  <a:pt x="66400" y="54278"/>
                </a:lnTo>
                <a:lnTo>
                  <a:pt x="67593" y="53748"/>
                </a:lnTo>
                <a:lnTo>
                  <a:pt x="68280" y="54147"/>
                </a:lnTo>
                <a:lnTo>
                  <a:pt x="69129" y="54409"/>
                </a:lnTo>
                <a:lnTo>
                  <a:pt x="70153" y="54546"/>
                </a:lnTo>
                <a:lnTo>
                  <a:pt x="71177" y="54677"/>
                </a:lnTo>
                <a:lnTo>
                  <a:pt x="72202" y="54677"/>
                </a:lnTo>
                <a:lnTo>
                  <a:pt x="73226" y="54546"/>
                </a:lnTo>
                <a:lnTo>
                  <a:pt x="74081" y="54278"/>
                </a:lnTo>
                <a:lnTo>
                  <a:pt x="74930" y="53879"/>
                </a:lnTo>
                <a:lnTo>
                  <a:pt x="75618" y="54409"/>
                </a:lnTo>
                <a:lnTo>
                  <a:pt x="76466" y="54677"/>
                </a:lnTo>
                <a:lnTo>
                  <a:pt x="78515" y="54677"/>
                </a:lnTo>
                <a:lnTo>
                  <a:pt x="79539" y="54409"/>
                </a:lnTo>
                <a:lnTo>
                  <a:pt x="80738" y="54147"/>
                </a:lnTo>
                <a:lnTo>
                  <a:pt x="81763" y="53748"/>
                </a:lnTo>
                <a:lnTo>
                  <a:pt x="82787" y="53212"/>
                </a:lnTo>
                <a:lnTo>
                  <a:pt x="83123" y="53611"/>
                </a:lnTo>
                <a:lnTo>
                  <a:pt x="83635" y="53879"/>
                </a:lnTo>
                <a:lnTo>
                  <a:pt x="84660" y="54278"/>
                </a:lnTo>
                <a:lnTo>
                  <a:pt x="85859" y="54409"/>
                </a:lnTo>
                <a:lnTo>
                  <a:pt x="87220" y="54409"/>
                </a:lnTo>
                <a:lnTo>
                  <a:pt x="88588" y="54147"/>
                </a:lnTo>
                <a:lnTo>
                  <a:pt x="89956" y="53748"/>
                </a:lnTo>
                <a:lnTo>
                  <a:pt x="91317" y="53349"/>
                </a:lnTo>
                <a:lnTo>
                  <a:pt x="92341" y="52813"/>
                </a:lnTo>
                <a:lnTo>
                  <a:pt x="92853" y="52550"/>
                </a:lnTo>
                <a:lnTo>
                  <a:pt x="93028" y="52151"/>
                </a:lnTo>
                <a:lnTo>
                  <a:pt x="93028" y="51752"/>
                </a:lnTo>
                <a:lnTo>
                  <a:pt x="92853" y="51353"/>
                </a:lnTo>
                <a:lnTo>
                  <a:pt x="92516" y="51085"/>
                </a:lnTo>
                <a:lnTo>
                  <a:pt x="92004" y="50954"/>
                </a:lnTo>
                <a:lnTo>
                  <a:pt x="91660" y="50954"/>
                </a:lnTo>
                <a:lnTo>
                  <a:pt x="91148" y="51085"/>
                </a:lnTo>
                <a:lnTo>
                  <a:pt x="89612" y="51752"/>
                </a:lnTo>
                <a:lnTo>
                  <a:pt x="88419" y="52151"/>
                </a:lnTo>
                <a:lnTo>
                  <a:pt x="87395" y="52414"/>
                </a:lnTo>
                <a:lnTo>
                  <a:pt x="86196" y="52550"/>
                </a:lnTo>
                <a:lnTo>
                  <a:pt x="85347" y="52550"/>
                </a:lnTo>
                <a:lnTo>
                  <a:pt x="85003" y="52414"/>
                </a:lnTo>
                <a:lnTo>
                  <a:pt x="84835" y="52151"/>
                </a:lnTo>
                <a:lnTo>
                  <a:pt x="84660" y="51883"/>
                </a:lnTo>
                <a:lnTo>
                  <a:pt x="84660" y="51484"/>
                </a:lnTo>
                <a:lnTo>
                  <a:pt x="84660" y="51216"/>
                </a:lnTo>
                <a:lnTo>
                  <a:pt x="84491" y="50817"/>
                </a:lnTo>
                <a:lnTo>
                  <a:pt x="84323" y="50555"/>
                </a:lnTo>
                <a:lnTo>
                  <a:pt x="83979" y="50418"/>
                </a:lnTo>
                <a:lnTo>
                  <a:pt x="83299" y="50418"/>
                </a:lnTo>
                <a:lnTo>
                  <a:pt x="82955" y="50555"/>
                </a:lnTo>
                <a:lnTo>
                  <a:pt x="82611" y="50817"/>
                </a:lnTo>
                <a:lnTo>
                  <a:pt x="82099" y="51353"/>
                </a:lnTo>
                <a:lnTo>
                  <a:pt x="81250" y="51883"/>
                </a:lnTo>
                <a:lnTo>
                  <a:pt x="80226" y="52414"/>
                </a:lnTo>
                <a:lnTo>
                  <a:pt x="79027" y="52813"/>
                </a:lnTo>
                <a:lnTo>
                  <a:pt x="78003" y="53081"/>
                </a:lnTo>
                <a:lnTo>
                  <a:pt x="77666" y="53081"/>
                </a:lnTo>
                <a:lnTo>
                  <a:pt x="77322" y="52950"/>
                </a:lnTo>
                <a:lnTo>
                  <a:pt x="76979" y="52813"/>
                </a:lnTo>
                <a:lnTo>
                  <a:pt x="76810" y="52550"/>
                </a:lnTo>
                <a:lnTo>
                  <a:pt x="76810" y="52151"/>
                </a:lnTo>
                <a:lnTo>
                  <a:pt x="76979" y="51616"/>
                </a:lnTo>
                <a:lnTo>
                  <a:pt x="76979" y="51353"/>
                </a:lnTo>
                <a:lnTo>
                  <a:pt x="76810" y="50954"/>
                </a:lnTo>
                <a:lnTo>
                  <a:pt x="76642" y="50686"/>
                </a:lnTo>
                <a:lnTo>
                  <a:pt x="76130" y="50686"/>
                </a:lnTo>
                <a:lnTo>
                  <a:pt x="75786" y="50555"/>
                </a:lnTo>
                <a:lnTo>
                  <a:pt x="75442" y="50686"/>
                </a:lnTo>
                <a:lnTo>
                  <a:pt x="74930" y="50817"/>
                </a:lnTo>
                <a:lnTo>
                  <a:pt x="74762" y="51216"/>
                </a:lnTo>
                <a:lnTo>
                  <a:pt x="74250" y="51883"/>
                </a:lnTo>
                <a:lnTo>
                  <a:pt x="73394" y="52414"/>
                </a:lnTo>
                <a:lnTo>
                  <a:pt x="72545" y="52682"/>
                </a:lnTo>
                <a:lnTo>
                  <a:pt x="70322" y="52682"/>
                </a:lnTo>
                <a:lnTo>
                  <a:pt x="69641" y="52414"/>
                </a:lnTo>
                <a:lnTo>
                  <a:pt x="69129" y="52283"/>
                </a:lnTo>
                <a:lnTo>
                  <a:pt x="69473" y="51353"/>
                </a:lnTo>
                <a:lnTo>
                  <a:pt x="69473" y="50954"/>
                </a:lnTo>
                <a:lnTo>
                  <a:pt x="69297" y="50555"/>
                </a:lnTo>
                <a:lnTo>
                  <a:pt x="68961" y="50287"/>
                </a:lnTo>
                <a:lnTo>
                  <a:pt x="68617" y="50156"/>
                </a:lnTo>
                <a:lnTo>
                  <a:pt x="68280" y="50019"/>
                </a:lnTo>
                <a:close/>
                <a:moveTo>
                  <a:pt x="115896" y="49221"/>
                </a:moveTo>
                <a:lnTo>
                  <a:pt x="115896" y="54010"/>
                </a:lnTo>
                <a:lnTo>
                  <a:pt x="115047" y="54010"/>
                </a:lnTo>
                <a:lnTo>
                  <a:pt x="114191" y="54278"/>
                </a:lnTo>
                <a:lnTo>
                  <a:pt x="113511" y="54546"/>
                </a:lnTo>
                <a:lnTo>
                  <a:pt x="112823" y="54945"/>
                </a:lnTo>
                <a:lnTo>
                  <a:pt x="111631" y="55743"/>
                </a:lnTo>
                <a:lnTo>
                  <a:pt x="110439" y="56804"/>
                </a:lnTo>
                <a:lnTo>
                  <a:pt x="109414" y="57739"/>
                </a:lnTo>
                <a:lnTo>
                  <a:pt x="109414" y="56541"/>
                </a:lnTo>
                <a:lnTo>
                  <a:pt x="109751" y="56405"/>
                </a:lnTo>
                <a:lnTo>
                  <a:pt x="109926" y="56142"/>
                </a:lnTo>
                <a:lnTo>
                  <a:pt x="111463" y="54010"/>
                </a:lnTo>
                <a:lnTo>
                  <a:pt x="112311" y="52950"/>
                </a:lnTo>
                <a:lnTo>
                  <a:pt x="113167" y="51883"/>
                </a:lnTo>
                <a:lnTo>
                  <a:pt x="114535" y="50686"/>
                </a:lnTo>
                <a:lnTo>
                  <a:pt x="115896" y="49221"/>
                </a:lnTo>
                <a:close/>
                <a:moveTo>
                  <a:pt x="115896" y="54677"/>
                </a:moveTo>
                <a:lnTo>
                  <a:pt x="115896" y="58799"/>
                </a:lnTo>
                <a:lnTo>
                  <a:pt x="114703" y="59335"/>
                </a:lnTo>
                <a:lnTo>
                  <a:pt x="113848" y="59997"/>
                </a:lnTo>
                <a:lnTo>
                  <a:pt x="112143" y="61462"/>
                </a:lnTo>
                <a:lnTo>
                  <a:pt x="110775" y="62659"/>
                </a:lnTo>
                <a:lnTo>
                  <a:pt x="109414" y="63988"/>
                </a:lnTo>
                <a:lnTo>
                  <a:pt x="109414" y="61730"/>
                </a:lnTo>
                <a:lnTo>
                  <a:pt x="110607" y="59997"/>
                </a:lnTo>
                <a:lnTo>
                  <a:pt x="111975" y="58400"/>
                </a:lnTo>
                <a:lnTo>
                  <a:pt x="114023" y="56541"/>
                </a:lnTo>
                <a:lnTo>
                  <a:pt x="115896" y="54677"/>
                </a:lnTo>
                <a:close/>
                <a:moveTo>
                  <a:pt x="71858" y="60932"/>
                </a:moveTo>
                <a:lnTo>
                  <a:pt x="71346" y="61194"/>
                </a:lnTo>
                <a:lnTo>
                  <a:pt x="71009" y="61462"/>
                </a:lnTo>
                <a:lnTo>
                  <a:pt x="69641" y="63058"/>
                </a:lnTo>
                <a:lnTo>
                  <a:pt x="68961" y="63725"/>
                </a:lnTo>
                <a:lnTo>
                  <a:pt x="68105" y="64256"/>
                </a:lnTo>
                <a:lnTo>
                  <a:pt x="67593" y="64524"/>
                </a:lnTo>
                <a:lnTo>
                  <a:pt x="66912" y="64655"/>
                </a:lnTo>
                <a:lnTo>
                  <a:pt x="65376" y="64655"/>
                </a:lnTo>
                <a:lnTo>
                  <a:pt x="64696" y="64524"/>
                </a:lnTo>
                <a:lnTo>
                  <a:pt x="64184" y="64256"/>
                </a:lnTo>
                <a:lnTo>
                  <a:pt x="63672" y="63857"/>
                </a:lnTo>
                <a:lnTo>
                  <a:pt x="63496" y="63458"/>
                </a:lnTo>
                <a:lnTo>
                  <a:pt x="64008" y="62391"/>
                </a:lnTo>
                <a:lnTo>
                  <a:pt x="64008" y="61992"/>
                </a:lnTo>
                <a:lnTo>
                  <a:pt x="63840" y="61593"/>
                </a:lnTo>
                <a:lnTo>
                  <a:pt x="63496" y="61331"/>
                </a:lnTo>
                <a:lnTo>
                  <a:pt x="63160" y="61063"/>
                </a:lnTo>
                <a:lnTo>
                  <a:pt x="62304" y="61063"/>
                </a:lnTo>
                <a:lnTo>
                  <a:pt x="61792" y="61194"/>
                </a:lnTo>
                <a:lnTo>
                  <a:pt x="61448" y="61593"/>
                </a:lnTo>
                <a:lnTo>
                  <a:pt x="60936" y="62260"/>
                </a:lnTo>
                <a:lnTo>
                  <a:pt x="60768" y="62927"/>
                </a:lnTo>
                <a:lnTo>
                  <a:pt x="60087" y="63725"/>
                </a:lnTo>
                <a:lnTo>
                  <a:pt x="58888" y="64125"/>
                </a:lnTo>
                <a:lnTo>
                  <a:pt x="58207" y="64256"/>
                </a:lnTo>
                <a:lnTo>
                  <a:pt x="57351" y="64387"/>
                </a:lnTo>
                <a:lnTo>
                  <a:pt x="56839" y="64256"/>
                </a:lnTo>
                <a:lnTo>
                  <a:pt x="56503" y="64125"/>
                </a:lnTo>
                <a:lnTo>
                  <a:pt x="56503" y="63857"/>
                </a:lnTo>
                <a:lnTo>
                  <a:pt x="56503" y="63458"/>
                </a:lnTo>
                <a:lnTo>
                  <a:pt x="56671" y="63058"/>
                </a:lnTo>
                <a:lnTo>
                  <a:pt x="56671" y="62659"/>
                </a:lnTo>
                <a:lnTo>
                  <a:pt x="56503" y="62391"/>
                </a:lnTo>
                <a:lnTo>
                  <a:pt x="56159" y="62129"/>
                </a:lnTo>
                <a:lnTo>
                  <a:pt x="55815" y="61992"/>
                </a:lnTo>
                <a:lnTo>
                  <a:pt x="55303" y="61861"/>
                </a:lnTo>
                <a:lnTo>
                  <a:pt x="54791" y="61992"/>
                </a:lnTo>
                <a:lnTo>
                  <a:pt x="54454" y="62260"/>
                </a:lnTo>
                <a:lnTo>
                  <a:pt x="52918" y="63190"/>
                </a:lnTo>
                <a:lnTo>
                  <a:pt x="51382" y="64256"/>
                </a:lnTo>
                <a:lnTo>
                  <a:pt x="50358" y="64524"/>
                </a:lnTo>
                <a:lnTo>
                  <a:pt x="48990" y="64655"/>
                </a:lnTo>
                <a:lnTo>
                  <a:pt x="48310" y="64524"/>
                </a:lnTo>
                <a:lnTo>
                  <a:pt x="47454" y="64524"/>
                </a:lnTo>
                <a:lnTo>
                  <a:pt x="46942" y="64256"/>
                </a:lnTo>
                <a:lnTo>
                  <a:pt x="46598" y="63988"/>
                </a:lnTo>
                <a:lnTo>
                  <a:pt x="46773" y="63326"/>
                </a:lnTo>
                <a:lnTo>
                  <a:pt x="46773" y="62391"/>
                </a:lnTo>
                <a:lnTo>
                  <a:pt x="46598" y="61992"/>
                </a:lnTo>
                <a:lnTo>
                  <a:pt x="46261" y="61593"/>
                </a:lnTo>
                <a:lnTo>
                  <a:pt x="45918" y="61331"/>
                </a:lnTo>
                <a:lnTo>
                  <a:pt x="45405" y="61194"/>
                </a:lnTo>
                <a:lnTo>
                  <a:pt x="44893" y="61194"/>
                </a:lnTo>
                <a:lnTo>
                  <a:pt x="44381" y="61331"/>
                </a:lnTo>
                <a:lnTo>
                  <a:pt x="43869" y="61730"/>
                </a:lnTo>
                <a:lnTo>
                  <a:pt x="43526" y="62129"/>
                </a:lnTo>
                <a:lnTo>
                  <a:pt x="43357" y="62791"/>
                </a:lnTo>
                <a:lnTo>
                  <a:pt x="43189" y="63326"/>
                </a:lnTo>
                <a:lnTo>
                  <a:pt x="42677" y="63725"/>
                </a:lnTo>
                <a:lnTo>
                  <a:pt x="41989" y="63988"/>
                </a:lnTo>
                <a:lnTo>
                  <a:pt x="40453" y="63988"/>
                </a:lnTo>
                <a:lnTo>
                  <a:pt x="39773" y="63857"/>
                </a:lnTo>
                <a:lnTo>
                  <a:pt x="39092" y="63458"/>
                </a:lnTo>
                <a:lnTo>
                  <a:pt x="38405" y="63058"/>
                </a:lnTo>
                <a:lnTo>
                  <a:pt x="38068" y="62659"/>
                </a:lnTo>
                <a:lnTo>
                  <a:pt x="37724" y="62260"/>
                </a:lnTo>
                <a:lnTo>
                  <a:pt x="37212" y="61861"/>
                </a:lnTo>
                <a:lnTo>
                  <a:pt x="36700" y="61730"/>
                </a:lnTo>
                <a:lnTo>
                  <a:pt x="36188" y="61730"/>
                </a:lnTo>
                <a:lnTo>
                  <a:pt x="35508" y="61861"/>
                </a:lnTo>
                <a:lnTo>
                  <a:pt x="35164" y="62129"/>
                </a:lnTo>
                <a:lnTo>
                  <a:pt x="34820" y="62391"/>
                </a:lnTo>
                <a:lnTo>
                  <a:pt x="34820" y="62927"/>
                </a:lnTo>
                <a:lnTo>
                  <a:pt x="34820" y="63458"/>
                </a:lnTo>
                <a:lnTo>
                  <a:pt x="34820" y="63857"/>
                </a:lnTo>
                <a:lnTo>
                  <a:pt x="34652" y="64125"/>
                </a:lnTo>
                <a:lnTo>
                  <a:pt x="34308" y="64387"/>
                </a:lnTo>
                <a:lnTo>
                  <a:pt x="33796" y="64655"/>
                </a:lnTo>
                <a:lnTo>
                  <a:pt x="32947" y="64786"/>
                </a:lnTo>
                <a:lnTo>
                  <a:pt x="32260" y="64655"/>
                </a:lnTo>
                <a:lnTo>
                  <a:pt x="31580" y="64256"/>
                </a:lnTo>
                <a:lnTo>
                  <a:pt x="31236" y="63725"/>
                </a:lnTo>
                <a:lnTo>
                  <a:pt x="31236" y="63458"/>
                </a:lnTo>
                <a:lnTo>
                  <a:pt x="31236" y="63190"/>
                </a:lnTo>
                <a:lnTo>
                  <a:pt x="31411" y="62528"/>
                </a:lnTo>
                <a:lnTo>
                  <a:pt x="31067" y="62129"/>
                </a:lnTo>
                <a:lnTo>
                  <a:pt x="30724" y="61730"/>
                </a:lnTo>
                <a:lnTo>
                  <a:pt x="30212" y="61593"/>
                </a:lnTo>
                <a:lnTo>
                  <a:pt x="29531" y="61462"/>
                </a:lnTo>
                <a:lnTo>
                  <a:pt x="28851" y="61593"/>
                </a:lnTo>
                <a:lnTo>
                  <a:pt x="28339" y="61992"/>
                </a:lnTo>
                <a:lnTo>
                  <a:pt x="27995" y="62391"/>
                </a:lnTo>
                <a:lnTo>
                  <a:pt x="27651" y="62927"/>
                </a:lnTo>
                <a:lnTo>
                  <a:pt x="27315" y="63458"/>
                </a:lnTo>
                <a:lnTo>
                  <a:pt x="26627" y="63857"/>
                </a:lnTo>
                <a:lnTo>
                  <a:pt x="26115" y="64256"/>
                </a:lnTo>
                <a:lnTo>
                  <a:pt x="24754" y="64786"/>
                </a:lnTo>
                <a:lnTo>
                  <a:pt x="24067" y="64923"/>
                </a:lnTo>
                <a:lnTo>
                  <a:pt x="23218" y="65054"/>
                </a:lnTo>
                <a:lnTo>
                  <a:pt x="22874" y="65054"/>
                </a:lnTo>
                <a:lnTo>
                  <a:pt x="22531" y="64923"/>
                </a:lnTo>
                <a:lnTo>
                  <a:pt x="22019" y="64655"/>
                </a:lnTo>
                <a:lnTo>
                  <a:pt x="21850" y="64125"/>
                </a:lnTo>
                <a:lnTo>
                  <a:pt x="21506" y="63589"/>
                </a:lnTo>
                <a:lnTo>
                  <a:pt x="21170" y="62659"/>
                </a:lnTo>
                <a:lnTo>
                  <a:pt x="20994" y="62260"/>
                </a:lnTo>
                <a:lnTo>
                  <a:pt x="20826" y="62260"/>
                </a:lnTo>
                <a:lnTo>
                  <a:pt x="20826" y="62129"/>
                </a:lnTo>
                <a:lnTo>
                  <a:pt x="20658" y="61992"/>
                </a:lnTo>
                <a:lnTo>
                  <a:pt x="20314" y="61861"/>
                </a:lnTo>
                <a:lnTo>
                  <a:pt x="19970" y="61861"/>
                </a:lnTo>
                <a:lnTo>
                  <a:pt x="19634" y="61992"/>
                </a:lnTo>
                <a:lnTo>
                  <a:pt x="19290" y="62129"/>
                </a:lnTo>
                <a:lnTo>
                  <a:pt x="18946" y="62659"/>
                </a:lnTo>
                <a:lnTo>
                  <a:pt x="18778" y="63326"/>
                </a:lnTo>
                <a:lnTo>
                  <a:pt x="18778" y="64524"/>
                </a:lnTo>
                <a:lnTo>
                  <a:pt x="18946" y="65185"/>
                </a:lnTo>
                <a:lnTo>
                  <a:pt x="19121" y="65721"/>
                </a:lnTo>
                <a:lnTo>
                  <a:pt x="19634" y="66115"/>
                </a:lnTo>
                <a:lnTo>
                  <a:pt x="19970" y="66650"/>
                </a:lnTo>
                <a:lnTo>
                  <a:pt x="20658" y="67049"/>
                </a:lnTo>
                <a:lnTo>
                  <a:pt x="21338" y="67312"/>
                </a:lnTo>
                <a:lnTo>
                  <a:pt x="22362" y="67580"/>
                </a:lnTo>
                <a:lnTo>
                  <a:pt x="24411" y="67580"/>
                </a:lnTo>
                <a:lnTo>
                  <a:pt x="25435" y="67449"/>
                </a:lnTo>
                <a:lnTo>
                  <a:pt x="26290" y="67181"/>
                </a:lnTo>
                <a:lnTo>
                  <a:pt x="27139" y="66782"/>
                </a:lnTo>
                <a:lnTo>
                  <a:pt x="28163" y="66382"/>
                </a:lnTo>
                <a:lnTo>
                  <a:pt x="28851" y="65852"/>
                </a:lnTo>
                <a:lnTo>
                  <a:pt x="29875" y="66514"/>
                </a:lnTo>
                <a:lnTo>
                  <a:pt x="30899" y="66913"/>
                </a:lnTo>
                <a:lnTo>
                  <a:pt x="32092" y="67181"/>
                </a:lnTo>
                <a:lnTo>
                  <a:pt x="33284" y="67312"/>
                </a:lnTo>
                <a:lnTo>
                  <a:pt x="34484" y="67181"/>
                </a:lnTo>
                <a:lnTo>
                  <a:pt x="35676" y="66913"/>
                </a:lnTo>
                <a:lnTo>
                  <a:pt x="36700" y="66382"/>
                </a:lnTo>
                <a:lnTo>
                  <a:pt x="37556" y="65721"/>
                </a:lnTo>
                <a:lnTo>
                  <a:pt x="38405" y="65983"/>
                </a:lnTo>
                <a:lnTo>
                  <a:pt x="39261" y="66251"/>
                </a:lnTo>
                <a:lnTo>
                  <a:pt x="40285" y="66382"/>
                </a:lnTo>
                <a:lnTo>
                  <a:pt x="41309" y="66514"/>
                </a:lnTo>
                <a:lnTo>
                  <a:pt x="42165" y="66514"/>
                </a:lnTo>
                <a:lnTo>
                  <a:pt x="43189" y="66382"/>
                </a:lnTo>
                <a:lnTo>
                  <a:pt x="44038" y="66115"/>
                </a:lnTo>
                <a:lnTo>
                  <a:pt x="44725" y="65852"/>
                </a:lnTo>
                <a:lnTo>
                  <a:pt x="45918" y="66382"/>
                </a:lnTo>
                <a:lnTo>
                  <a:pt x="47110" y="66913"/>
                </a:lnTo>
                <a:lnTo>
                  <a:pt x="48134" y="67181"/>
                </a:lnTo>
                <a:lnTo>
                  <a:pt x="49158" y="67312"/>
                </a:lnTo>
                <a:lnTo>
                  <a:pt x="50182" y="67181"/>
                </a:lnTo>
                <a:lnTo>
                  <a:pt x="51038" y="67049"/>
                </a:lnTo>
                <a:lnTo>
                  <a:pt x="51894" y="66650"/>
                </a:lnTo>
                <a:lnTo>
                  <a:pt x="52743" y="66251"/>
                </a:lnTo>
                <a:lnTo>
                  <a:pt x="54454" y="65322"/>
                </a:lnTo>
                <a:lnTo>
                  <a:pt x="54966" y="65721"/>
                </a:lnTo>
                <a:lnTo>
                  <a:pt x="55479" y="66115"/>
                </a:lnTo>
                <a:lnTo>
                  <a:pt x="56327" y="66382"/>
                </a:lnTo>
                <a:lnTo>
                  <a:pt x="58551" y="66382"/>
                </a:lnTo>
                <a:lnTo>
                  <a:pt x="59575" y="66251"/>
                </a:lnTo>
                <a:lnTo>
                  <a:pt x="60768" y="65852"/>
                </a:lnTo>
                <a:lnTo>
                  <a:pt x="61623" y="65322"/>
                </a:lnTo>
                <a:lnTo>
                  <a:pt x="62304" y="65721"/>
                </a:lnTo>
                <a:lnTo>
                  <a:pt x="62816" y="66115"/>
                </a:lnTo>
                <a:lnTo>
                  <a:pt x="64352" y="66650"/>
                </a:lnTo>
                <a:lnTo>
                  <a:pt x="65376" y="66913"/>
                </a:lnTo>
                <a:lnTo>
                  <a:pt x="66400" y="67049"/>
                </a:lnTo>
                <a:lnTo>
                  <a:pt x="67256" y="66913"/>
                </a:lnTo>
                <a:lnTo>
                  <a:pt x="68105" y="66782"/>
                </a:lnTo>
                <a:lnTo>
                  <a:pt x="68961" y="66514"/>
                </a:lnTo>
                <a:lnTo>
                  <a:pt x="69810" y="66115"/>
                </a:lnTo>
                <a:lnTo>
                  <a:pt x="71177" y="65054"/>
                </a:lnTo>
                <a:lnTo>
                  <a:pt x="72033" y="65721"/>
                </a:lnTo>
                <a:lnTo>
                  <a:pt x="73057" y="66115"/>
                </a:lnTo>
                <a:lnTo>
                  <a:pt x="74081" y="66382"/>
                </a:lnTo>
                <a:lnTo>
                  <a:pt x="75442" y="66514"/>
                </a:lnTo>
                <a:lnTo>
                  <a:pt x="76642" y="66650"/>
                </a:lnTo>
                <a:lnTo>
                  <a:pt x="77834" y="66514"/>
                </a:lnTo>
                <a:lnTo>
                  <a:pt x="79027" y="66115"/>
                </a:lnTo>
                <a:lnTo>
                  <a:pt x="80051" y="65721"/>
                </a:lnTo>
                <a:lnTo>
                  <a:pt x="81075" y="66115"/>
                </a:lnTo>
                <a:lnTo>
                  <a:pt x="82099" y="66382"/>
                </a:lnTo>
                <a:lnTo>
                  <a:pt x="84491" y="66382"/>
                </a:lnTo>
                <a:lnTo>
                  <a:pt x="85684" y="66251"/>
                </a:lnTo>
                <a:lnTo>
                  <a:pt x="87052" y="65983"/>
                </a:lnTo>
                <a:lnTo>
                  <a:pt x="88244" y="65584"/>
                </a:lnTo>
                <a:lnTo>
                  <a:pt x="89268" y="65054"/>
                </a:lnTo>
                <a:lnTo>
                  <a:pt x="89780" y="65322"/>
                </a:lnTo>
                <a:lnTo>
                  <a:pt x="90636" y="65453"/>
                </a:lnTo>
                <a:lnTo>
                  <a:pt x="91492" y="65453"/>
                </a:lnTo>
                <a:lnTo>
                  <a:pt x="92341" y="65322"/>
                </a:lnTo>
                <a:lnTo>
                  <a:pt x="92853" y="65054"/>
                </a:lnTo>
                <a:lnTo>
                  <a:pt x="93196" y="64786"/>
                </a:lnTo>
                <a:lnTo>
                  <a:pt x="93365" y="64387"/>
                </a:lnTo>
                <a:lnTo>
                  <a:pt x="93365" y="63988"/>
                </a:lnTo>
                <a:lnTo>
                  <a:pt x="93196" y="63589"/>
                </a:lnTo>
                <a:lnTo>
                  <a:pt x="93028" y="63326"/>
                </a:lnTo>
                <a:lnTo>
                  <a:pt x="92516" y="63190"/>
                </a:lnTo>
                <a:lnTo>
                  <a:pt x="92004" y="63058"/>
                </a:lnTo>
                <a:lnTo>
                  <a:pt x="91492" y="63190"/>
                </a:lnTo>
                <a:lnTo>
                  <a:pt x="90980" y="63058"/>
                </a:lnTo>
                <a:lnTo>
                  <a:pt x="90468" y="62528"/>
                </a:lnTo>
                <a:lnTo>
                  <a:pt x="89780" y="62260"/>
                </a:lnTo>
                <a:lnTo>
                  <a:pt x="89444" y="62129"/>
                </a:lnTo>
                <a:lnTo>
                  <a:pt x="89100" y="62129"/>
                </a:lnTo>
                <a:lnTo>
                  <a:pt x="88756" y="62260"/>
                </a:lnTo>
                <a:lnTo>
                  <a:pt x="88419" y="62528"/>
                </a:lnTo>
                <a:lnTo>
                  <a:pt x="87907" y="62791"/>
                </a:lnTo>
                <a:lnTo>
                  <a:pt x="87052" y="63190"/>
                </a:lnTo>
                <a:lnTo>
                  <a:pt x="86027" y="63589"/>
                </a:lnTo>
                <a:lnTo>
                  <a:pt x="84835" y="63988"/>
                </a:lnTo>
                <a:lnTo>
                  <a:pt x="83811" y="64125"/>
                </a:lnTo>
                <a:lnTo>
                  <a:pt x="82443" y="64125"/>
                </a:lnTo>
                <a:lnTo>
                  <a:pt x="82275" y="63988"/>
                </a:lnTo>
                <a:lnTo>
                  <a:pt x="82099" y="63725"/>
                </a:lnTo>
                <a:lnTo>
                  <a:pt x="81931" y="63458"/>
                </a:lnTo>
                <a:lnTo>
                  <a:pt x="82099" y="62791"/>
                </a:lnTo>
                <a:lnTo>
                  <a:pt x="82099" y="62391"/>
                </a:lnTo>
                <a:lnTo>
                  <a:pt x="81763" y="61992"/>
                </a:lnTo>
                <a:lnTo>
                  <a:pt x="81419" y="61730"/>
                </a:lnTo>
                <a:lnTo>
                  <a:pt x="80907" y="61593"/>
                </a:lnTo>
                <a:lnTo>
                  <a:pt x="80395" y="61730"/>
                </a:lnTo>
                <a:lnTo>
                  <a:pt x="79883" y="61861"/>
                </a:lnTo>
                <a:lnTo>
                  <a:pt x="79371" y="62129"/>
                </a:lnTo>
                <a:lnTo>
                  <a:pt x="79202" y="62528"/>
                </a:lnTo>
                <a:lnTo>
                  <a:pt x="79027" y="63190"/>
                </a:lnTo>
                <a:lnTo>
                  <a:pt x="78690" y="63458"/>
                </a:lnTo>
                <a:lnTo>
                  <a:pt x="78346" y="63725"/>
                </a:lnTo>
                <a:lnTo>
                  <a:pt x="77491" y="64125"/>
                </a:lnTo>
                <a:lnTo>
                  <a:pt x="76466" y="64256"/>
                </a:lnTo>
                <a:lnTo>
                  <a:pt x="75442" y="64256"/>
                </a:lnTo>
                <a:lnTo>
                  <a:pt x="74418" y="64125"/>
                </a:lnTo>
                <a:lnTo>
                  <a:pt x="73569" y="63725"/>
                </a:lnTo>
                <a:lnTo>
                  <a:pt x="73394" y="63589"/>
                </a:lnTo>
                <a:lnTo>
                  <a:pt x="73226" y="63326"/>
                </a:lnTo>
                <a:lnTo>
                  <a:pt x="73226" y="62927"/>
                </a:lnTo>
                <a:lnTo>
                  <a:pt x="73394" y="62659"/>
                </a:lnTo>
                <a:lnTo>
                  <a:pt x="73738" y="62129"/>
                </a:lnTo>
                <a:lnTo>
                  <a:pt x="73569" y="61730"/>
                </a:lnTo>
                <a:lnTo>
                  <a:pt x="73394" y="61331"/>
                </a:lnTo>
                <a:lnTo>
                  <a:pt x="72882" y="61063"/>
                </a:lnTo>
                <a:lnTo>
                  <a:pt x="72370" y="60932"/>
                </a:lnTo>
                <a:close/>
                <a:moveTo>
                  <a:pt x="115728" y="61194"/>
                </a:moveTo>
                <a:lnTo>
                  <a:pt x="115728" y="65322"/>
                </a:lnTo>
                <a:lnTo>
                  <a:pt x="114023" y="66115"/>
                </a:lnTo>
                <a:lnTo>
                  <a:pt x="112311" y="67312"/>
                </a:lnTo>
                <a:lnTo>
                  <a:pt x="110775" y="68646"/>
                </a:lnTo>
                <a:lnTo>
                  <a:pt x="109414" y="70106"/>
                </a:lnTo>
                <a:lnTo>
                  <a:pt x="109414" y="69843"/>
                </a:lnTo>
                <a:lnTo>
                  <a:pt x="109414" y="67979"/>
                </a:lnTo>
                <a:lnTo>
                  <a:pt x="109583" y="67711"/>
                </a:lnTo>
                <a:lnTo>
                  <a:pt x="111631" y="65185"/>
                </a:lnTo>
                <a:lnTo>
                  <a:pt x="112655" y="63857"/>
                </a:lnTo>
                <a:lnTo>
                  <a:pt x="113679" y="62659"/>
                </a:lnTo>
                <a:lnTo>
                  <a:pt x="114703" y="61992"/>
                </a:lnTo>
                <a:lnTo>
                  <a:pt x="115728" y="61194"/>
                </a:lnTo>
                <a:close/>
                <a:moveTo>
                  <a:pt x="115728" y="67181"/>
                </a:moveTo>
                <a:lnTo>
                  <a:pt x="115728" y="71839"/>
                </a:lnTo>
                <a:lnTo>
                  <a:pt x="114360" y="72238"/>
                </a:lnTo>
                <a:lnTo>
                  <a:pt x="113336" y="72899"/>
                </a:lnTo>
                <a:lnTo>
                  <a:pt x="112311" y="73566"/>
                </a:lnTo>
                <a:lnTo>
                  <a:pt x="111463" y="74365"/>
                </a:lnTo>
                <a:lnTo>
                  <a:pt x="110263" y="75431"/>
                </a:lnTo>
                <a:lnTo>
                  <a:pt x="109239" y="76628"/>
                </a:lnTo>
                <a:lnTo>
                  <a:pt x="109239" y="74365"/>
                </a:lnTo>
                <a:lnTo>
                  <a:pt x="110775" y="72238"/>
                </a:lnTo>
                <a:lnTo>
                  <a:pt x="112487" y="70242"/>
                </a:lnTo>
                <a:lnTo>
                  <a:pt x="114023" y="68646"/>
                </a:lnTo>
                <a:lnTo>
                  <a:pt x="115728" y="67181"/>
                </a:lnTo>
                <a:close/>
                <a:moveTo>
                  <a:pt x="19970" y="72637"/>
                </a:moveTo>
                <a:lnTo>
                  <a:pt x="19634" y="72768"/>
                </a:lnTo>
                <a:lnTo>
                  <a:pt x="19458" y="72899"/>
                </a:lnTo>
                <a:lnTo>
                  <a:pt x="18097" y="74764"/>
                </a:lnTo>
                <a:lnTo>
                  <a:pt x="17585" y="75830"/>
                </a:lnTo>
                <a:lnTo>
                  <a:pt x="17242" y="76890"/>
                </a:lnTo>
                <a:lnTo>
                  <a:pt x="17073" y="77957"/>
                </a:lnTo>
                <a:lnTo>
                  <a:pt x="17242" y="78356"/>
                </a:lnTo>
                <a:lnTo>
                  <a:pt x="17585" y="78755"/>
                </a:lnTo>
                <a:lnTo>
                  <a:pt x="17922" y="79154"/>
                </a:lnTo>
                <a:lnTo>
                  <a:pt x="18434" y="79422"/>
                </a:lnTo>
                <a:lnTo>
                  <a:pt x="19290" y="79553"/>
                </a:lnTo>
                <a:lnTo>
                  <a:pt x="21170" y="79553"/>
                </a:lnTo>
                <a:lnTo>
                  <a:pt x="22194" y="79422"/>
                </a:lnTo>
                <a:lnTo>
                  <a:pt x="23043" y="79154"/>
                </a:lnTo>
                <a:lnTo>
                  <a:pt x="24067" y="78886"/>
                </a:lnTo>
                <a:lnTo>
                  <a:pt x="25947" y="78088"/>
                </a:lnTo>
                <a:lnTo>
                  <a:pt x="27651" y="77027"/>
                </a:lnTo>
                <a:lnTo>
                  <a:pt x="28163" y="77557"/>
                </a:lnTo>
                <a:lnTo>
                  <a:pt x="29019" y="77957"/>
                </a:lnTo>
                <a:lnTo>
                  <a:pt x="29700" y="78356"/>
                </a:lnTo>
                <a:lnTo>
                  <a:pt x="30724" y="78624"/>
                </a:lnTo>
                <a:lnTo>
                  <a:pt x="31923" y="78886"/>
                </a:lnTo>
                <a:lnTo>
                  <a:pt x="34140" y="78886"/>
                </a:lnTo>
                <a:lnTo>
                  <a:pt x="35332" y="78755"/>
                </a:lnTo>
                <a:lnTo>
                  <a:pt x="36357" y="78487"/>
                </a:lnTo>
                <a:lnTo>
                  <a:pt x="37381" y="78088"/>
                </a:lnTo>
                <a:lnTo>
                  <a:pt x="38405" y="77557"/>
                </a:lnTo>
                <a:lnTo>
                  <a:pt x="39261" y="77027"/>
                </a:lnTo>
                <a:lnTo>
                  <a:pt x="40116" y="77557"/>
                </a:lnTo>
                <a:lnTo>
                  <a:pt x="41309" y="77825"/>
                </a:lnTo>
                <a:lnTo>
                  <a:pt x="42677" y="77957"/>
                </a:lnTo>
                <a:lnTo>
                  <a:pt x="44038" y="77957"/>
                </a:lnTo>
                <a:lnTo>
                  <a:pt x="47797" y="77825"/>
                </a:lnTo>
                <a:lnTo>
                  <a:pt x="51382" y="77957"/>
                </a:lnTo>
                <a:lnTo>
                  <a:pt x="53767" y="78088"/>
                </a:lnTo>
                <a:lnTo>
                  <a:pt x="56327" y="77957"/>
                </a:lnTo>
                <a:lnTo>
                  <a:pt x="57695" y="77825"/>
                </a:lnTo>
                <a:lnTo>
                  <a:pt x="58888" y="77557"/>
                </a:lnTo>
                <a:lnTo>
                  <a:pt x="59912" y="77158"/>
                </a:lnTo>
                <a:lnTo>
                  <a:pt x="60936" y="76491"/>
                </a:lnTo>
                <a:lnTo>
                  <a:pt x="61111" y="76229"/>
                </a:lnTo>
                <a:lnTo>
                  <a:pt x="61111" y="75961"/>
                </a:lnTo>
                <a:lnTo>
                  <a:pt x="60936" y="75693"/>
                </a:lnTo>
                <a:lnTo>
                  <a:pt x="60599" y="75562"/>
                </a:lnTo>
                <a:lnTo>
                  <a:pt x="59063" y="75294"/>
                </a:lnTo>
                <a:lnTo>
                  <a:pt x="57695" y="75431"/>
                </a:lnTo>
                <a:lnTo>
                  <a:pt x="54623" y="75693"/>
                </a:lnTo>
                <a:lnTo>
                  <a:pt x="51719" y="75693"/>
                </a:lnTo>
                <a:lnTo>
                  <a:pt x="48646" y="75431"/>
                </a:lnTo>
                <a:lnTo>
                  <a:pt x="47110" y="75431"/>
                </a:lnTo>
                <a:lnTo>
                  <a:pt x="44725" y="75562"/>
                </a:lnTo>
                <a:lnTo>
                  <a:pt x="42501" y="75562"/>
                </a:lnTo>
                <a:lnTo>
                  <a:pt x="41821" y="75431"/>
                </a:lnTo>
                <a:lnTo>
                  <a:pt x="41653" y="75431"/>
                </a:lnTo>
                <a:lnTo>
                  <a:pt x="41653" y="75294"/>
                </a:lnTo>
                <a:lnTo>
                  <a:pt x="41821" y="74895"/>
                </a:lnTo>
                <a:lnTo>
                  <a:pt x="41653" y="74365"/>
                </a:lnTo>
                <a:lnTo>
                  <a:pt x="41477" y="74097"/>
                </a:lnTo>
                <a:lnTo>
                  <a:pt x="41141" y="73698"/>
                </a:lnTo>
                <a:lnTo>
                  <a:pt x="40797" y="73566"/>
                </a:lnTo>
                <a:lnTo>
                  <a:pt x="40285" y="73435"/>
                </a:lnTo>
                <a:lnTo>
                  <a:pt x="39773" y="73566"/>
                </a:lnTo>
                <a:lnTo>
                  <a:pt x="39261" y="73834"/>
                </a:lnTo>
                <a:lnTo>
                  <a:pt x="37556" y="75163"/>
                </a:lnTo>
                <a:lnTo>
                  <a:pt x="35508" y="76229"/>
                </a:lnTo>
                <a:lnTo>
                  <a:pt x="34820" y="76491"/>
                </a:lnTo>
                <a:lnTo>
                  <a:pt x="33796" y="76628"/>
                </a:lnTo>
                <a:lnTo>
                  <a:pt x="32772" y="76628"/>
                </a:lnTo>
                <a:lnTo>
                  <a:pt x="31748" y="76491"/>
                </a:lnTo>
                <a:lnTo>
                  <a:pt x="30899" y="76229"/>
                </a:lnTo>
                <a:lnTo>
                  <a:pt x="30212" y="75830"/>
                </a:lnTo>
                <a:lnTo>
                  <a:pt x="30043" y="75562"/>
                </a:lnTo>
                <a:lnTo>
                  <a:pt x="30043" y="75163"/>
                </a:lnTo>
                <a:lnTo>
                  <a:pt x="30043" y="74764"/>
                </a:lnTo>
                <a:lnTo>
                  <a:pt x="30212" y="74233"/>
                </a:lnTo>
                <a:lnTo>
                  <a:pt x="30212" y="73834"/>
                </a:lnTo>
                <a:lnTo>
                  <a:pt x="30212" y="73435"/>
                </a:lnTo>
                <a:lnTo>
                  <a:pt x="29875" y="73167"/>
                </a:lnTo>
                <a:lnTo>
                  <a:pt x="29363" y="72899"/>
                </a:lnTo>
                <a:lnTo>
                  <a:pt x="28851" y="72768"/>
                </a:lnTo>
                <a:lnTo>
                  <a:pt x="28339" y="72899"/>
                </a:lnTo>
                <a:lnTo>
                  <a:pt x="27827" y="73036"/>
                </a:lnTo>
                <a:lnTo>
                  <a:pt x="27483" y="73435"/>
                </a:lnTo>
                <a:lnTo>
                  <a:pt x="26971" y="73966"/>
                </a:lnTo>
                <a:lnTo>
                  <a:pt x="26459" y="74365"/>
                </a:lnTo>
                <a:lnTo>
                  <a:pt x="25266" y="75294"/>
                </a:lnTo>
                <a:lnTo>
                  <a:pt x="23898" y="76092"/>
                </a:lnTo>
                <a:lnTo>
                  <a:pt x="22531" y="76628"/>
                </a:lnTo>
                <a:lnTo>
                  <a:pt x="21682" y="77027"/>
                </a:lnTo>
                <a:lnTo>
                  <a:pt x="20658" y="77158"/>
                </a:lnTo>
                <a:lnTo>
                  <a:pt x="20314" y="77158"/>
                </a:lnTo>
                <a:lnTo>
                  <a:pt x="19970" y="77027"/>
                </a:lnTo>
                <a:lnTo>
                  <a:pt x="19970" y="76628"/>
                </a:lnTo>
                <a:lnTo>
                  <a:pt x="19970" y="76092"/>
                </a:lnTo>
                <a:lnTo>
                  <a:pt x="20826" y="73566"/>
                </a:lnTo>
                <a:lnTo>
                  <a:pt x="20826" y="73299"/>
                </a:lnTo>
                <a:lnTo>
                  <a:pt x="20826" y="73036"/>
                </a:lnTo>
                <a:lnTo>
                  <a:pt x="20482" y="72768"/>
                </a:lnTo>
                <a:lnTo>
                  <a:pt x="20146" y="72637"/>
                </a:lnTo>
                <a:close/>
                <a:moveTo>
                  <a:pt x="115728" y="72637"/>
                </a:moveTo>
                <a:lnTo>
                  <a:pt x="115559" y="77290"/>
                </a:lnTo>
                <a:lnTo>
                  <a:pt x="115215" y="77290"/>
                </a:lnTo>
                <a:lnTo>
                  <a:pt x="114535" y="77689"/>
                </a:lnTo>
                <a:lnTo>
                  <a:pt x="113679" y="78088"/>
                </a:lnTo>
                <a:lnTo>
                  <a:pt x="112143" y="79154"/>
                </a:lnTo>
                <a:lnTo>
                  <a:pt x="110775" y="80351"/>
                </a:lnTo>
                <a:lnTo>
                  <a:pt x="109583" y="81549"/>
                </a:lnTo>
                <a:lnTo>
                  <a:pt x="108902" y="82216"/>
                </a:lnTo>
                <a:lnTo>
                  <a:pt x="109071" y="80220"/>
                </a:lnTo>
                <a:lnTo>
                  <a:pt x="109239" y="80220"/>
                </a:lnTo>
                <a:lnTo>
                  <a:pt x="110095" y="79285"/>
                </a:lnTo>
                <a:lnTo>
                  <a:pt x="110951" y="78356"/>
                </a:lnTo>
                <a:lnTo>
                  <a:pt x="112311" y="76360"/>
                </a:lnTo>
                <a:lnTo>
                  <a:pt x="113848" y="74365"/>
                </a:lnTo>
                <a:lnTo>
                  <a:pt x="114703" y="73435"/>
                </a:lnTo>
                <a:lnTo>
                  <a:pt x="115728" y="72637"/>
                </a:lnTo>
                <a:close/>
                <a:moveTo>
                  <a:pt x="115559" y="78356"/>
                </a:moveTo>
                <a:lnTo>
                  <a:pt x="115384" y="83145"/>
                </a:lnTo>
                <a:lnTo>
                  <a:pt x="114703" y="83276"/>
                </a:lnTo>
                <a:lnTo>
                  <a:pt x="113848" y="83675"/>
                </a:lnTo>
                <a:lnTo>
                  <a:pt x="112143" y="84741"/>
                </a:lnTo>
                <a:lnTo>
                  <a:pt x="110607" y="85939"/>
                </a:lnTo>
                <a:lnTo>
                  <a:pt x="109583" y="86868"/>
                </a:lnTo>
                <a:lnTo>
                  <a:pt x="108559" y="87666"/>
                </a:lnTo>
                <a:lnTo>
                  <a:pt x="108559" y="86070"/>
                </a:lnTo>
                <a:lnTo>
                  <a:pt x="109071" y="85808"/>
                </a:lnTo>
                <a:lnTo>
                  <a:pt x="109414" y="85540"/>
                </a:lnTo>
                <a:lnTo>
                  <a:pt x="109926" y="84741"/>
                </a:lnTo>
                <a:lnTo>
                  <a:pt x="110951" y="83413"/>
                </a:lnTo>
                <a:lnTo>
                  <a:pt x="112311" y="82079"/>
                </a:lnTo>
                <a:lnTo>
                  <a:pt x="114191" y="80351"/>
                </a:lnTo>
                <a:lnTo>
                  <a:pt x="114872" y="79285"/>
                </a:lnTo>
                <a:lnTo>
                  <a:pt x="115559" y="78356"/>
                </a:lnTo>
                <a:close/>
                <a:moveTo>
                  <a:pt x="115384" y="85408"/>
                </a:moveTo>
                <a:lnTo>
                  <a:pt x="115215" y="89531"/>
                </a:lnTo>
                <a:lnTo>
                  <a:pt x="114535" y="89799"/>
                </a:lnTo>
                <a:lnTo>
                  <a:pt x="113848" y="90329"/>
                </a:lnTo>
                <a:lnTo>
                  <a:pt x="112487" y="91258"/>
                </a:lnTo>
                <a:lnTo>
                  <a:pt x="110263" y="93391"/>
                </a:lnTo>
                <a:lnTo>
                  <a:pt x="108215" y="95249"/>
                </a:lnTo>
                <a:lnTo>
                  <a:pt x="108215" y="93522"/>
                </a:lnTo>
                <a:lnTo>
                  <a:pt x="108390" y="92724"/>
                </a:lnTo>
                <a:lnTo>
                  <a:pt x="108390" y="92324"/>
                </a:lnTo>
                <a:lnTo>
                  <a:pt x="108559" y="91657"/>
                </a:lnTo>
                <a:lnTo>
                  <a:pt x="108902" y="90996"/>
                </a:lnTo>
                <a:lnTo>
                  <a:pt x="109414" y="90329"/>
                </a:lnTo>
                <a:lnTo>
                  <a:pt x="110095" y="89662"/>
                </a:lnTo>
                <a:lnTo>
                  <a:pt x="111463" y="88465"/>
                </a:lnTo>
                <a:lnTo>
                  <a:pt x="112655" y="87404"/>
                </a:lnTo>
                <a:lnTo>
                  <a:pt x="114023" y="86469"/>
                </a:lnTo>
                <a:lnTo>
                  <a:pt x="115384" y="85408"/>
                </a:lnTo>
                <a:close/>
                <a:moveTo>
                  <a:pt x="115047" y="92855"/>
                </a:moveTo>
                <a:lnTo>
                  <a:pt x="115047" y="96447"/>
                </a:lnTo>
                <a:lnTo>
                  <a:pt x="113336" y="97114"/>
                </a:lnTo>
                <a:lnTo>
                  <a:pt x="111799" y="98043"/>
                </a:lnTo>
                <a:lnTo>
                  <a:pt x="110263" y="98978"/>
                </a:lnTo>
                <a:lnTo>
                  <a:pt x="109071" y="100175"/>
                </a:lnTo>
                <a:lnTo>
                  <a:pt x="108046" y="101105"/>
                </a:lnTo>
                <a:lnTo>
                  <a:pt x="108046" y="100307"/>
                </a:lnTo>
                <a:lnTo>
                  <a:pt x="108390" y="100039"/>
                </a:lnTo>
                <a:lnTo>
                  <a:pt x="108559" y="99776"/>
                </a:lnTo>
                <a:lnTo>
                  <a:pt x="108902" y="98978"/>
                </a:lnTo>
                <a:lnTo>
                  <a:pt x="109414" y="98311"/>
                </a:lnTo>
                <a:lnTo>
                  <a:pt x="110607" y="96846"/>
                </a:lnTo>
                <a:lnTo>
                  <a:pt x="111975" y="95517"/>
                </a:lnTo>
                <a:lnTo>
                  <a:pt x="113336" y="94320"/>
                </a:lnTo>
                <a:lnTo>
                  <a:pt x="115047" y="92855"/>
                </a:lnTo>
                <a:close/>
                <a:moveTo>
                  <a:pt x="101046" y="8381"/>
                </a:moveTo>
                <a:lnTo>
                  <a:pt x="103270" y="8517"/>
                </a:lnTo>
                <a:lnTo>
                  <a:pt x="103950" y="8649"/>
                </a:lnTo>
                <a:lnTo>
                  <a:pt x="104462" y="8780"/>
                </a:lnTo>
                <a:lnTo>
                  <a:pt x="104974" y="9048"/>
                </a:lnTo>
                <a:lnTo>
                  <a:pt x="104974" y="10245"/>
                </a:lnTo>
                <a:lnTo>
                  <a:pt x="105142" y="11442"/>
                </a:lnTo>
                <a:lnTo>
                  <a:pt x="105654" y="13837"/>
                </a:lnTo>
                <a:lnTo>
                  <a:pt x="105654" y="17429"/>
                </a:lnTo>
                <a:lnTo>
                  <a:pt x="105486" y="20890"/>
                </a:lnTo>
                <a:lnTo>
                  <a:pt x="105318" y="28336"/>
                </a:lnTo>
                <a:lnTo>
                  <a:pt x="105318" y="35788"/>
                </a:lnTo>
                <a:lnTo>
                  <a:pt x="105486" y="52283"/>
                </a:lnTo>
                <a:lnTo>
                  <a:pt x="105486" y="68777"/>
                </a:lnTo>
                <a:lnTo>
                  <a:pt x="105486" y="74633"/>
                </a:lnTo>
                <a:lnTo>
                  <a:pt x="105142" y="80351"/>
                </a:lnTo>
                <a:lnTo>
                  <a:pt x="104806" y="86207"/>
                </a:lnTo>
                <a:lnTo>
                  <a:pt x="104462" y="91925"/>
                </a:lnTo>
                <a:lnTo>
                  <a:pt x="104294" y="100706"/>
                </a:lnTo>
                <a:lnTo>
                  <a:pt x="104118" y="104298"/>
                </a:lnTo>
                <a:lnTo>
                  <a:pt x="104118" y="105495"/>
                </a:lnTo>
                <a:lnTo>
                  <a:pt x="103950" y="106025"/>
                </a:lnTo>
                <a:lnTo>
                  <a:pt x="104294" y="105495"/>
                </a:lnTo>
                <a:lnTo>
                  <a:pt x="104118" y="105894"/>
                </a:lnTo>
                <a:lnTo>
                  <a:pt x="104118" y="106293"/>
                </a:lnTo>
                <a:lnTo>
                  <a:pt x="101733" y="106561"/>
                </a:lnTo>
                <a:lnTo>
                  <a:pt x="94733" y="106561"/>
                </a:lnTo>
                <a:lnTo>
                  <a:pt x="88244" y="106692"/>
                </a:lnTo>
                <a:lnTo>
                  <a:pt x="81931" y="106824"/>
                </a:lnTo>
                <a:lnTo>
                  <a:pt x="67593" y="106424"/>
                </a:lnTo>
                <a:lnTo>
                  <a:pt x="53255" y="106162"/>
                </a:lnTo>
                <a:lnTo>
                  <a:pt x="46086" y="106025"/>
                </a:lnTo>
                <a:lnTo>
                  <a:pt x="18609" y="106025"/>
                </a:lnTo>
                <a:lnTo>
                  <a:pt x="12465" y="106424"/>
                </a:lnTo>
                <a:lnTo>
                  <a:pt x="8880" y="106561"/>
                </a:lnTo>
                <a:lnTo>
                  <a:pt x="5127" y="106692"/>
                </a:lnTo>
                <a:lnTo>
                  <a:pt x="5127" y="106561"/>
                </a:lnTo>
                <a:lnTo>
                  <a:pt x="4784" y="103631"/>
                </a:lnTo>
                <a:lnTo>
                  <a:pt x="4615" y="100706"/>
                </a:lnTo>
                <a:lnTo>
                  <a:pt x="4440" y="94850"/>
                </a:lnTo>
                <a:lnTo>
                  <a:pt x="4615" y="89000"/>
                </a:lnTo>
                <a:lnTo>
                  <a:pt x="4440" y="86070"/>
                </a:lnTo>
                <a:lnTo>
                  <a:pt x="4271" y="83145"/>
                </a:lnTo>
                <a:lnTo>
                  <a:pt x="3928" y="80083"/>
                </a:lnTo>
                <a:lnTo>
                  <a:pt x="3928" y="77158"/>
                </a:lnTo>
                <a:lnTo>
                  <a:pt x="3928" y="74097"/>
                </a:lnTo>
                <a:lnTo>
                  <a:pt x="3928" y="71172"/>
                </a:lnTo>
                <a:lnTo>
                  <a:pt x="4440" y="65185"/>
                </a:lnTo>
                <a:lnTo>
                  <a:pt x="4784" y="59199"/>
                </a:lnTo>
                <a:lnTo>
                  <a:pt x="5127" y="52950"/>
                </a:lnTo>
                <a:lnTo>
                  <a:pt x="5127" y="46695"/>
                </a:lnTo>
                <a:lnTo>
                  <a:pt x="4784" y="40577"/>
                </a:lnTo>
                <a:lnTo>
                  <a:pt x="4615" y="34323"/>
                </a:lnTo>
                <a:lnTo>
                  <a:pt x="4103" y="21950"/>
                </a:lnTo>
                <a:lnTo>
                  <a:pt x="3928" y="15565"/>
                </a:lnTo>
                <a:lnTo>
                  <a:pt x="3928" y="12241"/>
                </a:lnTo>
                <a:lnTo>
                  <a:pt x="3591" y="9048"/>
                </a:lnTo>
                <a:lnTo>
                  <a:pt x="5976" y="9179"/>
                </a:lnTo>
                <a:lnTo>
                  <a:pt x="8368" y="9316"/>
                </a:lnTo>
                <a:lnTo>
                  <a:pt x="13145" y="9179"/>
                </a:lnTo>
                <a:lnTo>
                  <a:pt x="13145" y="9179"/>
                </a:lnTo>
                <a:lnTo>
                  <a:pt x="12296" y="10114"/>
                </a:lnTo>
                <a:lnTo>
                  <a:pt x="11440" y="11043"/>
                </a:lnTo>
                <a:lnTo>
                  <a:pt x="10928" y="11973"/>
                </a:lnTo>
                <a:lnTo>
                  <a:pt x="10760" y="13170"/>
                </a:lnTo>
                <a:lnTo>
                  <a:pt x="10760" y="13706"/>
                </a:lnTo>
                <a:lnTo>
                  <a:pt x="10928" y="14367"/>
                </a:lnTo>
                <a:lnTo>
                  <a:pt x="11272" y="15701"/>
                </a:lnTo>
                <a:lnTo>
                  <a:pt x="12121" y="16762"/>
                </a:lnTo>
                <a:lnTo>
                  <a:pt x="13145" y="17828"/>
                </a:lnTo>
                <a:lnTo>
                  <a:pt x="14513" y="18626"/>
                </a:lnTo>
                <a:lnTo>
                  <a:pt x="16049" y="19293"/>
                </a:lnTo>
                <a:lnTo>
                  <a:pt x="16729" y="19425"/>
                </a:lnTo>
                <a:lnTo>
                  <a:pt x="17585" y="19556"/>
                </a:lnTo>
                <a:lnTo>
                  <a:pt x="19290" y="19556"/>
                </a:lnTo>
                <a:lnTo>
                  <a:pt x="20314" y="19293"/>
                </a:lnTo>
                <a:lnTo>
                  <a:pt x="21338" y="19025"/>
                </a:lnTo>
                <a:lnTo>
                  <a:pt x="22194" y="18626"/>
                </a:lnTo>
                <a:lnTo>
                  <a:pt x="23043" y="18096"/>
                </a:lnTo>
                <a:lnTo>
                  <a:pt x="23898" y="17429"/>
                </a:lnTo>
                <a:lnTo>
                  <a:pt x="24579" y="16762"/>
                </a:lnTo>
                <a:lnTo>
                  <a:pt x="25091" y="16100"/>
                </a:lnTo>
                <a:lnTo>
                  <a:pt x="25603" y="15302"/>
                </a:lnTo>
                <a:lnTo>
                  <a:pt x="25947" y="14504"/>
                </a:lnTo>
                <a:lnTo>
                  <a:pt x="26290" y="13569"/>
                </a:lnTo>
                <a:lnTo>
                  <a:pt x="26459" y="12771"/>
                </a:lnTo>
                <a:lnTo>
                  <a:pt x="26459" y="11973"/>
                </a:lnTo>
                <a:lnTo>
                  <a:pt x="26290" y="11174"/>
                </a:lnTo>
                <a:lnTo>
                  <a:pt x="26115" y="10513"/>
                </a:lnTo>
                <a:lnTo>
                  <a:pt x="25778" y="9846"/>
                </a:lnTo>
                <a:lnTo>
                  <a:pt x="25091" y="9179"/>
                </a:lnTo>
                <a:lnTo>
                  <a:pt x="37724" y="9179"/>
                </a:lnTo>
                <a:lnTo>
                  <a:pt x="37044" y="9715"/>
                </a:lnTo>
                <a:lnTo>
                  <a:pt x="36532" y="10245"/>
                </a:lnTo>
                <a:lnTo>
                  <a:pt x="35676" y="11311"/>
                </a:lnTo>
                <a:lnTo>
                  <a:pt x="35164" y="12508"/>
                </a:lnTo>
                <a:lnTo>
                  <a:pt x="34996" y="13706"/>
                </a:lnTo>
                <a:lnTo>
                  <a:pt x="35164" y="14903"/>
                </a:lnTo>
                <a:lnTo>
                  <a:pt x="35844" y="15964"/>
                </a:lnTo>
                <a:lnTo>
                  <a:pt x="36700" y="16899"/>
                </a:lnTo>
                <a:lnTo>
                  <a:pt x="37893" y="17828"/>
                </a:lnTo>
                <a:lnTo>
                  <a:pt x="39261" y="18358"/>
                </a:lnTo>
                <a:lnTo>
                  <a:pt x="40965" y="18758"/>
                </a:lnTo>
                <a:lnTo>
                  <a:pt x="42501" y="18894"/>
                </a:lnTo>
                <a:lnTo>
                  <a:pt x="44213" y="18758"/>
                </a:lnTo>
                <a:lnTo>
                  <a:pt x="45574" y="18358"/>
                </a:lnTo>
                <a:lnTo>
                  <a:pt x="47110" y="17697"/>
                </a:lnTo>
                <a:lnTo>
                  <a:pt x="48134" y="16899"/>
                </a:lnTo>
                <a:lnTo>
                  <a:pt x="49158" y="15833"/>
                </a:lnTo>
                <a:lnTo>
                  <a:pt x="49670" y="14504"/>
                </a:lnTo>
                <a:lnTo>
                  <a:pt x="49846" y="13837"/>
                </a:lnTo>
                <a:lnTo>
                  <a:pt x="49846" y="13170"/>
                </a:lnTo>
                <a:lnTo>
                  <a:pt x="49670" y="11710"/>
                </a:lnTo>
                <a:lnTo>
                  <a:pt x="49502" y="10912"/>
                </a:lnTo>
                <a:lnTo>
                  <a:pt x="49158" y="10245"/>
                </a:lnTo>
                <a:lnTo>
                  <a:pt x="48646" y="9715"/>
                </a:lnTo>
                <a:lnTo>
                  <a:pt x="48134" y="9179"/>
                </a:lnTo>
                <a:lnTo>
                  <a:pt x="60424" y="8917"/>
                </a:lnTo>
                <a:lnTo>
                  <a:pt x="60599" y="8917"/>
                </a:lnTo>
                <a:lnTo>
                  <a:pt x="59912" y="9846"/>
                </a:lnTo>
                <a:lnTo>
                  <a:pt x="59231" y="10775"/>
                </a:lnTo>
                <a:lnTo>
                  <a:pt x="59063" y="11710"/>
                </a:lnTo>
                <a:lnTo>
                  <a:pt x="58888" y="12771"/>
                </a:lnTo>
                <a:lnTo>
                  <a:pt x="59063" y="13438"/>
                </a:lnTo>
                <a:lnTo>
                  <a:pt x="59231" y="14105"/>
                </a:lnTo>
                <a:lnTo>
                  <a:pt x="59575" y="14635"/>
                </a:lnTo>
                <a:lnTo>
                  <a:pt x="59912" y="15166"/>
                </a:lnTo>
                <a:lnTo>
                  <a:pt x="61111" y="16232"/>
                </a:lnTo>
                <a:lnTo>
                  <a:pt x="62472" y="17030"/>
                </a:lnTo>
                <a:lnTo>
                  <a:pt x="64008" y="17697"/>
                </a:lnTo>
                <a:lnTo>
                  <a:pt x="65720" y="18096"/>
                </a:lnTo>
                <a:lnTo>
                  <a:pt x="67256" y="18096"/>
                </a:lnTo>
                <a:lnTo>
                  <a:pt x="68105" y="17959"/>
                </a:lnTo>
                <a:lnTo>
                  <a:pt x="68961" y="17697"/>
                </a:lnTo>
                <a:lnTo>
                  <a:pt x="69985" y="17161"/>
                </a:lnTo>
                <a:lnTo>
                  <a:pt x="70834" y="16500"/>
                </a:lnTo>
                <a:lnTo>
                  <a:pt x="71346" y="15701"/>
                </a:lnTo>
                <a:lnTo>
                  <a:pt x="71858" y="14766"/>
                </a:lnTo>
                <a:lnTo>
                  <a:pt x="72202" y="13706"/>
                </a:lnTo>
                <a:lnTo>
                  <a:pt x="72202" y="12771"/>
                </a:lnTo>
                <a:lnTo>
                  <a:pt x="72202" y="11710"/>
                </a:lnTo>
                <a:lnTo>
                  <a:pt x="72202" y="10775"/>
                </a:lnTo>
                <a:lnTo>
                  <a:pt x="71689" y="9715"/>
                </a:lnTo>
                <a:lnTo>
                  <a:pt x="71009" y="8649"/>
                </a:lnTo>
                <a:lnTo>
                  <a:pt x="78346" y="8517"/>
                </a:lnTo>
                <a:lnTo>
                  <a:pt x="85684" y="8381"/>
                </a:lnTo>
                <a:lnTo>
                  <a:pt x="84660" y="8917"/>
                </a:lnTo>
                <a:lnTo>
                  <a:pt x="83811" y="9447"/>
                </a:lnTo>
                <a:lnTo>
                  <a:pt x="83123" y="10114"/>
                </a:lnTo>
                <a:lnTo>
                  <a:pt x="82443" y="10912"/>
                </a:lnTo>
                <a:lnTo>
                  <a:pt x="81763" y="11973"/>
                </a:lnTo>
                <a:lnTo>
                  <a:pt x="81587" y="13170"/>
                </a:lnTo>
                <a:lnTo>
                  <a:pt x="81587" y="14236"/>
                </a:lnTo>
                <a:lnTo>
                  <a:pt x="82099" y="15302"/>
                </a:lnTo>
                <a:lnTo>
                  <a:pt x="82787" y="16232"/>
                </a:lnTo>
                <a:lnTo>
                  <a:pt x="83811" y="17030"/>
                </a:lnTo>
                <a:lnTo>
                  <a:pt x="85003" y="17697"/>
                </a:lnTo>
                <a:lnTo>
                  <a:pt x="86371" y="18096"/>
                </a:lnTo>
                <a:lnTo>
                  <a:pt x="87907" y="18358"/>
                </a:lnTo>
                <a:lnTo>
                  <a:pt x="89444" y="18495"/>
                </a:lnTo>
                <a:lnTo>
                  <a:pt x="90980" y="18358"/>
                </a:lnTo>
                <a:lnTo>
                  <a:pt x="92684" y="18096"/>
                </a:lnTo>
                <a:lnTo>
                  <a:pt x="94221" y="17697"/>
                </a:lnTo>
                <a:lnTo>
                  <a:pt x="95413" y="17030"/>
                </a:lnTo>
                <a:lnTo>
                  <a:pt x="96613" y="16232"/>
                </a:lnTo>
                <a:lnTo>
                  <a:pt x="96949" y="15701"/>
                </a:lnTo>
                <a:lnTo>
                  <a:pt x="97293" y="15166"/>
                </a:lnTo>
                <a:lnTo>
                  <a:pt x="97637" y="14367"/>
                </a:lnTo>
                <a:lnTo>
                  <a:pt x="97637" y="13438"/>
                </a:lnTo>
                <a:lnTo>
                  <a:pt x="97461" y="12508"/>
                </a:lnTo>
                <a:lnTo>
                  <a:pt x="97125" y="11574"/>
                </a:lnTo>
                <a:lnTo>
                  <a:pt x="96613" y="10644"/>
                </a:lnTo>
                <a:lnTo>
                  <a:pt x="95925" y="9846"/>
                </a:lnTo>
                <a:lnTo>
                  <a:pt x="95076" y="9048"/>
                </a:lnTo>
                <a:lnTo>
                  <a:pt x="94221" y="8517"/>
                </a:lnTo>
                <a:lnTo>
                  <a:pt x="97293" y="8381"/>
                </a:lnTo>
                <a:close/>
                <a:moveTo>
                  <a:pt x="18434" y="108819"/>
                </a:moveTo>
                <a:lnTo>
                  <a:pt x="17585" y="109355"/>
                </a:lnTo>
                <a:lnTo>
                  <a:pt x="16729" y="109885"/>
                </a:lnTo>
                <a:lnTo>
                  <a:pt x="15362" y="111082"/>
                </a:lnTo>
                <a:lnTo>
                  <a:pt x="14001" y="111881"/>
                </a:lnTo>
                <a:lnTo>
                  <a:pt x="14001" y="110415"/>
                </a:lnTo>
                <a:lnTo>
                  <a:pt x="14001" y="109087"/>
                </a:lnTo>
                <a:lnTo>
                  <a:pt x="18434" y="108819"/>
                </a:lnTo>
                <a:close/>
                <a:moveTo>
                  <a:pt x="115384" y="110547"/>
                </a:moveTo>
                <a:lnTo>
                  <a:pt x="115215" y="112941"/>
                </a:lnTo>
                <a:lnTo>
                  <a:pt x="114872" y="115473"/>
                </a:lnTo>
                <a:lnTo>
                  <a:pt x="113848" y="115604"/>
                </a:lnTo>
                <a:lnTo>
                  <a:pt x="114535" y="113078"/>
                </a:lnTo>
                <a:lnTo>
                  <a:pt x="115384" y="110547"/>
                </a:lnTo>
                <a:close/>
                <a:moveTo>
                  <a:pt x="115215" y="103631"/>
                </a:moveTo>
                <a:lnTo>
                  <a:pt x="115384" y="108688"/>
                </a:lnTo>
                <a:lnTo>
                  <a:pt x="114360" y="109218"/>
                </a:lnTo>
                <a:lnTo>
                  <a:pt x="113679" y="109885"/>
                </a:lnTo>
                <a:lnTo>
                  <a:pt x="112999" y="110683"/>
                </a:lnTo>
                <a:lnTo>
                  <a:pt x="112311" y="111613"/>
                </a:lnTo>
                <a:lnTo>
                  <a:pt x="111463" y="113608"/>
                </a:lnTo>
                <a:lnTo>
                  <a:pt x="110775" y="115872"/>
                </a:lnTo>
                <a:lnTo>
                  <a:pt x="110439" y="115872"/>
                </a:lnTo>
                <a:lnTo>
                  <a:pt x="110951" y="114407"/>
                </a:lnTo>
                <a:lnTo>
                  <a:pt x="111287" y="112941"/>
                </a:lnTo>
                <a:lnTo>
                  <a:pt x="112143" y="110284"/>
                </a:lnTo>
                <a:lnTo>
                  <a:pt x="113679" y="106960"/>
                </a:lnTo>
                <a:lnTo>
                  <a:pt x="115215" y="103631"/>
                </a:lnTo>
                <a:close/>
                <a:moveTo>
                  <a:pt x="115047" y="97245"/>
                </a:moveTo>
                <a:lnTo>
                  <a:pt x="115215" y="101236"/>
                </a:lnTo>
                <a:lnTo>
                  <a:pt x="114360" y="102034"/>
                </a:lnTo>
                <a:lnTo>
                  <a:pt x="113679" y="102969"/>
                </a:lnTo>
                <a:lnTo>
                  <a:pt x="112311" y="104828"/>
                </a:lnTo>
                <a:lnTo>
                  <a:pt x="111287" y="106960"/>
                </a:lnTo>
                <a:lnTo>
                  <a:pt x="110439" y="108956"/>
                </a:lnTo>
                <a:lnTo>
                  <a:pt x="108727" y="112280"/>
                </a:lnTo>
                <a:lnTo>
                  <a:pt x="107878" y="114139"/>
                </a:lnTo>
                <a:lnTo>
                  <a:pt x="107366" y="116003"/>
                </a:lnTo>
                <a:lnTo>
                  <a:pt x="104462" y="116134"/>
                </a:lnTo>
                <a:lnTo>
                  <a:pt x="105486" y="114407"/>
                </a:lnTo>
                <a:lnTo>
                  <a:pt x="106167" y="112542"/>
                </a:lnTo>
                <a:lnTo>
                  <a:pt x="106510" y="110547"/>
                </a:lnTo>
                <a:lnTo>
                  <a:pt x="106510" y="108557"/>
                </a:lnTo>
                <a:lnTo>
                  <a:pt x="107022" y="108420"/>
                </a:lnTo>
                <a:lnTo>
                  <a:pt x="107534" y="108289"/>
                </a:lnTo>
                <a:lnTo>
                  <a:pt x="107878" y="108021"/>
                </a:lnTo>
                <a:lnTo>
                  <a:pt x="108046" y="107758"/>
                </a:lnTo>
                <a:lnTo>
                  <a:pt x="108215" y="107491"/>
                </a:lnTo>
                <a:lnTo>
                  <a:pt x="108215" y="106824"/>
                </a:lnTo>
                <a:lnTo>
                  <a:pt x="107878" y="106162"/>
                </a:lnTo>
                <a:lnTo>
                  <a:pt x="108046" y="105495"/>
                </a:lnTo>
                <a:lnTo>
                  <a:pt x="108046" y="104697"/>
                </a:lnTo>
                <a:lnTo>
                  <a:pt x="108727" y="104166"/>
                </a:lnTo>
                <a:lnTo>
                  <a:pt x="109414" y="103499"/>
                </a:lnTo>
                <a:lnTo>
                  <a:pt x="110607" y="102034"/>
                </a:lnTo>
                <a:lnTo>
                  <a:pt x="112823" y="99640"/>
                </a:lnTo>
                <a:lnTo>
                  <a:pt x="113848" y="98442"/>
                </a:lnTo>
                <a:lnTo>
                  <a:pt x="115047" y="97245"/>
                </a:lnTo>
                <a:close/>
                <a:moveTo>
                  <a:pt x="24067" y="108819"/>
                </a:moveTo>
                <a:lnTo>
                  <a:pt x="23043" y="109355"/>
                </a:lnTo>
                <a:lnTo>
                  <a:pt x="22194" y="110016"/>
                </a:lnTo>
                <a:lnTo>
                  <a:pt x="20482" y="111214"/>
                </a:lnTo>
                <a:lnTo>
                  <a:pt x="18434" y="113078"/>
                </a:lnTo>
                <a:lnTo>
                  <a:pt x="16386" y="114937"/>
                </a:lnTo>
                <a:lnTo>
                  <a:pt x="14681" y="116402"/>
                </a:lnTo>
                <a:lnTo>
                  <a:pt x="14337" y="114275"/>
                </a:lnTo>
                <a:lnTo>
                  <a:pt x="15362" y="114007"/>
                </a:lnTo>
                <a:lnTo>
                  <a:pt x="16217" y="113477"/>
                </a:lnTo>
                <a:lnTo>
                  <a:pt x="17754" y="112542"/>
                </a:lnTo>
                <a:lnTo>
                  <a:pt x="18778" y="111881"/>
                </a:lnTo>
                <a:lnTo>
                  <a:pt x="19802" y="111082"/>
                </a:lnTo>
                <a:lnTo>
                  <a:pt x="20658" y="110284"/>
                </a:lnTo>
                <a:lnTo>
                  <a:pt x="20826" y="109754"/>
                </a:lnTo>
                <a:lnTo>
                  <a:pt x="20994" y="109355"/>
                </a:lnTo>
                <a:lnTo>
                  <a:pt x="20826" y="109087"/>
                </a:lnTo>
                <a:lnTo>
                  <a:pt x="20658" y="108819"/>
                </a:lnTo>
                <a:close/>
                <a:moveTo>
                  <a:pt x="70497" y="109218"/>
                </a:moveTo>
                <a:lnTo>
                  <a:pt x="69297" y="110153"/>
                </a:lnTo>
                <a:lnTo>
                  <a:pt x="68280" y="110946"/>
                </a:lnTo>
                <a:lnTo>
                  <a:pt x="67256" y="112280"/>
                </a:lnTo>
                <a:lnTo>
                  <a:pt x="66232" y="113477"/>
                </a:lnTo>
                <a:lnTo>
                  <a:pt x="65208" y="114674"/>
                </a:lnTo>
                <a:lnTo>
                  <a:pt x="64696" y="115205"/>
                </a:lnTo>
                <a:lnTo>
                  <a:pt x="64520" y="115872"/>
                </a:lnTo>
                <a:lnTo>
                  <a:pt x="64520" y="116134"/>
                </a:lnTo>
                <a:lnTo>
                  <a:pt x="64520" y="116402"/>
                </a:lnTo>
                <a:lnTo>
                  <a:pt x="59575" y="116402"/>
                </a:lnTo>
                <a:lnTo>
                  <a:pt x="60768" y="115205"/>
                </a:lnTo>
                <a:lnTo>
                  <a:pt x="61960" y="114007"/>
                </a:lnTo>
                <a:lnTo>
                  <a:pt x="63328" y="112280"/>
                </a:lnTo>
                <a:lnTo>
                  <a:pt x="64864" y="110683"/>
                </a:lnTo>
                <a:lnTo>
                  <a:pt x="65888" y="109885"/>
                </a:lnTo>
                <a:lnTo>
                  <a:pt x="67081" y="109218"/>
                </a:lnTo>
                <a:close/>
                <a:moveTo>
                  <a:pt x="75618" y="109355"/>
                </a:moveTo>
                <a:lnTo>
                  <a:pt x="74250" y="111214"/>
                </a:lnTo>
                <a:lnTo>
                  <a:pt x="72714" y="113340"/>
                </a:lnTo>
                <a:lnTo>
                  <a:pt x="71177" y="115604"/>
                </a:lnTo>
                <a:lnTo>
                  <a:pt x="71009" y="116003"/>
                </a:lnTo>
                <a:lnTo>
                  <a:pt x="71177" y="116402"/>
                </a:lnTo>
                <a:lnTo>
                  <a:pt x="66057" y="116402"/>
                </a:lnTo>
                <a:lnTo>
                  <a:pt x="66744" y="116134"/>
                </a:lnTo>
                <a:lnTo>
                  <a:pt x="67256" y="115735"/>
                </a:lnTo>
                <a:lnTo>
                  <a:pt x="68280" y="114674"/>
                </a:lnTo>
                <a:lnTo>
                  <a:pt x="69985" y="112679"/>
                </a:lnTo>
                <a:lnTo>
                  <a:pt x="70497" y="112143"/>
                </a:lnTo>
                <a:lnTo>
                  <a:pt x="71177" y="111613"/>
                </a:lnTo>
                <a:lnTo>
                  <a:pt x="72714" y="110547"/>
                </a:lnTo>
                <a:lnTo>
                  <a:pt x="73394" y="110016"/>
                </a:lnTo>
                <a:lnTo>
                  <a:pt x="73738" y="109355"/>
                </a:lnTo>
                <a:close/>
                <a:moveTo>
                  <a:pt x="80907" y="109486"/>
                </a:moveTo>
                <a:lnTo>
                  <a:pt x="79714" y="110815"/>
                </a:lnTo>
                <a:lnTo>
                  <a:pt x="78690" y="112143"/>
                </a:lnTo>
                <a:lnTo>
                  <a:pt x="78003" y="113078"/>
                </a:lnTo>
                <a:lnTo>
                  <a:pt x="77322" y="114139"/>
                </a:lnTo>
                <a:lnTo>
                  <a:pt x="76810" y="115336"/>
                </a:lnTo>
                <a:lnTo>
                  <a:pt x="76466" y="116402"/>
                </a:lnTo>
                <a:lnTo>
                  <a:pt x="73569" y="116402"/>
                </a:lnTo>
                <a:lnTo>
                  <a:pt x="74418" y="115604"/>
                </a:lnTo>
                <a:lnTo>
                  <a:pt x="75106" y="114674"/>
                </a:lnTo>
                <a:lnTo>
                  <a:pt x="76466" y="112941"/>
                </a:lnTo>
                <a:lnTo>
                  <a:pt x="78003" y="111214"/>
                </a:lnTo>
                <a:lnTo>
                  <a:pt x="78690" y="110415"/>
                </a:lnTo>
                <a:lnTo>
                  <a:pt x="79371" y="109486"/>
                </a:lnTo>
                <a:close/>
                <a:moveTo>
                  <a:pt x="104118" y="109087"/>
                </a:moveTo>
                <a:lnTo>
                  <a:pt x="103438" y="110547"/>
                </a:lnTo>
                <a:lnTo>
                  <a:pt x="103094" y="112143"/>
                </a:lnTo>
                <a:lnTo>
                  <a:pt x="102582" y="113608"/>
                </a:lnTo>
                <a:lnTo>
                  <a:pt x="102245" y="114407"/>
                </a:lnTo>
                <a:lnTo>
                  <a:pt x="101902" y="115074"/>
                </a:lnTo>
                <a:lnTo>
                  <a:pt x="101733" y="115473"/>
                </a:lnTo>
                <a:lnTo>
                  <a:pt x="101733" y="115735"/>
                </a:lnTo>
                <a:lnTo>
                  <a:pt x="101902" y="116271"/>
                </a:lnTo>
                <a:lnTo>
                  <a:pt x="99685" y="116402"/>
                </a:lnTo>
                <a:lnTo>
                  <a:pt x="100197" y="114806"/>
                </a:lnTo>
                <a:lnTo>
                  <a:pt x="100878" y="112941"/>
                </a:lnTo>
                <a:lnTo>
                  <a:pt x="101390" y="110946"/>
                </a:lnTo>
                <a:lnTo>
                  <a:pt x="101390" y="110016"/>
                </a:lnTo>
                <a:lnTo>
                  <a:pt x="101558" y="109218"/>
                </a:lnTo>
                <a:lnTo>
                  <a:pt x="104118" y="109087"/>
                </a:lnTo>
                <a:close/>
                <a:moveTo>
                  <a:pt x="86540" y="109486"/>
                </a:moveTo>
                <a:lnTo>
                  <a:pt x="85684" y="110547"/>
                </a:lnTo>
                <a:lnTo>
                  <a:pt x="85172" y="111482"/>
                </a:lnTo>
                <a:lnTo>
                  <a:pt x="83811" y="113876"/>
                </a:lnTo>
                <a:lnTo>
                  <a:pt x="83299" y="115205"/>
                </a:lnTo>
                <a:lnTo>
                  <a:pt x="82955" y="116533"/>
                </a:lnTo>
                <a:lnTo>
                  <a:pt x="79714" y="116402"/>
                </a:lnTo>
                <a:lnTo>
                  <a:pt x="80051" y="115473"/>
                </a:lnTo>
                <a:lnTo>
                  <a:pt x="80563" y="114538"/>
                </a:lnTo>
                <a:lnTo>
                  <a:pt x="81763" y="112810"/>
                </a:lnTo>
                <a:lnTo>
                  <a:pt x="82955" y="111214"/>
                </a:lnTo>
                <a:lnTo>
                  <a:pt x="83467" y="110415"/>
                </a:lnTo>
                <a:lnTo>
                  <a:pt x="83811" y="109486"/>
                </a:lnTo>
                <a:close/>
                <a:moveTo>
                  <a:pt x="93540" y="109355"/>
                </a:moveTo>
                <a:lnTo>
                  <a:pt x="92684" y="110153"/>
                </a:lnTo>
                <a:lnTo>
                  <a:pt x="92172" y="110946"/>
                </a:lnTo>
                <a:lnTo>
                  <a:pt x="90980" y="112542"/>
                </a:lnTo>
                <a:lnTo>
                  <a:pt x="89780" y="114538"/>
                </a:lnTo>
                <a:lnTo>
                  <a:pt x="89444" y="115473"/>
                </a:lnTo>
                <a:lnTo>
                  <a:pt x="89100" y="116533"/>
                </a:lnTo>
                <a:lnTo>
                  <a:pt x="86027" y="116533"/>
                </a:lnTo>
                <a:lnTo>
                  <a:pt x="86540" y="114937"/>
                </a:lnTo>
                <a:lnTo>
                  <a:pt x="87052" y="113477"/>
                </a:lnTo>
                <a:lnTo>
                  <a:pt x="87732" y="111345"/>
                </a:lnTo>
                <a:lnTo>
                  <a:pt x="88244" y="110284"/>
                </a:lnTo>
                <a:lnTo>
                  <a:pt x="88588" y="109754"/>
                </a:lnTo>
                <a:lnTo>
                  <a:pt x="89100" y="109486"/>
                </a:lnTo>
                <a:lnTo>
                  <a:pt x="93540" y="109355"/>
                </a:lnTo>
                <a:close/>
                <a:moveTo>
                  <a:pt x="98998" y="109355"/>
                </a:moveTo>
                <a:lnTo>
                  <a:pt x="98661" y="110415"/>
                </a:lnTo>
                <a:lnTo>
                  <a:pt x="98317" y="111345"/>
                </a:lnTo>
                <a:lnTo>
                  <a:pt x="97293" y="113740"/>
                </a:lnTo>
                <a:lnTo>
                  <a:pt x="96437" y="116134"/>
                </a:lnTo>
                <a:lnTo>
                  <a:pt x="96437" y="116402"/>
                </a:lnTo>
                <a:lnTo>
                  <a:pt x="92341" y="116533"/>
                </a:lnTo>
                <a:lnTo>
                  <a:pt x="93028" y="114937"/>
                </a:lnTo>
                <a:lnTo>
                  <a:pt x="93877" y="113340"/>
                </a:lnTo>
                <a:lnTo>
                  <a:pt x="95245" y="111482"/>
                </a:lnTo>
                <a:lnTo>
                  <a:pt x="95757" y="110415"/>
                </a:lnTo>
                <a:lnTo>
                  <a:pt x="96101" y="109355"/>
                </a:lnTo>
                <a:close/>
                <a:moveTo>
                  <a:pt x="62984" y="109087"/>
                </a:moveTo>
                <a:lnTo>
                  <a:pt x="61960" y="110153"/>
                </a:lnTo>
                <a:lnTo>
                  <a:pt x="61280" y="111082"/>
                </a:lnTo>
                <a:lnTo>
                  <a:pt x="58888" y="113740"/>
                </a:lnTo>
                <a:lnTo>
                  <a:pt x="57695" y="115074"/>
                </a:lnTo>
                <a:lnTo>
                  <a:pt x="56671" y="116533"/>
                </a:lnTo>
                <a:lnTo>
                  <a:pt x="52231" y="116670"/>
                </a:lnTo>
                <a:lnTo>
                  <a:pt x="52231" y="116670"/>
                </a:lnTo>
                <a:lnTo>
                  <a:pt x="53255" y="115872"/>
                </a:lnTo>
                <a:lnTo>
                  <a:pt x="54111" y="114937"/>
                </a:lnTo>
                <a:lnTo>
                  <a:pt x="55815" y="113078"/>
                </a:lnTo>
                <a:lnTo>
                  <a:pt x="56503" y="112411"/>
                </a:lnTo>
                <a:lnTo>
                  <a:pt x="57183" y="111881"/>
                </a:lnTo>
                <a:lnTo>
                  <a:pt x="58719" y="110946"/>
                </a:lnTo>
                <a:lnTo>
                  <a:pt x="60424" y="110016"/>
                </a:lnTo>
                <a:lnTo>
                  <a:pt x="61960" y="109087"/>
                </a:lnTo>
                <a:close/>
                <a:moveTo>
                  <a:pt x="39604" y="108956"/>
                </a:moveTo>
                <a:lnTo>
                  <a:pt x="38917" y="109218"/>
                </a:lnTo>
                <a:lnTo>
                  <a:pt x="33796" y="112941"/>
                </a:lnTo>
                <a:lnTo>
                  <a:pt x="31411" y="114674"/>
                </a:lnTo>
                <a:lnTo>
                  <a:pt x="30387" y="115604"/>
                </a:lnTo>
                <a:lnTo>
                  <a:pt x="29875" y="116134"/>
                </a:lnTo>
                <a:lnTo>
                  <a:pt x="29531" y="116670"/>
                </a:lnTo>
                <a:lnTo>
                  <a:pt x="29531" y="116801"/>
                </a:lnTo>
                <a:lnTo>
                  <a:pt x="29700" y="116801"/>
                </a:lnTo>
                <a:lnTo>
                  <a:pt x="30387" y="116670"/>
                </a:lnTo>
                <a:lnTo>
                  <a:pt x="31236" y="116402"/>
                </a:lnTo>
                <a:lnTo>
                  <a:pt x="32604" y="115872"/>
                </a:lnTo>
                <a:lnTo>
                  <a:pt x="35164" y="114407"/>
                </a:lnTo>
                <a:lnTo>
                  <a:pt x="38068" y="112679"/>
                </a:lnTo>
                <a:lnTo>
                  <a:pt x="40797" y="110683"/>
                </a:lnTo>
                <a:lnTo>
                  <a:pt x="41141" y="110284"/>
                </a:lnTo>
                <a:lnTo>
                  <a:pt x="41141" y="109754"/>
                </a:lnTo>
                <a:lnTo>
                  <a:pt x="40797" y="109218"/>
                </a:lnTo>
                <a:lnTo>
                  <a:pt x="40285" y="108956"/>
                </a:lnTo>
                <a:close/>
                <a:moveTo>
                  <a:pt x="57695" y="108956"/>
                </a:moveTo>
                <a:lnTo>
                  <a:pt x="55991" y="110016"/>
                </a:lnTo>
                <a:lnTo>
                  <a:pt x="54454" y="111214"/>
                </a:lnTo>
                <a:lnTo>
                  <a:pt x="53087" y="112542"/>
                </a:lnTo>
                <a:lnTo>
                  <a:pt x="51719" y="113876"/>
                </a:lnTo>
                <a:lnTo>
                  <a:pt x="49334" y="116801"/>
                </a:lnTo>
                <a:lnTo>
                  <a:pt x="46773" y="116932"/>
                </a:lnTo>
                <a:lnTo>
                  <a:pt x="46773" y="116932"/>
                </a:lnTo>
                <a:lnTo>
                  <a:pt x="47966" y="115735"/>
                </a:lnTo>
                <a:lnTo>
                  <a:pt x="48990" y="114538"/>
                </a:lnTo>
                <a:lnTo>
                  <a:pt x="50695" y="112542"/>
                </a:lnTo>
                <a:lnTo>
                  <a:pt x="52574" y="110547"/>
                </a:lnTo>
                <a:lnTo>
                  <a:pt x="53942" y="109617"/>
                </a:lnTo>
                <a:lnTo>
                  <a:pt x="55135" y="108956"/>
                </a:lnTo>
                <a:close/>
                <a:moveTo>
                  <a:pt x="31748" y="108819"/>
                </a:moveTo>
                <a:lnTo>
                  <a:pt x="30555" y="109617"/>
                </a:lnTo>
                <a:lnTo>
                  <a:pt x="29363" y="110415"/>
                </a:lnTo>
                <a:lnTo>
                  <a:pt x="27139" y="112143"/>
                </a:lnTo>
                <a:lnTo>
                  <a:pt x="23043" y="114937"/>
                </a:lnTo>
                <a:lnTo>
                  <a:pt x="21850" y="115872"/>
                </a:lnTo>
                <a:lnTo>
                  <a:pt x="21338" y="116271"/>
                </a:lnTo>
                <a:lnTo>
                  <a:pt x="20826" y="116533"/>
                </a:lnTo>
                <a:lnTo>
                  <a:pt x="20482" y="116801"/>
                </a:lnTo>
                <a:lnTo>
                  <a:pt x="20482" y="116932"/>
                </a:lnTo>
                <a:lnTo>
                  <a:pt x="20658" y="117200"/>
                </a:lnTo>
                <a:lnTo>
                  <a:pt x="20826" y="117331"/>
                </a:lnTo>
                <a:lnTo>
                  <a:pt x="20146" y="117331"/>
                </a:lnTo>
                <a:lnTo>
                  <a:pt x="17242" y="117069"/>
                </a:lnTo>
                <a:lnTo>
                  <a:pt x="18097" y="116533"/>
                </a:lnTo>
                <a:lnTo>
                  <a:pt x="18946" y="115735"/>
                </a:lnTo>
                <a:lnTo>
                  <a:pt x="20314" y="114538"/>
                </a:lnTo>
                <a:lnTo>
                  <a:pt x="22362" y="113078"/>
                </a:lnTo>
                <a:lnTo>
                  <a:pt x="24411" y="111613"/>
                </a:lnTo>
                <a:lnTo>
                  <a:pt x="25266" y="111082"/>
                </a:lnTo>
                <a:lnTo>
                  <a:pt x="26115" y="110683"/>
                </a:lnTo>
                <a:lnTo>
                  <a:pt x="27995" y="110153"/>
                </a:lnTo>
                <a:lnTo>
                  <a:pt x="28339" y="109885"/>
                </a:lnTo>
                <a:lnTo>
                  <a:pt x="28507" y="109486"/>
                </a:lnTo>
                <a:lnTo>
                  <a:pt x="28507" y="109218"/>
                </a:lnTo>
                <a:lnTo>
                  <a:pt x="28507" y="108819"/>
                </a:lnTo>
                <a:close/>
                <a:moveTo>
                  <a:pt x="51550" y="108819"/>
                </a:moveTo>
                <a:lnTo>
                  <a:pt x="50182" y="110153"/>
                </a:lnTo>
                <a:lnTo>
                  <a:pt x="49158" y="111345"/>
                </a:lnTo>
                <a:lnTo>
                  <a:pt x="45918" y="115205"/>
                </a:lnTo>
                <a:lnTo>
                  <a:pt x="44893" y="116134"/>
                </a:lnTo>
                <a:lnTo>
                  <a:pt x="43869" y="117069"/>
                </a:lnTo>
                <a:lnTo>
                  <a:pt x="38236" y="117331"/>
                </a:lnTo>
                <a:lnTo>
                  <a:pt x="39429" y="116533"/>
                </a:lnTo>
                <a:lnTo>
                  <a:pt x="40628" y="115604"/>
                </a:lnTo>
                <a:lnTo>
                  <a:pt x="42677" y="113876"/>
                </a:lnTo>
                <a:lnTo>
                  <a:pt x="44213" y="112810"/>
                </a:lnTo>
                <a:lnTo>
                  <a:pt x="45749" y="111613"/>
                </a:lnTo>
                <a:lnTo>
                  <a:pt x="46430" y="110946"/>
                </a:lnTo>
                <a:lnTo>
                  <a:pt x="47110" y="110284"/>
                </a:lnTo>
                <a:lnTo>
                  <a:pt x="47285" y="109486"/>
                </a:lnTo>
                <a:lnTo>
                  <a:pt x="47454" y="108819"/>
                </a:lnTo>
                <a:close/>
                <a:moveTo>
                  <a:pt x="45062" y="108819"/>
                </a:moveTo>
                <a:lnTo>
                  <a:pt x="44038" y="109486"/>
                </a:lnTo>
                <a:lnTo>
                  <a:pt x="41989" y="111082"/>
                </a:lnTo>
                <a:lnTo>
                  <a:pt x="39941" y="112679"/>
                </a:lnTo>
                <a:lnTo>
                  <a:pt x="38580" y="113740"/>
                </a:lnTo>
                <a:lnTo>
                  <a:pt x="37044" y="114806"/>
                </a:lnTo>
                <a:lnTo>
                  <a:pt x="35844" y="116134"/>
                </a:lnTo>
                <a:lnTo>
                  <a:pt x="35332" y="116801"/>
                </a:lnTo>
                <a:lnTo>
                  <a:pt x="34996" y="117468"/>
                </a:lnTo>
                <a:lnTo>
                  <a:pt x="32092" y="117599"/>
                </a:lnTo>
                <a:lnTo>
                  <a:pt x="26971" y="117599"/>
                </a:lnTo>
                <a:lnTo>
                  <a:pt x="22019" y="117468"/>
                </a:lnTo>
                <a:lnTo>
                  <a:pt x="22706" y="117200"/>
                </a:lnTo>
                <a:lnTo>
                  <a:pt x="23386" y="116932"/>
                </a:lnTo>
                <a:lnTo>
                  <a:pt x="24754" y="116134"/>
                </a:lnTo>
                <a:lnTo>
                  <a:pt x="26627" y="114806"/>
                </a:lnTo>
                <a:lnTo>
                  <a:pt x="29188" y="113078"/>
                </a:lnTo>
                <a:lnTo>
                  <a:pt x="31748" y="111214"/>
                </a:lnTo>
                <a:lnTo>
                  <a:pt x="33284" y="110016"/>
                </a:lnTo>
                <a:lnTo>
                  <a:pt x="33972" y="109486"/>
                </a:lnTo>
                <a:lnTo>
                  <a:pt x="34484" y="108819"/>
                </a:lnTo>
                <a:close/>
                <a:moveTo>
                  <a:pt x="43013" y="0"/>
                </a:moveTo>
                <a:lnTo>
                  <a:pt x="42501" y="267"/>
                </a:lnTo>
                <a:lnTo>
                  <a:pt x="42165" y="535"/>
                </a:lnTo>
                <a:lnTo>
                  <a:pt x="41989" y="798"/>
                </a:lnTo>
                <a:lnTo>
                  <a:pt x="41653" y="1733"/>
                </a:lnTo>
                <a:lnTo>
                  <a:pt x="41477" y="2662"/>
                </a:lnTo>
                <a:lnTo>
                  <a:pt x="41653" y="4526"/>
                </a:lnTo>
                <a:lnTo>
                  <a:pt x="41477" y="5724"/>
                </a:lnTo>
                <a:lnTo>
                  <a:pt x="41477" y="6784"/>
                </a:lnTo>
                <a:lnTo>
                  <a:pt x="33284" y="6921"/>
                </a:lnTo>
                <a:lnTo>
                  <a:pt x="20826" y="6921"/>
                </a:lnTo>
                <a:lnTo>
                  <a:pt x="20658" y="6254"/>
                </a:lnTo>
                <a:lnTo>
                  <a:pt x="20658" y="4925"/>
                </a:lnTo>
                <a:lnTo>
                  <a:pt x="20658" y="3460"/>
                </a:lnTo>
                <a:lnTo>
                  <a:pt x="20658" y="1995"/>
                </a:lnTo>
                <a:lnTo>
                  <a:pt x="20482" y="667"/>
                </a:lnTo>
                <a:lnTo>
                  <a:pt x="20314" y="399"/>
                </a:lnTo>
                <a:lnTo>
                  <a:pt x="19970" y="136"/>
                </a:lnTo>
                <a:lnTo>
                  <a:pt x="19634" y="136"/>
                </a:lnTo>
                <a:lnTo>
                  <a:pt x="19121" y="267"/>
                </a:lnTo>
                <a:lnTo>
                  <a:pt x="18609" y="667"/>
                </a:lnTo>
                <a:lnTo>
                  <a:pt x="18097" y="1197"/>
                </a:lnTo>
                <a:lnTo>
                  <a:pt x="17754" y="1733"/>
                </a:lnTo>
                <a:lnTo>
                  <a:pt x="17585" y="2394"/>
                </a:lnTo>
                <a:lnTo>
                  <a:pt x="17410" y="3728"/>
                </a:lnTo>
                <a:lnTo>
                  <a:pt x="17410" y="5057"/>
                </a:lnTo>
                <a:lnTo>
                  <a:pt x="17410" y="6921"/>
                </a:lnTo>
                <a:lnTo>
                  <a:pt x="6151" y="6921"/>
                </a:lnTo>
                <a:lnTo>
                  <a:pt x="2567" y="7320"/>
                </a:lnTo>
                <a:lnTo>
                  <a:pt x="2223" y="7451"/>
                </a:lnTo>
                <a:lnTo>
                  <a:pt x="1879" y="7583"/>
                </a:lnTo>
                <a:lnTo>
                  <a:pt x="1711" y="7982"/>
                </a:lnTo>
                <a:lnTo>
                  <a:pt x="1367" y="8118"/>
                </a:lnTo>
                <a:lnTo>
                  <a:pt x="1199" y="8517"/>
                </a:lnTo>
                <a:lnTo>
                  <a:pt x="687" y="11311"/>
                </a:lnTo>
                <a:lnTo>
                  <a:pt x="343" y="14367"/>
                </a:lnTo>
                <a:lnTo>
                  <a:pt x="175" y="17298"/>
                </a:lnTo>
                <a:lnTo>
                  <a:pt x="175" y="20354"/>
                </a:lnTo>
                <a:lnTo>
                  <a:pt x="343" y="26341"/>
                </a:lnTo>
                <a:lnTo>
                  <a:pt x="687" y="32327"/>
                </a:lnTo>
                <a:lnTo>
                  <a:pt x="1199" y="45230"/>
                </a:lnTo>
                <a:lnTo>
                  <a:pt x="1199" y="51616"/>
                </a:lnTo>
                <a:lnTo>
                  <a:pt x="1031" y="58138"/>
                </a:lnTo>
                <a:lnTo>
                  <a:pt x="687" y="64387"/>
                </a:lnTo>
                <a:lnTo>
                  <a:pt x="175" y="70641"/>
                </a:lnTo>
                <a:lnTo>
                  <a:pt x="7" y="76890"/>
                </a:lnTo>
                <a:lnTo>
                  <a:pt x="7" y="79952"/>
                </a:lnTo>
                <a:lnTo>
                  <a:pt x="343" y="83145"/>
                </a:lnTo>
                <a:lnTo>
                  <a:pt x="343" y="86070"/>
                </a:lnTo>
                <a:lnTo>
                  <a:pt x="343" y="89000"/>
                </a:lnTo>
                <a:lnTo>
                  <a:pt x="175" y="95118"/>
                </a:lnTo>
                <a:lnTo>
                  <a:pt x="175" y="98043"/>
                </a:lnTo>
                <a:lnTo>
                  <a:pt x="343" y="101105"/>
                </a:lnTo>
                <a:lnTo>
                  <a:pt x="687" y="104030"/>
                </a:lnTo>
                <a:lnTo>
                  <a:pt x="1367" y="106960"/>
                </a:lnTo>
                <a:lnTo>
                  <a:pt x="1711" y="107491"/>
                </a:lnTo>
                <a:lnTo>
                  <a:pt x="2055" y="107758"/>
                </a:lnTo>
                <a:lnTo>
                  <a:pt x="2735" y="107890"/>
                </a:lnTo>
                <a:lnTo>
                  <a:pt x="3416" y="108021"/>
                </a:lnTo>
                <a:lnTo>
                  <a:pt x="4103" y="108557"/>
                </a:lnTo>
                <a:lnTo>
                  <a:pt x="4784" y="108819"/>
                </a:lnTo>
                <a:lnTo>
                  <a:pt x="5639" y="109087"/>
                </a:lnTo>
                <a:lnTo>
                  <a:pt x="6663" y="109218"/>
                </a:lnTo>
                <a:lnTo>
                  <a:pt x="10416" y="109218"/>
                </a:lnTo>
                <a:lnTo>
                  <a:pt x="10416" y="111214"/>
                </a:lnTo>
                <a:lnTo>
                  <a:pt x="10416" y="112810"/>
                </a:lnTo>
                <a:lnTo>
                  <a:pt x="10585" y="114538"/>
                </a:lnTo>
                <a:lnTo>
                  <a:pt x="10928" y="117731"/>
                </a:lnTo>
                <a:lnTo>
                  <a:pt x="10928" y="118130"/>
                </a:lnTo>
                <a:lnTo>
                  <a:pt x="11097" y="118665"/>
                </a:lnTo>
                <a:lnTo>
                  <a:pt x="11609" y="118928"/>
                </a:lnTo>
                <a:lnTo>
                  <a:pt x="12121" y="119196"/>
                </a:lnTo>
                <a:lnTo>
                  <a:pt x="13313" y="119196"/>
                </a:lnTo>
                <a:lnTo>
                  <a:pt x="13825" y="119065"/>
                </a:lnTo>
                <a:lnTo>
                  <a:pt x="16729" y="119464"/>
                </a:lnTo>
                <a:lnTo>
                  <a:pt x="19634" y="119726"/>
                </a:lnTo>
                <a:lnTo>
                  <a:pt x="25435" y="119994"/>
                </a:lnTo>
                <a:lnTo>
                  <a:pt x="31411" y="119994"/>
                </a:lnTo>
                <a:lnTo>
                  <a:pt x="37212" y="119863"/>
                </a:lnTo>
                <a:lnTo>
                  <a:pt x="49158" y="119327"/>
                </a:lnTo>
                <a:lnTo>
                  <a:pt x="54966" y="119065"/>
                </a:lnTo>
                <a:lnTo>
                  <a:pt x="60936" y="118928"/>
                </a:lnTo>
                <a:lnTo>
                  <a:pt x="66744" y="118797"/>
                </a:lnTo>
                <a:lnTo>
                  <a:pt x="72545" y="118928"/>
                </a:lnTo>
                <a:lnTo>
                  <a:pt x="84323" y="119065"/>
                </a:lnTo>
                <a:lnTo>
                  <a:pt x="96101" y="119065"/>
                </a:lnTo>
                <a:lnTo>
                  <a:pt x="101902" y="118928"/>
                </a:lnTo>
                <a:lnTo>
                  <a:pt x="107703" y="118529"/>
                </a:lnTo>
                <a:lnTo>
                  <a:pt x="108215" y="118665"/>
                </a:lnTo>
                <a:lnTo>
                  <a:pt x="108727" y="118529"/>
                </a:lnTo>
                <a:lnTo>
                  <a:pt x="115215" y="117998"/>
                </a:lnTo>
                <a:lnTo>
                  <a:pt x="115728" y="117867"/>
                </a:lnTo>
                <a:lnTo>
                  <a:pt x="116583" y="118130"/>
                </a:lnTo>
                <a:lnTo>
                  <a:pt x="117264" y="118130"/>
                </a:lnTo>
                <a:lnTo>
                  <a:pt x="117607" y="117998"/>
                </a:lnTo>
                <a:lnTo>
                  <a:pt x="117944" y="117731"/>
                </a:lnTo>
                <a:lnTo>
                  <a:pt x="118288" y="117468"/>
                </a:lnTo>
                <a:lnTo>
                  <a:pt x="118288" y="117069"/>
                </a:lnTo>
                <a:lnTo>
                  <a:pt x="118800" y="114275"/>
                </a:lnTo>
                <a:lnTo>
                  <a:pt x="119144" y="111482"/>
                </a:lnTo>
                <a:lnTo>
                  <a:pt x="119144" y="108688"/>
                </a:lnTo>
                <a:lnTo>
                  <a:pt x="119144" y="105894"/>
                </a:lnTo>
                <a:lnTo>
                  <a:pt x="118800" y="100175"/>
                </a:lnTo>
                <a:lnTo>
                  <a:pt x="118800" y="97382"/>
                </a:lnTo>
                <a:lnTo>
                  <a:pt x="118800" y="94588"/>
                </a:lnTo>
                <a:lnTo>
                  <a:pt x="119312" y="81281"/>
                </a:lnTo>
                <a:lnTo>
                  <a:pt x="119480" y="74633"/>
                </a:lnTo>
                <a:lnTo>
                  <a:pt x="119480" y="68110"/>
                </a:lnTo>
                <a:lnTo>
                  <a:pt x="119656" y="54808"/>
                </a:lnTo>
                <a:lnTo>
                  <a:pt x="119824" y="48160"/>
                </a:lnTo>
                <a:lnTo>
                  <a:pt x="119824" y="41507"/>
                </a:lnTo>
                <a:lnTo>
                  <a:pt x="119824" y="38183"/>
                </a:lnTo>
                <a:lnTo>
                  <a:pt x="119824" y="34853"/>
                </a:lnTo>
                <a:lnTo>
                  <a:pt x="119992" y="31660"/>
                </a:lnTo>
                <a:lnTo>
                  <a:pt x="119824" y="28336"/>
                </a:lnTo>
                <a:lnTo>
                  <a:pt x="119480" y="25674"/>
                </a:lnTo>
                <a:lnTo>
                  <a:pt x="118968" y="23016"/>
                </a:lnTo>
                <a:lnTo>
                  <a:pt x="117607" y="17697"/>
                </a:lnTo>
                <a:lnTo>
                  <a:pt x="118120" y="17030"/>
                </a:lnTo>
                <a:lnTo>
                  <a:pt x="118120" y="16363"/>
                </a:lnTo>
                <a:lnTo>
                  <a:pt x="117944" y="16100"/>
                </a:lnTo>
                <a:lnTo>
                  <a:pt x="117776" y="15833"/>
                </a:lnTo>
                <a:lnTo>
                  <a:pt x="117264" y="15565"/>
                </a:lnTo>
                <a:lnTo>
                  <a:pt x="116752" y="15565"/>
                </a:lnTo>
                <a:lnTo>
                  <a:pt x="113336" y="15166"/>
                </a:lnTo>
                <a:lnTo>
                  <a:pt x="111287" y="15166"/>
                </a:lnTo>
                <a:lnTo>
                  <a:pt x="109583" y="15302"/>
                </a:lnTo>
                <a:lnTo>
                  <a:pt x="109414" y="13307"/>
                </a:lnTo>
                <a:lnTo>
                  <a:pt x="109071" y="11311"/>
                </a:lnTo>
                <a:lnTo>
                  <a:pt x="108727" y="10376"/>
                </a:lnTo>
                <a:lnTo>
                  <a:pt x="108390" y="9447"/>
                </a:lnTo>
                <a:lnTo>
                  <a:pt x="108046" y="8649"/>
                </a:lnTo>
                <a:lnTo>
                  <a:pt x="107366" y="7850"/>
                </a:lnTo>
                <a:lnTo>
                  <a:pt x="107366" y="7320"/>
                </a:lnTo>
                <a:lnTo>
                  <a:pt x="106854" y="6784"/>
                </a:lnTo>
                <a:lnTo>
                  <a:pt x="106342" y="6522"/>
                </a:lnTo>
                <a:lnTo>
                  <a:pt x="105830" y="6254"/>
                </a:lnTo>
                <a:lnTo>
                  <a:pt x="104462" y="5986"/>
                </a:lnTo>
                <a:lnTo>
                  <a:pt x="93028" y="5986"/>
                </a:lnTo>
                <a:lnTo>
                  <a:pt x="91317" y="6123"/>
                </a:lnTo>
                <a:lnTo>
                  <a:pt x="91492" y="3061"/>
                </a:lnTo>
                <a:lnTo>
                  <a:pt x="91492" y="1465"/>
                </a:lnTo>
                <a:lnTo>
                  <a:pt x="91317" y="798"/>
                </a:lnTo>
                <a:lnTo>
                  <a:pt x="90980" y="136"/>
                </a:lnTo>
                <a:lnTo>
                  <a:pt x="90804" y="0"/>
                </a:lnTo>
                <a:lnTo>
                  <a:pt x="90468" y="0"/>
                </a:lnTo>
                <a:lnTo>
                  <a:pt x="89780" y="535"/>
                </a:lnTo>
                <a:lnTo>
                  <a:pt x="89100" y="1197"/>
                </a:lnTo>
                <a:lnTo>
                  <a:pt x="88756" y="1864"/>
                </a:lnTo>
                <a:lnTo>
                  <a:pt x="88419" y="2531"/>
                </a:lnTo>
                <a:lnTo>
                  <a:pt x="88076" y="4127"/>
                </a:lnTo>
                <a:lnTo>
                  <a:pt x="88076" y="5724"/>
                </a:lnTo>
                <a:lnTo>
                  <a:pt x="87907" y="6123"/>
                </a:lnTo>
                <a:lnTo>
                  <a:pt x="78178" y="6254"/>
                </a:lnTo>
                <a:lnTo>
                  <a:pt x="68280" y="6385"/>
                </a:lnTo>
                <a:lnTo>
                  <a:pt x="68280" y="1066"/>
                </a:lnTo>
                <a:lnTo>
                  <a:pt x="68280" y="798"/>
                </a:lnTo>
                <a:lnTo>
                  <a:pt x="68105" y="535"/>
                </a:lnTo>
                <a:lnTo>
                  <a:pt x="67593" y="136"/>
                </a:lnTo>
                <a:lnTo>
                  <a:pt x="66400" y="136"/>
                </a:lnTo>
                <a:lnTo>
                  <a:pt x="66057" y="399"/>
                </a:lnTo>
                <a:lnTo>
                  <a:pt x="65545" y="934"/>
                </a:lnTo>
                <a:lnTo>
                  <a:pt x="65208" y="1733"/>
                </a:lnTo>
                <a:lnTo>
                  <a:pt x="64864" y="2394"/>
                </a:lnTo>
                <a:lnTo>
                  <a:pt x="64696" y="3329"/>
                </a:lnTo>
                <a:lnTo>
                  <a:pt x="64520" y="4925"/>
                </a:lnTo>
                <a:lnTo>
                  <a:pt x="64520" y="6522"/>
                </a:lnTo>
                <a:lnTo>
                  <a:pt x="64184" y="6522"/>
                </a:lnTo>
                <a:lnTo>
                  <a:pt x="54791" y="6653"/>
                </a:lnTo>
                <a:lnTo>
                  <a:pt x="45237" y="6784"/>
                </a:lnTo>
                <a:lnTo>
                  <a:pt x="45237" y="3859"/>
                </a:lnTo>
                <a:lnTo>
                  <a:pt x="45062" y="2263"/>
                </a:lnTo>
                <a:lnTo>
                  <a:pt x="44725" y="798"/>
                </a:lnTo>
                <a:lnTo>
                  <a:pt x="44550" y="399"/>
                </a:lnTo>
                <a:lnTo>
                  <a:pt x="44213" y="136"/>
                </a:lnTo>
                <a:lnTo>
                  <a:pt x="438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Shape 109"/>
          <p:cNvSpPr txBox="1"/>
          <p:nvPr>
            <p:ph idx="4294967295" type="title"/>
          </p:nvPr>
        </p:nvSpPr>
        <p:spPr>
          <a:xfrm>
            <a:off x="-206150" y="44412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Agenda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222575" y="4345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Hawq History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4000" y="1126075"/>
            <a:ext cx="16470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Postgres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16" name="Shape 116"/>
          <p:cNvSpPr txBox="1"/>
          <p:nvPr>
            <p:ph idx="2" type="body"/>
          </p:nvPr>
        </p:nvSpPr>
        <p:spPr>
          <a:xfrm>
            <a:off x="3165925" y="1125975"/>
            <a:ext cx="15615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Greenplum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 txBox="1"/>
          <p:nvPr>
            <p:ph idx="3" type="body"/>
          </p:nvPr>
        </p:nvSpPr>
        <p:spPr>
          <a:xfrm>
            <a:off x="6018200" y="1125975"/>
            <a:ext cx="1796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HAWQ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 b="0" i="0" sz="1400" u="none" cap="none" strike="noStrike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" name="Shape 119"/>
          <p:cNvGrpSpPr/>
          <p:nvPr/>
        </p:nvGrpSpPr>
        <p:grpSpPr>
          <a:xfrm rot="5400000">
            <a:off x="-573021" y="3102860"/>
            <a:ext cx="3368200" cy="292466"/>
            <a:chOff x="271125" y="812725"/>
            <a:chExt cx="766650" cy="221700"/>
          </a:xfrm>
        </p:grpSpPr>
        <p:sp>
          <p:nvSpPr>
            <p:cNvPr id="120" name="Shape 120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2" name="Shape 122"/>
          <p:cNvSpPr txBox="1"/>
          <p:nvPr/>
        </p:nvSpPr>
        <p:spPr>
          <a:xfrm>
            <a:off x="222575" y="1897175"/>
            <a:ext cx="726300" cy="31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2005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2009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2011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2013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2015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Clr>
                <a:schemeClr val="lt1"/>
              </a:buClr>
              <a:buFont typeface="Sniglet"/>
              <a:buNone/>
            </a:pPr>
            <a:r>
              <a:rPr lang="en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2017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23" name="Shape 123"/>
          <p:cNvGrpSpPr/>
          <p:nvPr/>
        </p:nvGrpSpPr>
        <p:grpSpPr>
          <a:xfrm>
            <a:off x="1125581" y="2048444"/>
            <a:ext cx="2370221" cy="137559"/>
            <a:chOff x="242825" y="1204225"/>
            <a:chExt cx="2136875" cy="318425"/>
          </a:xfrm>
        </p:grpSpPr>
        <p:sp>
          <p:nvSpPr>
            <p:cNvPr id="124" name="Shape 124"/>
            <p:cNvSpPr/>
            <p:nvPr/>
          </p:nvSpPr>
          <p:spPr>
            <a:xfrm>
              <a:off x="242825" y="1298550"/>
              <a:ext cx="2054400" cy="224100"/>
            </a:xfrm>
            <a:custGeom>
              <a:pathLst>
                <a:path extrusionOk="0" h="120000" w="120000">
                  <a:moveTo>
                    <a:pt x="88311" y="13"/>
                  </a:moveTo>
                  <a:lnTo>
                    <a:pt x="88422" y="522"/>
                  </a:lnTo>
                  <a:lnTo>
                    <a:pt x="88587" y="13"/>
                  </a:lnTo>
                  <a:close/>
                  <a:moveTo>
                    <a:pt x="92032" y="1271"/>
                  </a:moveTo>
                  <a:lnTo>
                    <a:pt x="91893" y="2543"/>
                  </a:lnTo>
                  <a:lnTo>
                    <a:pt x="92032" y="2543"/>
                  </a:lnTo>
                  <a:lnTo>
                    <a:pt x="92032" y="1271"/>
                  </a:lnTo>
                  <a:close/>
                  <a:moveTo>
                    <a:pt x="119861" y="12638"/>
                  </a:moveTo>
                  <a:lnTo>
                    <a:pt x="119861" y="13910"/>
                  </a:lnTo>
                  <a:lnTo>
                    <a:pt x="119722" y="15169"/>
                  </a:lnTo>
                  <a:lnTo>
                    <a:pt x="119447" y="15169"/>
                  </a:lnTo>
                  <a:lnTo>
                    <a:pt x="119309" y="13910"/>
                  </a:lnTo>
                  <a:lnTo>
                    <a:pt x="119034" y="16427"/>
                  </a:lnTo>
                  <a:lnTo>
                    <a:pt x="119585" y="16427"/>
                  </a:lnTo>
                  <a:lnTo>
                    <a:pt x="119998" y="13910"/>
                  </a:lnTo>
                  <a:lnTo>
                    <a:pt x="119861" y="12638"/>
                  </a:lnTo>
                  <a:close/>
                  <a:moveTo>
                    <a:pt x="64477" y="20216"/>
                  </a:moveTo>
                  <a:lnTo>
                    <a:pt x="64201" y="21488"/>
                  </a:lnTo>
                  <a:lnTo>
                    <a:pt x="64614" y="21488"/>
                  </a:lnTo>
                  <a:lnTo>
                    <a:pt x="64477" y="20216"/>
                  </a:lnTo>
                  <a:close/>
                  <a:moveTo>
                    <a:pt x="62824" y="22746"/>
                  </a:moveTo>
                  <a:lnTo>
                    <a:pt x="62548" y="24005"/>
                  </a:lnTo>
                  <a:lnTo>
                    <a:pt x="62732" y="23590"/>
                  </a:lnTo>
                  <a:lnTo>
                    <a:pt x="62824" y="22746"/>
                  </a:lnTo>
                  <a:close/>
                  <a:moveTo>
                    <a:pt x="19839" y="73261"/>
                  </a:moveTo>
                  <a:lnTo>
                    <a:pt x="19839" y="73689"/>
                  </a:lnTo>
                  <a:lnTo>
                    <a:pt x="19839" y="73689"/>
                  </a:lnTo>
                  <a:lnTo>
                    <a:pt x="19978" y="73261"/>
                  </a:lnTo>
                  <a:close/>
                  <a:moveTo>
                    <a:pt x="22044" y="84627"/>
                  </a:moveTo>
                  <a:lnTo>
                    <a:pt x="21631" y="85899"/>
                  </a:lnTo>
                  <a:lnTo>
                    <a:pt x="21631" y="84627"/>
                  </a:lnTo>
                  <a:close/>
                  <a:moveTo>
                    <a:pt x="88422" y="522"/>
                  </a:moveTo>
                  <a:lnTo>
                    <a:pt x="88173" y="1271"/>
                  </a:lnTo>
                  <a:lnTo>
                    <a:pt x="88311" y="2543"/>
                  </a:lnTo>
                  <a:lnTo>
                    <a:pt x="87760" y="5060"/>
                  </a:lnTo>
                  <a:lnTo>
                    <a:pt x="87347" y="6332"/>
                  </a:lnTo>
                  <a:lnTo>
                    <a:pt x="87209" y="6332"/>
                  </a:lnTo>
                  <a:lnTo>
                    <a:pt x="87071" y="5060"/>
                  </a:lnTo>
                  <a:lnTo>
                    <a:pt x="87347" y="5060"/>
                  </a:lnTo>
                  <a:lnTo>
                    <a:pt x="87347" y="3802"/>
                  </a:lnTo>
                  <a:lnTo>
                    <a:pt x="87347" y="2543"/>
                  </a:lnTo>
                  <a:lnTo>
                    <a:pt x="86107" y="2543"/>
                  </a:lnTo>
                  <a:lnTo>
                    <a:pt x="85831" y="3802"/>
                  </a:lnTo>
                  <a:lnTo>
                    <a:pt x="85280" y="6332"/>
                  </a:lnTo>
                  <a:lnTo>
                    <a:pt x="85556" y="6332"/>
                  </a:lnTo>
                  <a:lnTo>
                    <a:pt x="85280" y="8849"/>
                  </a:lnTo>
                  <a:lnTo>
                    <a:pt x="85004" y="8849"/>
                  </a:lnTo>
                  <a:lnTo>
                    <a:pt x="85143" y="7591"/>
                  </a:lnTo>
                  <a:lnTo>
                    <a:pt x="84867" y="8849"/>
                  </a:lnTo>
                  <a:lnTo>
                    <a:pt x="84591" y="8849"/>
                  </a:lnTo>
                  <a:lnTo>
                    <a:pt x="83903" y="6332"/>
                  </a:lnTo>
                  <a:lnTo>
                    <a:pt x="83214" y="3802"/>
                  </a:lnTo>
                  <a:lnTo>
                    <a:pt x="82663" y="3802"/>
                  </a:lnTo>
                  <a:lnTo>
                    <a:pt x="82663" y="6332"/>
                  </a:lnTo>
                  <a:lnTo>
                    <a:pt x="82387" y="7591"/>
                  </a:lnTo>
                  <a:lnTo>
                    <a:pt x="83351" y="6332"/>
                  </a:lnTo>
                  <a:lnTo>
                    <a:pt x="82801" y="8849"/>
                  </a:lnTo>
                  <a:lnTo>
                    <a:pt x="83490" y="7591"/>
                  </a:lnTo>
                  <a:lnTo>
                    <a:pt x="83351" y="8849"/>
                  </a:lnTo>
                  <a:lnTo>
                    <a:pt x="83351" y="10121"/>
                  </a:lnTo>
                  <a:lnTo>
                    <a:pt x="82250" y="10121"/>
                  </a:lnTo>
                  <a:lnTo>
                    <a:pt x="82111" y="7591"/>
                  </a:lnTo>
                  <a:lnTo>
                    <a:pt x="81974" y="6332"/>
                  </a:lnTo>
                  <a:lnTo>
                    <a:pt x="81561" y="6332"/>
                  </a:lnTo>
                  <a:lnTo>
                    <a:pt x="81009" y="7591"/>
                  </a:lnTo>
                  <a:lnTo>
                    <a:pt x="80321" y="8849"/>
                  </a:lnTo>
                  <a:lnTo>
                    <a:pt x="80458" y="8849"/>
                  </a:lnTo>
                  <a:lnTo>
                    <a:pt x="78668" y="11380"/>
                  </a:lnTo>
                  <a:lnTo>
                    <a:pt x="77152" y="13910"/>
                  </a:lnTo>
                  <a:lnTo>
                    <a:pt x="77152" y="13910"/>
                  </a:lnTo>
                  <a:lnTo>
                    <a:pt x="77289" y="11380"/>
                  </a:lnTo>
                  <a:lnTo>
                    <a:pt x="77428" y="10121"/>
                  </a:lnTo>
                  <a:lnTo>
                    <a:pt x="77428" y="10121"/>
                  </a:lnTo>
                  <a:lnTo>
                    <a:pt x="76462" y="12638"/>
                  </a:lnTo>
                  <a:lnTo>
                    <a:pt x="75912" y="13910"/>
                  </a:lnTo>
                  <a:lnTo>
                    <a:pt x="75775" y="15169"/>
                  </a:lnTo>
                  <a:lnTo>
                    <a:pt x="75775" y="16427"/>
                  </a:lnTo>
                  <a:lnTo>
                    <a:pt x="75361" y="13910"/>
                  </a:lnTo>
                  <a:lnTo>
                    <a:pt x="74121" y="13910"/>
                  </a:lnTo>
                  <a:lnTo>
                    <a:pt x="74121" y="12638"/>
                  </a:lnTo>
                  <a:lnTo>
                    <a:pt x="74121" y="11380"/>
                  </a:lnTo>
                  <a:lnTo>
                    <a:pt x="73983" y="11380"/>
                  </a:lnTo>
                  <a:lnTo>
                    <a:pt x="73983" y="13910"/>
                  </a:lnTo>
                  <a:lnTo>
                    <a:pt x="72468" y="17699"/>
                  </a:lnTo>
                  <a:lnTo>
                    <a:pt x="71779" y="18957"/>
                  </a:lnTo>
                  <a:lnTo>
                    <a:pt x="71090" y="18957"/>
                  </a:lnTo>
                  <a:lnTo>
                    <a:pt x="71090" y="17699"/>
                  </a:lnTo>
                  <a:lnTo>
                    <a:pt x="71227" y="17699"/>
                  </a:lnTo>
                  <a:lnTo>
                    <a:pt x="70952" y="15169"/>
                  </a:lnTo>
                  <a:lnTo>
                    <a:pt x="69437" y="15169"/>
                  </a:lnTo>
                  <a:lnTo>
                    <a:pt x="68610" y="17699"/>
                  </a:lnTo>
                  <a:lnTo>
                    <a:pt x="67233" y="22746"/>
                  </a:lnTo>
                  <a:lnTo>
                    <a:pt x="67233" y="22746"/>
                  </a:lnTo>
                  <a:lnTo>
                    <a:pt x="67370" y="21488"/>
                  </a:lnTo>
                  <a:lnTo>
                    <a:pt x="67233" y="20216"/>
                  </a:lnTo>
                  <a:lnTo>
                    <a:pt x="66820" y="22746"/>
                  </a:lnTo>
                  <a:lnTo>
                    <a:pt x="66681" y="24005"/>
                  </a:lnTo>
                  <a:lnTo>
                    <a:pt x="66543" y="24005"/>
                  </a:lnTo>
                  <a:lnTo>
                    <a:pt x="66406" y="22746"/>
                  </a:lnTo>
                  <a:lnTo>
                    <a:pt x="66406" y="20216"/>
                  </a:lnTo>
                  <a:lnTo>
                    <a:pt x="66820" y="20216"/>
                  </a:lnTo>
                  <a:lnTo>
                    <a:pt x="66543" y="18957"/>
                  </a:lnTo>
                  <a:lnTo>
                    <a:pt x="65993" y="18957"/>
                  </a:lnTo>
                  <a:lnTo>
                    <a:pt x="64614" y="21488"/>
                  </a:lnTo>
                  <a:lnTo>
                    <a:pt x="62411" y="27794"/>
                  </a:lnTo>
                  <a:lnTo>
                    <a:pt x="62411" y="27794"/>
                  </a:lnTo>
                  <a:lnTo>
                    <a:pt x="62961" y="24005"/>
                  </a:lnTo>
                  <a:lnTo>
                    <a:pt x="63513" y="21488"/>
                  </a:lnTo>
                  <a:lnTo>
                    <a:pt x="63100" y="22746"/>
                  </a:lnTo>
                  <a:lnTo>
                    <a:pt x="62732" y="23590"/>
                  </a:lnTo>
                  <a:lnTo>
                    <a:pt x="62685" y="24005"/>
                  </a:lnTo>
                  <a:lnTo>
                    <a:pt x="61997" y="26535"/>
                  </a:lnTo>
                  <a:lnTo>
                    <a:pt x="61445" y="26535"/>
                  </a:lnTo>
                  <a:lnTo>
                    <a:pt x="61308" y="25277"/>
                  </a:lnTo>
                  <a:lnTo>
                    <a:pt x="58966" y="25277"/>
                  </a:lnTo>
                  <a:lnTo>
                    <a:pt x="56899" y="26535"/>
                  </a:lnTo>
                  <a:lnTo>
                    <a:pt x="57038" y="27794"/>
                  </a:lnTo>
                  <a:lnTo>
                    <a:pt x="56899" y="29066"/>
                  </a:lnTo>
                  <a:lnTo>
                    <a:pt x="56486" y="30324"/>
                  </a:lnTo>
                  <a:lnTo>
                    <a:pt x="56625" y="27794"/>
                  </a:lnTo>
                  <a:lnTo>
                    <a:pt x="56486" y="27794"/>
                  </a:lnTo>
                  <a:lnTo>
                    <a:pt x="56349" y="29066"/>
                  </a:lnTo>
                  <a:lnTo>
                    <a:pt x="56211" y="30324"/>
                  </a:lnTo>
                  <a:lnTo>
                    <a:pt x="55935" y="29066"/>
                  </a:lnTo>
                  <a:lnTo>
                    <a:pt x="55798" y="26535"/>
                  </a:lnTo>
                  <a:lnTo>
                    <a:pt x="54695" y="26535"/>
                  </a:lnTo>
                  <a:lnTo>
                    <a:pt x="55109" y="29066"/>
                  </a:lnTo>
                  <a:lnTo>
                    <a:pt x="54419" y="29066"/>
                  </a:lnTo>
                  <a:lnTo>
                    <a:pt x="54145" y="27794"/>
                  </a:lnTo>
                  <a:lnTo>
                    <a:pt x="53732" y="29066"/>
                  </a:lnTo>
                  <a:lnTo>
                    <a:pt x="53869" y="26535"/>
                  </a:lnTo>
                  <a:lnTo>
                    <a:pt x="52490" y="31583"/>
                  </a:lnTo>
                  <a:lnTo>
                    <a:pt x="50976" y="34113"/>
                  </a:lnTo>
                  <a:lnTo>
                    <a:pt x="49460" y="36643"/>
                  </a:lnTo>
                  <a:lnTo>
                    <a:pt x="48083" y="36643"/>
                  </a:lnTo>
                  <a:lnTo>
                    <a:pt x="48357" y="35372"/>
                  </a:lnTo>
                  <a:lnTo>
                    <a:pt x="47944" y="35372"/>
                  </a:lnTo>
                  <a:lnTo>
                    <a:pt x="47531" y="36643"/>
                  </a:lnTo>
                  <a:lnTo>
                    <a:pt x="46843" y="39160"/>
                  </a:lnTo>
                  <a:lnTo>
                    <a:pt x="45740" y="39160"/>
                  </a:lnTo>
                  <a:lnTo>
                    <a:pt x="44500" y="40432"/>
                  </a:lnTo>
                  <a:lnTo>
                    <a:pt x="43261" y="41691"/>
                  </a:lnTo>
                  <a:lnTo>
                    <a:pt x="40505" y="45480"/>
                  </a:lnTo>
                  <a:lnTo>
                    <a:pt x="38989" y="46738"/>
                  </a:lnTo>
                  <a:lnTo>
                    <a:pt x="38576" y="48010"/>
                  </a:lnTo>
                  <a:lnTo>
                    <a:pt x="38438" y="49269"/>
                  </a:lnTo>
                  <a:lnTo>
                    <a:pt x="38162" y="48010"/>
                  </a:lnTo>
                  <a:lnTo>
                    <a:pt x="37888" y="46738"/>
                  </a:lnTo>
                  <a:lnTo>
                    <a:pt x="37612" y="48010"/>
                  </a:lnTo>
                  <a:lnTo>
                    <a:pt x="37474" y="51799"/>
                  </a:lnTo>
                  <a:lnTo>
                    <a:pt x="36785" y="50527"/>
                  </a:lnTo>
                  <a:lnTo>
                    <a:pt x="35959" y="50527"/>
                  </a:lnTo>
                  <a:lnTo>
                    <a:pt x="34305" y="53058"/>
                  </a:lnTo>
                  <a:lnTo>
                    <a:pt x="33066" y="54316"/>
                  </a:lnTo>
                  <a:lnTo>
                    <a:pt x="31826" y="55588"/>
                  </a:lnTo>
                  <a:lnTo>
                    <a:pt x="31963" y="54316"/>
                  </a:lnTo>
                  <a:lnTo>
                    <a:pt x="31687" y="55588"/>
                  </a:lnTo>
                  <a:lnTo>
                    <a:pt x="31412" y="58105"/>
                  </a:lnTo>
                  <a:lnTo>
                    <a:pt x="31274" y="60635"/>
                  </a:lnTo>
                  <a:lnTo>
                    <a:pt x="30999" y="61894"/>
                  </a:lnTo>
                  <a:lnTo>
                    <a:pt x="30860" y="60635"/>
                  </a:lnTo>
                  <a:lnTo>
                    <a:pt x="30586" y="59377"/>
                  </a:lnTo>
                  <a:lnTo>
                    <a:pt x="29759" y="58105"/>
                  </a:lnTo>
                  <a:lnTo>
                    <a:pt x="29070" y="59377"/>
                  </a:lnTo>
                  <a:lnTo>
                    <a:pt x="28519" y="61894"/>
                  </a:lnTo>
                  <a:lnTo>
                    <a:pt x="28381" y="60635"/>
                  </a:lnTo>
                  <a:lnTo>
                    <a:pt x="28243" y="60635"/>
                  </a:lnTo>
                  <a:lnTo>
                    <a:pt x="27554" y="61894"/>
                  </a:lnTo>
                  <a:lnTo>
                    <a:pt x="26177" y="66955"/>
                  </a:lnTo>
                  <a:lnTo>
                    <a:pt x="26177" y="64424"/>
                  </a:lnTo>
                  <a:lnTo>
                    <a:pt x="25901" y="66955"/>
                  </a:lnTo>
                  <a:lnTo>
                    <a:pt x="25626" y="68213"/>
                  </a:lnTo>
                  <a:lnTo>
                    <a:pt x="25350" y="69472"/>
                  </a:lnTo>
                  <a:lnTo>
                    <a:pt x="24661" y="70744"/>
                  </a:lnTo>
                  <a:lnTo>
                    <a:pt x="24800" y="69472"/>
                  </a:lnTo>
                  <a:lnTo>
                    <a:pt x="24800" y="69472"/>
                  </a:lnTo>
                  <a:lnTo>
                    <a:pt x="23834" y="70744"/>
                  </a:lnTo>
                  <a:lnTo>
                    <a:pt x="23008" y="73261"/>
                  </a:lnTo>
                  <a:lnTo>
                    <a:pt x="22181" y="74533"/>
                  </a:lnTo>
                  <a:lnTo>
                    <a:pt x="21355" y="74533"/>
                  </a:lnTo>
                  <a:lnTo>
                    <a:pt x="22319" y="73261"/>
                  </a:lnTo>
                  <a:lnTo>
                    <a:pt x="22181" y="72002"/>
                  </a:lnTo>
                  <a:lnTo>
                    <a:pt x="22044" y="70744"/>
                  </a:lnTo>
                  <a:lnTo>
                    <a:pt x="22044" y="69472"/>
                  </a:lnTo>
                  <a:lnTo>
                    <a:pt x="22044" y="68213"/>
                  </a:lnTo>
                  <a:lnTo>
                    <a:pt x="21768" y="69472"/>
                  </a:lnTo>
                  <a:lnTo>
                    <a:pt x="21217" y="70744"/>
                  </a:lnTo>
                  <a:lnTo>
                    <a:pt x="19978" y="73261"/>
                  </a:lnTo>
                  <a:lnTo>
                    <a:pt x="19978" y="74533"/>
                  </a:lnTo>
                  <a:lnTo>
                    <a:pt x="19839" y="74533"/>
                  </a:lnTo>
                  <a:lnTo>
                    <a:pt x="19839" y="73689"/>
                  </a:lnTo>
                  <a:lnTo>
                    <a:pt x="19839" y="73689"/>
                  </a:lnTo>
                  <a:lnTo>
                    <a:pt x="19564" y="74533"/>
                  </a:lnTo>
                  <a:lnTo>
                    <a:pt x="19288" y="75791"/>
                  </a:lnTo>
                  <a:lnTo>
                    <a:pt x="19426" y="77050"/>
                  </a:lnTo>
                  <a:lnTo>
                    <a:pt x="19839" y="75791"/>
                  </a:lnTo>
                  <a:lnTo>
                    <a:pt x="20252" y="75791"/>
                  </a:lnTo>
                  <a:lnTo>
                    <a:pt x="19839" y="78321"/>
                  </a:lnTo>
                  <a:lnTo>
                    <a:pt x="19426" y="78321"/>
                  </a:lnTo>
                  <a:lnTo>
                    <a:pt x="19012" y="77050"/>
                  </a:lnTo>
                  <a:lnTo>
                    <a:pt x="18599" y="77050"/>
                  </a:lnTo>
                  <a:lnTo>
                    <a:pt x="16258" y="83369"/>
                  </a:lnTo>
                  <a:lnTo>
                    <a:pt x="16119" y="82110"/>
                  </a:lnTo>
                  <a:lnTo>
                    <a:pt x="15293" y="84627"/>
                  </a:lnTo>
                  <a:lnTo>
                    <a:pt x="14605" y="85899"/>
                  </a:lnTo>
                  <a:lnTo>
                    <a:pt x="13777" y="87158"/>
                  </a:lnTo>
                  <a:lnTo>
                    <a:pt x="12676" y="89688"/>
                  </a:lnTo>
                  <a:lnTo>
                    <a:pt x="11160" y="92219"/>
                  </a:lnTo>
                  <a:lnTo>
                    <a:pt x="9369" y="94736"/>
                  </a:lnTo>
                  <a:lnTo>
                    <a:pt x="5787" y="99796"/>
                  </a:lnTo>
                  <a:lnTo>
                    <a:pt x="2342" y="104844"/>
                  </a:lnTo>
                  <a:lnTo>
                    <a:pt x="1378" y="107374"/>
                  </a:lnTo>
                  <a:lnTo>
                    <a:pt x="828" y="106102"/>
                  </a:lnTo>
                  <a:lnTo>
                    <a:pt x="414" y="104844"/>
                  </a:lnTo>
                  <a:lnTo>
                    <a:pt x="276" y="104844"/>
                  </a:lnTo>
                  <a:lnTo>
                    <a:pt x="276" y="106102"/>
                  </a:lnTo>
                  <a:lnTo>
                    <a:pt x="276" y="109891"/>
                  </a:lnTo>
                  <a:lnTo>
                    <a:pt x="1" y="112422"/>
                  </a:lnTo>
                  <a:lnTo>
                    <a:pt x="1" y="114952"/>
                  </a:lnTo>
                  <a:lnTo>
                    <a:pt x="1" y="116211"/>
                  </a:lnTo>
                  <a:lnTo>
                    <a:pt x="138" y="117469"/>
                  </a:lnTo>
                  <a:lnTo>
                    <a:pt x="689" y="118741"/>
                  </a:lnTo>
                  <a:lnTo>
                    <a:pt x="1102" y="118741"/>
                  </a:lnTo>
                  <a:lnTo>
                    <a:pt x="828" y="120000"/>
                  </a:lnTo>
                  <a:lnTo>
                    <a:pt x="1102" y="120000"/>
                  </a:lnTo>
                  <a:lnTo>
                    <a:pt x="1515" y="118741"/>
                  </a:lnTo>
                  <a:lnTo>
                    <a:pt x="2067" y="114952"/>
                  </a:lnTo>
                  <a:lnTo>
                    <a:pt x="2067" y="117469"/>
                  </a:lnTo>
                  <a:lnTo>
                    <a:pt x="2205" y="118741"/>
                  </a:lnTo>
                  <a:lnTo>
                    <a:pt x="2481" y="117469"/>
                  </a:lnTo>
                  <a:lnTo>
                    <a:pt x="2618" y="117469"/>
                  </a:lnTo>
                  <a:lnTo>
                    <a:pt x="3307" y="114952"/>
                  </a:lnTo>
                  <a:lnTo>
                    <a:pt x="3858" y="113680"/>
                  </a:lnTo>
                  <a:lnTo>
                    <a:pt x="4960" y="113680"/>
                  </a:lnTo>
                  <a:lnTo>
                    <a:pt x="6063" y="112422"/>
                  </a:lnTo>
                  <a:lnTo>
                    <a:pt x="6751" y="112422"/>
                  </a:lnTo>
                  <a:lnTo>
                    <a:pt x="7303" y="108633"/>
                  </a:lnTo>
                  <a:lnTo>
                    <a:pt x="7303" y="109891"/>
                  </a:lnTo>
                  <a:lnTo>
                    <a:pt x="7716" y="108633"/>
                  </a:lnTo>
                  <a:lnTo>
                    <a:pt x="8543" y="104844"/>
                  </a:lnTo>
                  <a:lnTo>
                    <a:pt x="8680" y="106102"/>
                  </a:lnTo>
                  <a:lnTo>
                    <a:pt x="8543" y="107374"/>
                  </a:lnTo>
                  <a:lnTo>
                    <a:pt x="8543" y="108633"/>
                  </a:lnTo>
                  <a:lnTo>
                    <a:pt x="8680" y="107374"/>
                  </a:lnTo>
                  <a:lnTo>
                    <a:pt x="9369" y="106102"/>
                  </a:lnTo>
                  <a:lnTo>
                    <a:pt x="10470" y="106102"/>
                  </a:lnTo>
                  <a:lnTo>
                    <a:pt x="10470" y="107374"/>
                  </a:lnTo>
                  <a:lnTo>
                    <a:pt x="10333" y="108633"/>
                  </a:lnTo>
                  <a:lnTo>
                    <a:pt x="10609" y="107374"/>
                  </a:lnTo>
                  <a:lnTo>
                    <a:pt x="10746" y="106102"/>
                  </a:lnTo>
                  <a:lnTo>
                    <a:pt x="10746" y="104844"/>
                  </a:lnTo>
                  <a:lnTo>
                    <a:pt x="11023" y="107374"/>
                  </a:lnTo>
                  <a:lnTo>
                    <a:pt x="12262" y="102313"/>
                  </a:lnTo>
                  <a:lnTo>
                    <a:pt x="13089" y="99796"/>
                  </a:lnTo>
                  <a:lnTo>
                    <a:pt x="13364" y="98525"/>
                  </a:lnTo>
                  <a:lnTo>
                    <a:pt x="13502" y="98525"/>
                  </a:lnTo>
                  <a:lnTo>
                    <a:pt x="13364" y="96008"/>
                  </a:lnTo>
                  <a:lnTo>
                    <a:pt x="13502" y="94736"/>
                  </a:lnTo>
                  <a:lnTo>
                    <a:pt x="13640" y="94736"/>
                  </a:lnTo>
                  <a:lnTo>
                    <a:pt x="13640" y="96008"/>
                  </a:lnTo>
                  <a:lnTo>
                    <a:pt x="13777" y="94736"/>
                  </a:lnTo>
                  <a:lnTo>
                    <a:pt x="13916" y="96008"/>
                  </a:lnTo>
                  <a:lnTo>
                    <a:pt x="13777" y="97266"/>
                  </a:lnTo>
                  <a:lnTo>
                    <a:pt x="13640" y="97266"/>
                  </a:lnTo>
                  <a:lnTo>
                    <a:pt x="13640" y="98525"/>
                  </a:lnTo>
                  <a:lnTo>
                    <a:pt x="14190" y="96008"/>
                  </a:lnTo>
                  <a:lnTo>
                    <a:pt x="14742" y="94736"/>
                  </a:lnTo>
                  <a:lnTo>
                    <a:pt x="14742" y="96008"/>
                  </a:lnTo>
                  <a:lnTo>
                    <a:pt x="14605" y="96008"/>
                  </a:lnTo>
                  <a:lnTo>
                    <a:pt x="14466" y="97266"/>
                  </a:lnTo>
                  <a:lnTo>
                    <a:pt x="14466" y="98525"/>
                  </a:lnTo>
                  <a:lnTo>
                    <a:pt x="14053" y="97266"/>
                  </a:lnTo>
                  <a:lnTo>
                    <a:pt x="14190" y="99796"/>
                  </a:lnTo>
                  <a:lnTo>
                    <a:pt x="15845" y="94736"/>
                  </a:lnTo>
                  <a:lnTo>
                    <a:pt x="16119" y="94736"/>
                  </a:lnTo>
                  <a:lnTo>
                    <a:pt x="16258" y="96008"/>
                  </a:lnTo>
                  <a:lnTo>
                    <a:pt x="16533" y="97266"/>
                  </a:lnTo>
                  <a:lnTo>
                    <a:pt x="16671" y="97266"/>
                  </a:lnTo>
                  <a:lnTo>
                    <a:pt x="16946" y="96008"/>
                  </a:lnTo>
                  <a:lnTo>
                    <a:pt x="17222" y="93477"/>
                  </a:lnTo>
                  <a:lnTo>
                    <a:pt x="17359" y="92219"/>
                  </a:lnTo>
                  <a:lnTo>
                    <a:pt x="17772" y="92219"/>
                  </a:lnTo>
                  <a:lnTo>
                    <a:pt x="17635" y="94736"/>
                  </a:lnTo>
                  <a:lnTo>
                    <a:pt x="17911" y="94736"/>
                  </a:lnTo>
                  <a:lnTo>
                    <a:pt x="18048" y="92219"/>
                  </a:lnTo>
                  <a:lnTo>
                    <a:pt x="18324" y="90947"/>
                  </a:lnTo>
                  <a:lnTo>
                    <a:pt x="18599" y="90947"/>
                  </a:lnTo>
                  <a:lnTo>
                    <a:pt x="18186" y="93477"/>
                  </a:lnTo>
                  <a:lnTo>
                    <a:pt x="18875" y="93477"/>
                  </a:lnTo>
                  <a:lnTo>
                    <a:pt x="19702" y="92219"/>
                  </a:lnTo>
                  <a:lnTo>
                    <a:pt x="21079" y="88430"/>
                  </a:lnTo>
                  <a:lnTo>
                    <a:pt x="23145" y="87158"/>
                  </a:lnTo>
                  <a:lnTo>
                    <a:pt x="24110" y="85899"/>
                  </a:lnTo>
                  <a:lnTo>
                    <a:pt x="24800" y="83369"/>
                  </a:lnTo>
                  <a:lnTo>
                    <a:pt x="26040" y="80839"/>
                  </a:lnTo>
                  <a:lnTo>
                    <a:pt x="27280" y="80839"/>
                  </a:lnTo>
                  <a:lnTo>
                    <a:pt x="27830" y="78321"/>
                  </a:lnTo>
                  <a:lnTo>
                    <a:pt x="28243" y="77050"/>
                  </a:lnTo>
                  <a:lnTo>
                    <a:pt x="29897" y="75791"/>
                  </a:lnTo>
                  <a:lnTo>
                    <a:pt x="31550" y="74533"/>
                  </a:lnTo>
                  <a:lnTo>
                    <a:pt x="33203" y="72002"/>
                  </a:lnTo>
                  <a:lnTo>
                    <a:pt x="34719" y="68213"/>
                  </a:lnTo>
                  <a:lnTo>
                    <a:pt x="34719" y="70744"/>
                  </a:lnTo>
                  <a:lnTo>
                    <a:pt x="35269" y="69472"/>
                  </a:lnTo>
                  <a:lnTo>
                    <a:pt x="35408" y="69472"/>
                  </a:lnTo>
                  <a:lnTo>
                    <a:pt x="35408" y="68213"/>
                  </a:lnTo>
                  <a:lnTo>
                    <a:pt x="35959" y="66955"/>
                  </a:lnTo>
                  <a:lnTo>
                    <a:pt x="36509" y="68213"/>
                  </a:lnTo>
                  <a:lnTo>
                    <a:pt x="37061" y="68213"/>
                  </a:lnTo>
                  <a:lnTo>
                    <a:pt x="37612" y="65683"/>
                  </a:lnTo>
                  <a:lnTo>
                    <a:pt x="37612" y="68213"/>
                  </a:lnTo>
                  <a:lnTo>
                    <a:pt x="37749" y="66955"/>
                  </a:lnTo>
                  <a:lnTo>
                    <a:pt x="38162" y="65683"/>
                  </a:lnTo>
                  <a:lnTo>
                    <a:pt x="39815" y="65683"/>
                  </a:lnTo>
                  <a:lnTo>
                    <a:pt x="41607" y="63166"/>
                  </a:lnTo>
                  <a:lnTo>
                    <a:pt x="41331" y="60635"/>
                  </a:lnTo>
                  <a:lnTo>
                    <a:pt x="41607" y="59377"/>
                  </a:lnTo>
                  <a:lnTo>
                    <a:pt x="41745" y="58105"/>
                  </a:lnTo>
                  <a:lnTo>
                    <a:pt x="42021" y="60635"/>
                  </a:lnTo>
                  <a:lnTo>
                    <a:pt x="41882" y="61894"/>
                  </a:lnTo>
                  <a:lnTo>
                    <a:pt x="43398" y="61894"/>
                  </a:lnTo>
                  <a:lnTo>
                    <a:pt x="44087" y="60635"/>
                  </a:lnTo>
                  <a:lnTo>
                    <a:pt x="46016" y="56847"/>
                  </a:lnTo>
                  <a:lnTo>
                    <a:pt x="46843" y="54316"/>
                  </a:lnTo>
                  <a:lnTo>
                    <a:pt x="47531" y="51799"/>
                  </a:lnTo>
                  <a:lnTo>
                    <a:pt x="47669" y="53058"/>
                  </a:lnTo>
                  <a:lnTo>
                    <a:pt x="47944" y="54316"/>
                  </a:lnTo>
                  <a:lnTo>
                    <a:pt x="48220" y="54316"/>
                  </a:lnTo>
                  <a:lnTo>
                    <a:pt x="49184" y="51799"/>
                  </a:lnTo>
                  <a:lnTo>
                    <a:pt x="49597" y="48010"/>
                  </a:lnTo>
                  <a:lnTo>
                    <a:pt x="50562" y="48010"/>
                  </a:lnTo>
                  <a:lnTo>
                    <a:pt x="52077" y="46738"/>
                  </a:lnTo>
                  <a:lnTo>
                    <a:pt x="54282" y="48010"/>
                  </a:lnTo>
                  <a:lnTo>
                    <a:pt x="54833" y="45480"/>
                  </a:lnTo>
                  <a:lnTo>
                    <a:pt x="55522" y="44221"/>
                  </a:lnTo>
                  <a:lnTo>
                    <a:pt x="57175" y="42949"/>
                  </a:lnTo>
                  <a:lnTo>
                    <a:pt x="59931" y="42949"/>
                  </a:lnTo>
                  <a:lnTo>
                    <a:pt x="59931" y="41691"/>
                  </a:lnTo>
                  <a:lnTo>
                    <a:pt x="60205" y="40432"/>
                  </a:lnTo>
                  <a:lnTo>
                    <a:pt x="61308" y="39160"/>
                  </a:lnTo>
                  <a:lnTo>
                    <a:pt x="65441" y="39160"/>
                  </a:lnTo>
                  <a:lnTo>
                    <a:pt x="65717" y="37902"/>
                  </a:lnTo>
                  <a:lnTo>
                    <a:pt x="65993" y="35372"/>
                  </a:lnTo>
                  <a:lnTo>
                    <a:pt x="66130" y="34113"/>
                  </a:lnTo>
                  <a:lnTo>
                    <a:pt x="66543" y="34113"/>
                  </a:lnTo>
                  <a:lnTo>
                    <a:pt x="66406" y="36643"/>
                  </a:lnTo>
                  <a:lnTo>
                    <a:pt x="66406" y="36643"/>
                  </a:lnTo>
                  <a:lnTo>
                    <a:pt x="67370" y="34113"/>
                  </a:lnTo>
                  <a:lnTo>
                    <a:pt x="68473" y="34113"/>
                  </a:lnTo>
                  <a:lnTo>
                    <a:pt x="69437" y="32855"/>
                  </a:lnTo>
                  <a:lnTo>
                    <a:pt x="70400" y="30324"/>
                  </a:lnTo>
                  <a:lnTo>
                    <a:pt x="70539" y="31583"/>
                  </a:lnTo>
                  <a:lnTo>
                    <a:pt x="72192" y="31583"/>
                  </a:lnTo>
                  <a:lnTo>
                    <a:pt x="72606" y="30324"/>
                  </a:lnTo>
                  <a:lnTo>
                    <a:pt x="73156" y="29066"/>
                  </a:lnTo>
                  <a:lnTo>
                    <a:pt x="74121" y="27794"/>
                  </a:lnTo>
                  <a:lnTo>
                    <a:pt x="76188" y="26535"/>
                  </a:lnTo>
                  <a:lnTo>
                    <a:pt x="78942" y="24005"/>
                  </a:lnTo>
                  <a:lnTo>
                    <a:pt x="81974" y="20216"/>
                  </a:lnTo>
                  <a:lnTo>
                    <a:pt x="81835" y="21488"/>
                  </a:lnTo>
                  <a:lnTo>
                    <a:pt x="81698" y="22746"/>
                  </a:lnTo>
                  <a:lnTo>
                    <a:pt x="81422" y="22746"/>
                  </a:lnTo>
                  <a:lnTo>
                    <a:pt x="81009" y="24005"/>
                  </a:lnTo>
                  <a:lnTo>
                    <a:pt x="80871" y="25277"/>
                  </a:lnTo>
                  <a:lnTo>
                    <a:pt x="82387" y="21488"/>
                  </a:lnTo>
                  <a:lnTo>
                    <a:pt x="83077" y="20216"/>
                  </a:lnTo>
                  <a:lnTo>
                    <a:pt x="83214" y="21488"/>
                  </a:lnTo>
                  <a:lnTo>
                    <a:pt x="83077" y="22746"/>
                  </a:lnTo>
                  <a:lnTo>
                    <a:pt x="83764" y="21488"/>
                  </a:lnTo>
                  <a:lnTo>
                    <a:pt x="84316" y="21488"/>
                  </a:lnTo>
                  <a:lnTo>
                    <a:pt x="85004" y="20216"/>
                  </a:lnTo>
                  <a:lnTo>
                    <a:pt x="85694" y="20216"/>
                  </a:lnTo>
                  <a:lnTo>
                    <a:pt x="85831" y="18957"/>
                  </a:lnTo>
                  <a:lnTo>
                    <a:pt x="85970" y="17699"/>
                  </a:lnTo>
                  <a:lnTo>
                    <a:pt x="86244" y="15169"/>
                  </a:lnTo>
                  <a:lnTo>
                    <a:pt x="86383" y="16427"/>
                  </a:lnTo>
                  <a:lnTo>
                    <a:pt x="86657" y="16427"/>
                  </a:lnTo>
                  <a:lnTo>
                    <a:pt x="86796" y="17699"/>
                  </a:lnTo>
                  <a:lnTo>
                    <a:pt x="86657" y="20216"/>
                  </a:lnTo>
                  <a:lnTo>
                    <a:pt x="87347" y="18957"/>
                  </a:lnTo>
                  <a:lnTo>
                    <a:pt x="87623" y="17699"/>
                  </a:lnTo>
                  <a:lnTo>
                    <a:pt x="87760" y="18957"/>
                  </a:lnTo>
                  <a:lnTo>
                    <a:pt x="88173" y="17699"/>
                  </a:lnTo>
                  <a:lnTo>
                    <a:pt x="88587" y="16427"/>
                  </a:lnTo>
                  <a:lnTo>
                    <a:pt x="89550" y="15169"/>
                  </a:lnTo>
                  <a:lnTo>
                    <a:pt x="90516" y="16427"/>
                  </a:lnTo>
                  <a:lnTo>
                    <a:pt x="91480" y="16427"/>
                  </a:lnTo>
                  <a:lnTo>
                    <a:pt x="91342" y="15169"/>
                  </a:lnTo>
                  <a:lnTo>
                    <a:pt x="92306" y="13910"/>
                  </a:lnTo>
                  <a:lnTo>
                    <a:pt x="92032" y="15169"/>
                  </a:lnTo>
                  <a:lnTo>
                    <a:pt x="92858" y="15169"/>
                  </a:lnTo>
                  <a:lnTo>
                    <a:pt x="92445" y="13910"/>
                  </a:lnTo>
                  <a:lnTo>
                    <a:pt x="93133" y="11380"/>
                  </a:lnTo>
                  <a:lnTo>
                    <a:pt x="93685" y="10121"/>
                  </a:lnTo>
                  <a:lnTo>
                    <a:pt x="94098" y="11380"/>
                  </a:lnTo>
                  <a:lnTo>
                    <a:pt x="94098" y="15169"/>
                  </a:lnTo>
                  <a:lnTo>
                    <a:pt x="95338" y="11380"/>
                  </a:lnTo>
                  <a:lnTo>
                    <a:pt x="95338" y="12638"/>
                  </a:lnTo>
                  <a:lnTo>
                    <a:pt x="95612" y="12638"/>
                  </a:lnTo>
                  <a:lnTo>
                    <a:pt x="95751" y="11380"/>
                  </a:lnTo>
                  <a:lnTo>
                    <a:pt x="96026" y="12638"/>
                  </a:lnTo>
                  <a:lnTo>
                    <a:pt x="96578" y="11380"/>
                  </a:lnTo>
                  <a:lnTo>
                    <a:pt x="97818" y="11380"/>
                  </a:lnTo>
                  <a:lnTo>
                    <a:pt x="97818" y="12638"/>
                  </a:lnTo>
                  <a:lnTo>
                    <a:pt x="97679" y="13910"/>
                  </a:lnTo>
                  <a:lnTo>
                    <a:pt x="97542" y="13910"/>
                  </a:lnTo>
                  <a:lnTo>
                    <a:pt x="97542" y="15169"/>
                  </a:lnTo>
                  <a:lnTo>
                    <a:pt x="98782" y="12638"/>
                  </a:lnTo>
                  <a:lnTo>
                    <a:pt x="99471" y="11380"/>
                  </a:lnTo>
                  <a:lnTo>
                    <a:pt x="100159" y="11380"/>
                  </a:lnTo>
                  <a:lnTo>
                    <a:pt x="100435" y="12638"/>
                  </a:lnTo>
                  <a:lnTo>
                    <a:pt x="100711" y="12638"/>
                  </a:lnTo>
                  <a:lnTo>
                    <a:pt x="100985" y="11380"/>
                  </a:lnTo>
                  <a:lnTo>
                    <a:pt x="103466" y="12638"/>
                  </a:lnTo>
                  <a:lnTo>
                    <a:pt x="104430" y="11380"/>
                  </a:lnTo>
                  <a:lnTo>
                    <a:pt x="105394" y="10121"/>
                  </a:lnTo>
                  <a:lnTo>
                    <a:pt x="106910" y="10121"/>
                  </a:lnTo>
                  <a:lnTo>
                    <a:pt x="107461" y="12638"/>
                  </a:lnTo>
                  <a:lnTo>
                    <a:pt x="108013" y="12638"/>
                  </a:lnTo>
                  <a:lnTo>
                    <a:pt x="107737" y="10121"/>
                  </a:lnTo>
                  <a:lnTo>
                    <a:pt x="108150" y="7591"/>
                  </a:lnTo>
                  <a:lnTo>
                    <a:pt x="108287" y="7591"/>
                  </a:lnTo>
                  <a:lnTo>
                    <a:pt x="108287" y="10121"/>
                  </a:lnTo>
                  <a:lnTo>
                    <a:pt x="108563" y="11380"/>
                  </a:lnTo>
                  <a:lnTo>
                    <a:pt x="108700" y="10121"/>
                  </a:lnTo>
                  <a:lnTo>
                    <a:pt x="109114" y="8849"/>
                  </a:lnTo>
                  <a:lnTo>
                    <a:pt x="109803" y="8849"/>
                  </a:lnTo>
                  <a:lnTo>
                    <a:pt x="109803" y="10121"/>
                  </a:lnTo>
                  <a:lnTo>
                    <a:pt x="109527" y="11380"/>
                  </a:lnTo>
                  <a:lnTo>
                    <a:pt x="110079" y="10121"/>
                  </a:lnTo>
                  <a:lnTo>
                    <a:pt x="110630" y="10121"/>
                  </a:lnTo>
                  <a:lnTo>
                    <a:pt x="110216" y="11380"/>
                  </a:lnTo>
                  <a:lnTo>
                    <a:pt x="110354" y="12638"/>
                  </a:lnTo>
                  <a:lnTo>
                    <a:pt x="111319" y="13910"/>
                  </a:lnTo>
                  <a:lnTo>
                    <a:pt x="111456" y="11380"/>
                  </a:lnTo>
                  <a:lnTo>
                    <a:pt x="111732" y="11380"/>
                  </a:lnTo>
                  <a:lnTo>
                    <a:pt x="112146" y="10121"/>
                  </a:lnTo>
                  <a:lnTo>
                    <a:pt x="112559" y="8849"/>
                  </a:lnTo>
                  <a:lnTo>
                    <a:pt x="112283" y="11380"/>
                  </a:lnTo>
                  <a:lnTo>
                    <a:pt x="112422" y="12638"/>
                  </a:lnTo>
                  <a:lnTo>
                    <a:pt x="112835" y="13910"/>
                  </a:lnTo>
                  <a:lnTo>
                    <a:pt x="113248" y="15169"/>
                  </a:lnTo>
                  <a:lnTo>
                    <a:pt x="113799" y="16427"/>
                  </a:lnTo>
                  <a:lnTo>
                    <a:pt x="113936" y="15169"/>
                  </a:lnTo>
                  <a:lnTo>
                    <a:pt x="113799" y="13910"/>
                  </a:lnTo>
                  <a:lnTo>
                    <a:pt x="114212" y="12638"/>
                  </a:lnTo>
                  <a:lnTo>
                    <a:pt x="114625" y="13910"/>
                  </a:lnTo>
                  <a:lnTo>
                    <a:pt x="115039" y="13910"/>
                  </a:lnTo>
                  <a:lnTo>
                    <a:pt x="115452" y="15169"/>
                  </a:lnTo>
                  <a:lnTo>
                    <a:pt x="116416" y="12638"/>
                  </a:lnTo>
                  <a:lnTo>
                    <a:pt x="117242" y="10121"/>
                  </a:lnTo>
                  <a:lnTo>
                    <a:pt x="117242" y="11380"/>
                  </a:lnTo>
                  <a:lnTo>
                    <a:pt x="117105" y="12638"/>
                  </a:lnTo>
                  <a:lnTo>
                    <a:pt x="118069" y="13910"/>
                  </a:lnTo>
                  <a:lnTo>
                    <a:pt x="118482" y="13910"/>
                  </a:lnTo>
                  <a:lnTo>
                    <a:pt x="118482" y="15169"/>
                  </a:lnTo>
                  <a:lnTo>
                    <a:pt x="118345" y="16427"/>
                  </a:lnTo>
                  <a:lnTo>
                    <a:pt x="119309" y="13910"/>
                  </a:lnTo>
                  <a:lnTo>
                    <a:pt x="119585" y="12638"/>
                  </a:lnTo>
                  <a:lnTo>
                    <a:pt x="119447" y="11380"/>
                  </a:lnTo>
                  <a:lnTo>
                    <a:pt x="118895" y="11380"/>
                  </a:lnTo>
                  <a:lnTo>
                    <a:pt x="118208" y="12638"/>
                  </a:lnTo>
                  <a:lnTo>
                    <a:pt x="118345" y="10121"/>
                  </a:lnTo>
                  <a:lnTo>
                    <a:pt x="117932" y="12638"/>
                  </a:lnTo>
                  <a:lnTo>
                    <a:pt x="117794" y="10121"/>
                  </a:lnTo>
                  <a:lnTo>
                    <a:pt x="117932" y="8849"/>
                  </a:lnTo>
                  <a:lnTo>
                    <a:pt x="117105" y="8849"/>
                  </a:lnTo>
                  <a:lnTo>
                    <a:pt x="117105" y="7591"/>
                  </a:lnTo>
                  <a:lnTo>
                    <a:pt x="117242" y="7591"/>
                  </a:lnTo>
                  <a:lnTo>
                    <a:pt x="116141" y="6332"/>
                  </a:lnTo>
                  <a:lnTo>
                    <a:pt x="115865" y="7591"/>
                  </a:lnTo>
                  <a:lnTo>
                    <a:pt x="115728" y="7591"/>
                  </a:lnTo>
                  <a:lnTo>
                    <a:pt x="115728" y="8849"/>
                  </a:lnTo>
                  <a:lnTo>
                    <a:pt x="115452" y="11380"/>
                  </a:lnTo>
                  <a:lnTo>
                    <a:pt x="115176" y="5060"/>
                  </a:lnTo>
                  <a:lnTo>
                    <a:pt x="114901" y="6332"/>
                  </a:lnTo>
                  <a:lnTo>
                    <a:pt x="114488" y="7591"/>
                  </a:lnTo>
                  <a:lnTo>
                    <a:pt x="113936" y="8849"/>
                  </a:lnTo>
                  <a:lnTo>
                    <a:pt x="113799" y="8849"/>
                  </a:lnTo>
                  <a:lnTo>
                    <a:pt x="113661" y="7591"/>
                  </a:lnTo>
                  <a:lnTo>
                    <a:pt x="112559" y="7591"/>
                  </a:lnTo>
                  <a:lnTo>
                    <a:pt x="112835" y="6332"/>
                  </a:lnTo>
                  <a:lnTo>
                    <a:pt x="112696" y="3802"/>
                  </a:lnTo>
                  <a:lnTo>
                    <a:pt x="112422" y="5060"/>
                  </a:lnTo>
                  <a:lnTo>
                    <a:pt x="112146" y="6332"/>
                  </a:lnTo>
                  <a:lnTo>
                    <a:pt x="111043" y="6332"/>
                  </a:lnTo>
                  <a:lnTo>
                    <a:pt x="109114" y="2543"/>
                  </a:lnTo>
                  <a:lnTo>
                    <a:pt x="108700" y="5060"/>
                  </a:lnTo>
                  <a:lnTo>
                    <a:pt x="108150" y="5060"/>
                  </a:lnTo>
                  <a:lnTo>
                    <a:pt x="108287" y="2543"/>
                  </a:lnTo>
                  <a:lnTo>
                    <a:pt x="108150" y="2543"/>
                  </a:lnTo>
                  <a:lnTo>
                    <a:pt x="107737" y="3802"/>
                  </a:lnTo>
                  <a:lnTo>
                    <a:pt x="107737" y="1271"/>
                  </a:lnTo>
                  <a:lnTo>
                    <a:pt x="107047" y="2543"/>
                  </a:lnTo>
                  <a:lnTo>
                    <a:pt x="106359" y="2543"/>
                  </a:lnTo>
                  <a:lnTo>
                    <a:pt x="106359" y="5060"/>
                  </a:lnTo>
                  <a:lnTo>
                    <a:pt x="106497" y="6332"/>
                  </a:lnTo>
                  <a:lnTo>
                    <a:pt x="106497" y="7591"/>
                  </a:lnTo>
                  <a:lnTo>
                    <a:pt x="106221" y="8849"/>
                  </a:lnTo>
                  <a:lnTo>
                    <a:pt x="106221" y="7591"/>
                  </a:lnTo>
                  <a:lnTo>
                    <a:pt x="105946" y="6332"/>
                  </a:lnTo>
                  <a:lnTo>
                    <a:pt x="105807" y="5060"/>
                  </a:lnTo>
                  <a:lnTo>
                    <a:pt x="106083" y="3802"/>
                  </a:lnTo>
                  <a:lnTo>
                    <a:pt x="104568" y="3802"/>
                  </a:lnTo>
                  <a:lnTo>
                    <a:pt x="103466" y="2543"/>
                  </a:lnTo>
                  <a:lnTo>
                    <a:pt x="103190" y="3802"/>
                  </a:lnTo>
                  <a:lnTo>
                    <a:pt x="102088" y="6332"/>
                  </a:lnTo>
                  <a:lnTo>
                    <a:pt x="100848" y="6332"/>
                  </a:lnTo>
                  <a:lnTo>
                    <a:pt x="99608" y="5060"/>
                  </a:lnTo>
                  <a:lnTo>
                    <a:pt x="98644" y="3802"/>
                  </a:lnTo>
                  <a:lnTo>
                    <a:pt x="98782" y="2543"/>
                  </a:lnTo>
                  <a:lnTo>
                    <a:pt x="98919" y="2543"/>
                  </a:lnTo>
                  <a:lnTo>
                    <a:pt x="98092" y="1271"/>
                  </a:lnTo>
                  <a:lnTo>
                    <a:pt x="97404" y="1271"/>
                  </a:lnTo>
                  <a:lnTo>
                    <a:pt x="97679" y="2543"/>
                  </a:lnTo>
                  <a:lnTo>
                    <a:pt x="95338" y="2543"/>
                  </a:lnTo>
                  <a:lnTo>
                    <a:pt x="94786" y="1271"/>
                  </a:lnTo>
                  <a:lnTo>
                    <a:pt x="94786" y="2543"/>
                  </a:lnTo>
                  <a:lnTo>
                    <a:pt x="94925" y="2543"/>
                  </a:lnTo>
                  <a:lnTo>
                    <a:pt x="95062" y="3802"/>
                  </a:lnTo>
                  <a:lnTo>
                    <a:pt x="95062" y="5060"/>
                  </a:lnTo>
                  <a:lnTo>
                    <a:pt x="94235" y="3802"/>
                  </a:lnTo>
                  <a:lnTo>
                    <a:pt x="93409" y="2543"/>
                  </a:lnTo>
                  <a:lnTo>
                    <a:pt x="93133" y="3802"/>
                  </a:lnTo>
                  <a:lnTo>
                    <a:pt x="92858" y="6332"/>
                  </a:lnTo>
                  <a:lnTo>
                    <a:pt x="92582" y="7591"/>
                  </a:lnTo>
                  <a:lnTo>
                    <a:pt x="92445" y="7591"/>
                  </a:lnTo>
                  <a:lnTo>
                    <a:pt x="92306" y="6332"/>
                  </a:lnTo>
                  <a:lnTo>
                    <a:pt x="92306" y="3802"/>
                  </a:lnTo>
                  <a:lnTo>
                    <a:pt x="92582" y="3802"/>
                  </a:lnTo>
                  <a:lnTo>
                    <a:pt x="92719" y="2543"/>
                  </a:lnTo>
                  <a:lnTo>
                    <a:pt x="92169" y="2543"/>
                  </a:lnTo>
                  <a:lnTo>
                    <a:pt x="90516" y="3802"/>
                  </a:lnTo>
                  <a:lnTo>
                    <a:pt x="89550" y="3802"/>
                  </a:lnTo>
                  <a:lnTo>
                    <a:pt x="89413" y="2543"/>
                  </a:lnTo>
                  <a:lnTo>
                    <a:pt x="89550" y="1271"/>
                  </a:lnTo>
                  <a:lnTo>
                    <a:pt x="88863" y="2543"/>
                  </a:lnTo>
                  <a:lnTo>
                    <a:pt x="88422" y="5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2202700" y="1204225"/>
              <a:ext cx="177000" cy="177000"/>
            </a:xfrm>
            <a:custGeom>
              <a:pathLst>
                <a:path extrusionOk="0" h="120000" w="120000">
                  <a:moveTo>
                    <a:pt x="43210" y="19197"/>
                  </a:moveTo>
                  <a:lnTo>
                    <a:pt x="43210" y="19197"/>
                  </a:lnTo>
                  <a:lnTo>
                    <a:pt x="43210" y="19197"/>
                  </a:lnTo>
                  <a:close/>
                  <a:moveTo>
                    <a:pt x="36800" y="19197"/>
                  </a:moveTo>
                  <a:lnTo>
                    <a:pt x="36800" y="20808"/>
                  </a:lnTo>
                  <a:lnTo>
                    <a:pt x="38411" y="19197"/>
                  </a:lnTo>
                  <a:close/>
                  <a:moveTo>
                    <a:pt x="35206" y="20808"/>
                  </a:moveTo>
                  <a:lnTo>
                    <a:pt x="35206" y="20808"/>
                  </a:lnTo>
                  <a:lnTo>
                    <a:pt x="35206" y="20808"/>
                  </a:lnTo>
                  <a:close/>
                  <a:moveTo>
                    <a:pt x="8004" y="27201"/>
                  </a:moveTo>
                  <a:lnTo>
                    <a:pt x="6410" y="28795"/>
                  </a:lnTo>
                  <a:lnTo>
                    <a:pt x="8004" y="27998"/>
                  </a:lnTo>
                  <a:lnTo>
                    <a:pt x="8004" y="27998"/>
                  </a:lnTo>
                  <a:lnTo>
                    <a:pt x="8004" y="27201"/>
                  </a:lnTo>
                  <a:close/>
                  <a:moveTo>
                    <a:pt x="9615" y="27201"/>
                  </a:moveTo>
                  <a:lnTo>
                    <a:pt x="8004" y="27998"/>
                  </a:lnTo>
                  <a:lnTo>
                    <a:pt x="8004" y="27998"/>
                  </a:lnTo>
                  <a:lnTo>
                    <a:pt x="8004" y="28795"/>
                  </a:lnTo>
                  <a:lnTo>
                    <a:pt x="9615" y="27201"/>
                  </a:lnTo>
                  <a:close/>
                  <a:moveTo>
                    <a:pt x="102396" y="62408"/>
                  </a:moveTo>
                  <a:lnTo>
                    <a:pt x="102006" y="62798"/>
                  </a:lnTo>
                  <a:lnTo>
                    <a:pt x="102006" y="62798"/>
                  </a:lnTo>
                  <a:lnTo>
                    <a:pt x="105602" y="64002"/>
                  </a:lnTo>
                  <a:lnTo>
                    <a:pt x="102396" y="62408"/>
                  </a:lnTo>
                  <a:close/>
                  <a:moveTo>
                    <a:pt x="14414" y="0"/>
                  </a:moveTo>
                  <a:lnTo>
                    <a:pt x="6410" y="6410"/>
                  </a:lnTo>
                  <a:lnTo>
                    <a:pt x="16" y="12803"/>
                  </a:lnTo>
                  <a:lnTo>
                    <a:pt x="1611" y="14397"/>
                  </a:lnTo>
                  <a:lnTo>
                    <a:pt x="3205" y="17603"/>
                  </a:lnTo>
                  <a:lnTo>
                    <a:pt x="4816" y="19197"/>
                  </a:lnTo>
                  <a:lnTo>
                    <a:pt x="6410" y="20808"/>
                  </a:lnTo>
                  <a:lnTo>
                    <a:pt x="8004" y="20808"/>
                  </a:lnTo>
                  <a:lnTo>
                    <a:pt x="12803" y="19197"/>
                  </a:lnTo>
                  <a:lnTo>
                    <a:pt x="12803" y="19197"/>
                  </a:lnTo>
                  <a:lnTo>
                    <a:pt x="8004" y="23996"/>
                  </a:lnTo>
                  <a:lnTo>
                    <a:pt x="11209" y="23996"/>
                  </a:lnTo>
                  <a:lnTo>
                    <a:pt x="9615" y="27201"/>
                  </a:lnTo>
                  <a:lnTo>
                    <a:pt x="9615" y="27201"/>
                  </a:lnTo>
                  <a:lnTo>
                    <a:pt x="20808" y="23996"/>
                  </a:lnTo>
                  <a:lnTo>
                    <a:pt x="17603" y="27201"/>
                  </a:lnTo>
                  <a:lnTo>
                    <a:pt x="14414" y="32001"/>
                  </a:lnTo>
                  <a:lnTo>
                    <a:pt x="22402" y="38394"/>
                  </a:lnTo>
                  <a:lnTo>
                    <a:pt x="43210" y="52809"/>
                  </a:lnTo>
                  <a:lnTo>
                    <a:pt x="67207" y="68801"/>
                  </a:lnTo>
                  <a:lnTo>
                    <a:pt x="76806" y="73600"/>
                  </a:lnTo>
                  <a:lnTo>
                    <a:pt x="81605" y="73600"/>
                  </a:lnTo>
                  <a:lnTo>
                    <a:pt x="80011" y="75195"/>
                  </a:lnTo>
                  <a:lnTo>
                    <a:pt x="80011" y="76806"/>
                  </a:lnTo>
                  <a:lnTo>
                    <a:pt x="84810" y="79994"/>
                  </a:lnTo>
                  <a:lnTo>
                    <a:pt x="84810" y="79994"/>
                  </a:lnTo>
                  <a:lnTo>
                    <a:pt x="81605" y="78400"/>
                  </a:lnTo>
                  <a:lnTo>
                    <a:pt x="83199" y="81605"/>
                  </a:lnTo>
                  <a:lnTo>
                    <a:pt x="87998" y="84793"/>
                  </a:lnTo>
                  <a:lnTo>
                    <a:pt x="87998" y="84793"/>
                  </a:lnTo>
                  <a:lnTo>
                    <a:pt x="84810" y="83199"/>
                  </a:lnTo>
                  <a:lnTo>
                    <a:pt x="80011" y="81605"/>
                  </a:lnTo>
                  <a:lnTo>
                    <a:pt x="81605" y="81605"/>
                  </a:lnTo>
                  <a:lnTo>
                    <a:pt x="78400" y="79994"/>
                  </a:lnTo>
                  <a:lnTo>
                    <a:pt x="72006" y="79994"/>
                  </a:lnTo>
                  <a:lnTo>
                    <a:pt x="72006" y="78400"/>
                  </a:lnTo>
                  <a:lnTo>
                    <a:pt x="68801" y="81605"/>
                  </a:lnTo>
                  <a:lnTo>
                    <a:pt x="67207" y="86404"/>
                  </a:lnTo>
                  <a:lnTo>
                    <a:pt x="70395" y="83199"/>
                  </a:lnTo>
                  <a:lnTo>
                    <a:pt x="78400" y="83199"/>
                  </a:lnTo>
                  <a:lnTo>
                    <a:pt x="76806" y="84793"/>
                  </a:lnTo>
                  <a:lnTo>
                    <a:pt x="76806" y="87998"/>
                  </a:lnTo>
                  <a:lnTo>
                    <a:pt x="78400" y="91204"/>
                  </a:lnTo>
                  <a:lnTo>
                    <a:pt x="73600" y="92798"/>
                  </a:lnTo>
                  <a:lnTo>
                    <a:pt x="67207" y="97597"/>
                  </a:lnTo>
                  <a:lnTo>
                    <a:pt x="60797" y="103990"/>
                  </a:lnTo>
                  <a:lnTo>
                    <a:pt x="59202" y="107196"/>
                  </a:lnTo>
                  <a:lnTo>
                    <a:pt x="59202" y="110401"/>
                  </a:lnTo>
                  <a:lnTo>
                    <a:pt x="55997" y="108790"/>
                  </a:lnTo>
                  <a:lnTo>
                    <a:pt x="54403" y="107196"/>
                  </a:lnTo>
                  <a:lnTo>
                    <a:pt x="52809" y="108790"/>
                  </a:lnTo>
                  <a:lnTo>
                    <a:pt x="51198" y="111995"/>
                  </a:lnTo>
                  <a:lnTo>
                    <a:pt x="51198" y="115200"/>
                  </a:lnTo>
                  <a:lnTo>
                    <a:pt x="55997" y="118388"/>
                  </a:lnTo>
                  <a:lnTo>
                    <a:pt x="57608" y="118388"/>
                  </a:lnTo>
                  <a:lnTo>
                    <a:pt x="60797" y="116794"/>
                  </a:lnTo>
                  <a:lnTo>
                    <a:pt x="62408" y="111995"/>
                  </a:lnTo>
                  <a:lnTo>
                    <a:pt x="62408" y="105602"/>
                  </a:lnTo>
                  <a:lnTo>
                    <a:pt x="65596" y="108790"/>
                  </a:lnTo>
                  <a:lnTo>
                    <a:pt x="70395" y="111995"/>
                  </a:lnTo>
                  <a:lnTo>
                    <a:pt x="72006" y="110401"/>
                  </a:lnTo>
                  <a:lnTo>
                    <a:pt x="76806" y="105602"/>
                  </a:lnTo>
                  <a:lnTo>
                    <a:pt x="80011" y="99191"/>
                  </a:lnTo>
                  <a:lnTo>
                    <a:pt x="81605" y="94392"/>
                  </a:lnTo>
                  <a:lnTo>
                    <a:pt x="89609" y="96003"/>
                  </a:lnTo>
                  <a:lnTo>
                    <a:pt x="96003" y="99191"/>
                  </a:lnTo>
                  <a:lnTo>
                    <a:pt x="96003" y="96003"/>
                  </a:lnTo>
                  <a:lnTo>
                    <a:pt x="97597" y="94392"/>
                  </a:lnTo>
                  <a:lnTo>
                    <a:pt x="100802" y="89592"/>
                  </a:lnTo>
                  <a:lnTo>
                    <a:pt x="100802" y="86404"/>
                  </a:lnTo>
                  <a:lnTo>
                    <a:pt x="97597" y="84793"/>
                  </a:lnTo>
                  <a:lnTo>
                    <a:pt x="104007" y="84793"/>
                  </a:lnTo>
                  <a:lnTo>
                    <a:pt x="108807" y="83199"/>
                  </a:lnTo>
                  <a:lnTo>
                    <a:pt x="115200" y="76806"/>
                  </a:lnTo>
                  <a:lnTo>
                    <a:pt x="113606" y="76806"/>
                  </a:lnTo>
                  <a:lnTo>
                    <a:pt x="108807" y="75195"/>
                  </a:lnTo>
                  <a:lnTo>
                    <a:pt x="105602" y="75195"/>
                  </a:lnTo>
                  <a:lnTo>
                    <a:pt x="116794" y="73600"/>
                  </a:lnTo>
                  <a:lnTo>
                    <a:pt x="119999" y="72006"/>
                  </a:lnTo>
                  <a:lnTo>
                    <a:pt x="118405" y="72006"/>
                  </a:lnTo>
                  <a:lnTo>
                    <a:pt x="111995" y="70395"/>
                  </a:lnTo>
                  <a:lnTo>
                    <a:pt x="107196" y="70395"/>
                  </a:lnTo>
                  <a:lnTo>
                    <a:pt x="113606" y="68801"/>
                  </a:lnTo>
                  <a:lnTo>
                    <a:pt x="115200" y="67207"/>
                  </a:lnTo>
                  <a:lnTo>
                    <a:pt x="99208" y="67207"/>
                  </a:lnTo>
                  <a:lnTo>
                    <a:pt x="100802" y="65596"/>
                  </a:lnTo>
                  <a:lnTo>
                    <a:pt x="100802" y="64002"/>
                  </a:lnTo>
                  <a:lnTo>
                    <a:pt x="102006" y="62798"/>
                  </a:lnTo>
                  <a:lnTo>
                    <a:pt x="102006" y="62798"/>
                  </a:lnTo>
                  <a:lnTo>
                    <a:pt x="100802" y="62408"/>
                  </a:lnTo>
                  <a:lnTo>
                    <a:pt x="92798" y="62408"/>
                  </a:lnTo>
                  <a:lnTo>
                    <a:pt x="89609" y="60797"/>
                  </a:lnTo>
                  <a:lnTo>
                    <a:pt x="86404" y="57608"/>
                  </a:lnTo>
                  <a:lnTo>
                    <a:pt x="84810" y="51198"/>
                  </a:lnTo>
                  <a:lnTo>
                    <a:pt x="84810" y="46399"/>
                  </a:lnTo>
                  <a:lnTo>
                    <a:pt x="76806" y="44804"/>
                  </a:lnTo>
                  <a:lnTo>
                    <a:pt x="59202" y="38394"/>
                  </a:lnTo>
                  <a:lnTo>
                    <a:pt x="49604" y="33595"/>
                  </a:lnTo>
                  <a:lnTo>
                    <a:pt x="43210" y="28795"/>
                  </a:lnTo>
                  <a:lnTo>
                    <a:pt x="40005" y="23996"/>
                  </a:lnTo>
                  <a:lnTo>
                    <a:pt x="40005" y="22402"/>
                  </a:lnTo>
                  <a:lnTo>
                    <a:pt x="43210" y="19197"/>
                  </a:lnTo>
                  <a:lnTo>
                    <a:pt x="38411" y="22402"/>
                  </a:lnTo>
                  <a:lnTo>
                    <a:pt x="36800" y="22402"/>
                  </a:lnTo>
                  <a:lnTo>
                    <a:pt x="36800" y="20808"/>
                  </a:lnTo>
                  <a:lnTo>
                    <a:pt x="35206" y="22402"/>
                  </a:lnTo>
                  <a:lnTo>
                    <a:pt x="35206" y="20808"/>
                  </a:lnTo>
                  <a:lnTo>
                    <a:pt x="32001" y="25607"/>
                  </a:lnTo>
                  <a:lnTo>
                    <a:pt x="32001" y="22402"/>
                  </a:lnTo>
                  <a:lnTo>
                    <a:pt x="30407" y="19197"/>
                  </a:lnTo>
                  <a:lnTo>
                    <a:pt x="22402" y="14397"/>
                  </a:lnTo>
                  <a:lnTo>
                    <a:pt x="19214" y="11209"/>
                  </a:lnTo>
                  <a:lnTo>
                    <a:pt x="16009" y="8004"/>
                  </a:lnTo>
                  <a:lnTo>
                    <a:pt x="14414" y="4799"/>
                  </a:lnTo>
                  <a:lnTo>
                    <a:pt x="14414" y="0"/>
                  </a:lnTo>
                  <a:close/>
                  <a:moveTo>
                    <a:pt x="44804" y="115200"/>
                  </a:moveTo>
                  <a:lnTo>
                    <a:pt x="44804" y="118388"/>
                  </a:lnTo>
                  <a:lnTo>
                    <a:pt x="51198" y="119999"/>
                  </a:lnTo>
                  <a:lnTo>
                    <a:pt x="46399" y="116794"/>
                  </a:lnTo>
                  <a:lnTo>
                    <a:pt x="44804" y="115200"/>
                  </a:lnTo>
                  <a:close/>
                  <a:moveTo>
                    <a:pt x="51198" y="115200"/>
                  </a:moveTo>
                  <a:lnTo>
                    <a:pt x="51198" y="119999"/>
                  </a:lnTo>
                  <a:lnTo>
                    <a:pt x="52809" y="119999"/>
                  </a:lnTo>
                  <a:lnTo>
                    <a:pt x="51198" y="115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6" name="Shape 126"/>
          <p:cNvSpPr txBox="1"/>
          <p:nvPr/>
        </p:nvSpPr>
        <p:spPr>
          <a:xfrm>
            <a:off x="1528500" y="1791500"/>
            <a:ext cx="16470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Fork</a:t>
            </a: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Postgres 8.0.2</a:t>
            </a:r>
          </a:p>
        </p:txBody>
      </p:sp>
      <p:grpSp>
        <p:nvGrpSpPr>
          <p:cNvPr id="127" name="Shape 127"/>
          <p:cNvGrpSpPr/>
          <p:nvPr/>
        </p:nvGrpSpPr>
        <p:grpSpPr>
          <a:xfrm>
            <a:off x="1125581" y="2505644"/>
            <a:ext cx="2370221" cy="137559"/>
            <a:chOff x="242825" y="1204225"/>
            <a:chExt cx="2136875" cy="318425"/>
          </a:xfrm>
        </p:grpSpPr>
        <p:sp>
          <p:nvSpPr>
            <p:cNvPr id="128" name="Shape 128"/>
            <p:cNvSpPr/>
            <p:nvPr/>
          </p:nvSpPr>
          <p:spPr>
            <a:xfrm>
              <a:off x="242825" y="1298550"/>
              <a:ext cx="2054400" cy="224100"/>
            </a:xfrm>
            <a:custGeom>
              <a:pathLst>
                <a:path extrusionOk="0" h="120000" w="120000">
                  <a:moveTo>
                    <a:pt x="88311" y="13"/>
                  </a:moveTo>
                  <a:lnTo>
                    <a:pt x="88422" y="522"/>
                  </a:lnTo>
                  <a:lnTo>
                    <a:pt x="88587" y="13"/>
                  </a:lnTo>
                  <a:close/>
                  <a:moveTo>
                    <a:pt x="92032" y="1271"/>
                  </a:moveTo>
                  <a:lnTo>
                    <a:pt x="91893" y="2543"/>
                  </a:lnTo>
                  <a:lnTo>
                    <a:pt x="92032" y="2543"/>
                  </a:lnTo>
                  <a:lnTo>
                    <a:pt x="92032" y="1271"/>
                  </a:lnTo>
                  <a:close/>
                  <a:moveTo>
                    <a:pt x="119861" y="12638"/>
                  </a:moveTo>
                  <a:lnTo>
                    <a:pt x="119861" y="13910"/>
                  </a:lnTo>
                  <a:lnTo>
                    <a:pt x="119722" y="15169"/>
                  </a:lnTo>
                  <a:lnTo>
                    <a:pt x="119447" y="15169"/>
                  </a:lnTo>
                  <a:lnTo>
                    <a:pt x="119309" y="13910"/>
                  </a:lnTo>
                  <a:lnTo>
                    <a:pt x="119034" y="16427"/>
                  </a:lnTo>
                  <a:lnTo>
                    <a:pt x="119585" y="16427"/>
                  </a:lnTo>
                  <a:lnTo>
                    <a:pt x="119998" y="13910"/>
                  </a:lnTo>
                  <a:lnTo>
                    <a:pt x="119861" y="12638"/>
                  </a:lnTo>
                  <a:close/>
                  <a:moveTo>
                    <a:pt x="64477" y="20216"/>
                  </a:moveTo>
                  <a:lnTo>
                    <a:pt x="64201" y="21488"/>
                  </a:lnTo>
                  <a:lnTo>
                    <a:pt x="64614" y="21488"/>
                  </a:lnTo>
                  <a:lnTo>
                    <a:pt x="64477" y="20216"/>
                  </a:lnTo>
                  <a:close/>
                  <a:moveTo>
                    <a:pt x="62824" y="22746"/>
                  </a:moveTo>
                  <a:lnTo>
                    <a:pt x="62548" y="24005"/>
                  </a:lnTo>
                  <a:lnTo>
                    <a:pt x="62732" y="23590"/>
                  </a:lnTo>
                  <a:lnTo>
                    <a:pt x="62824" y="22746"/>
                  </a:lnTo>
                  <a:close/>
                  <a:moveTo>
                    <a:pt x="19839" y="73261"/>
                  </a:moveTo>
                  <a:lnTo>
                    <a:pt x="19839" y="73689"/>
                  </a:lnTo>
                  <a:lnTo>
                    <a:pt x="19839" y="73689"/>
                  </a:lnTo>
                  <a:lnTo>
                    <a:pt x="19978" y="73261"/>
                  </a:lnTo>
                  <a:close/>
                  <a:moveTo>
                    <a:pt x="22044" y="84627"/>
                  </a:moveTo>
                  <a:lnTo>
                    <a:pt x="21631" y="85899"/>
                  </a:lnTo>
                  <a:lnTo>
                    <a:pt x="21631" y="84627"/>
                  </a:lnTo>
                  <a:close/>
                  <a:moveTo>
                    <a:pt x="88422" y="522"/>
                  </a:moveTo>
                  <a:lnTo>
                    <a:pt x="88173" y="1271"/>
                  </a:lnTo>
                  <a:lnTo>
                    <a:pt x="88311" y="2543"/>
                  </a:lnTo>
                  <a:lnTo>
                    <a:pt x="87760" y="5060"/>
                  </a:lnTo>
                  <a:lnTo>
                    <a:pt x="87347" y="6332"/>
                  </a:lnTo>
                  <a:lnTo>
                    <a:pt x="87209" y="6332"/>
                  </a:lnTo>
                  <a:lnTo>
                    <a:pt x="87071" y="5060"/>
                  </a:lnTo>
                  <a:lnTo>
                    <a:pt x="87347" y="5060"/>
                  </a:lnTo>
                  <a:lnTo>
                    <a:pt x="87347" y="3802"/>
                  </a:lnTo>
                  <a:lnTo>
                    <a:pt x="87347" y="2543"/>
                  </a:lnTo>
                  <a:lnTo>
                    <a:pt x="86107" y="2543"/>
                  </a:lnTo>
                  <a:lnTo>
                    <a:pt x="85831" y="3802"/>
                  </a:lnTo>
                  <a:lnTo>
                    <a:pt x="85280" y="6332"/>
                  </a:lnTo>
                  <a:lnTo>
                    <a:pt x="85556" y="6332"/>
                  </a:lnTo>
                  <a:lnTo>
                    <a:pt x="85280" y="8849"/>
                  </a:lnTo>
                  <a:lnTo>
                    <a:pt x="85004" y="8849"/>
                  </a:lnTo>
                  <a:lnTo>
                    <a:pt x="85143" y="7591"/>
                  </a:lnTo>
                  <a:lnTo>
                    <a:pt x="84867" y="8849"/>
                  </a:lnTo>
                  <a:lnTo>
                    <a:pt x="84591" y="8849"/>
                  </a:lnTo>
                  <a:lnTo>
                    <a:pt x="83903" y="6332"/>
                  </a:lnTo>
                  <a:lnTo>
                    <a:pt x="83214" y="3802"/>
                  </a:lnTo>
                  <a:lnTo>
                    <a:pt x="82663" y="3802"/>
                  </a:lnTo>
                  <a:lnTo>
                    <a:pt x="82663" y="6332"/>
                  </a:lnTo>
                  <a:lnTo>
                    <a:pt x="82387" y="7591"/>
                  </a:lnTo>
                  <a:lnTo>
                    <a:pt x="83351" y="6332"/>
                  </a:lnTo>
                  <a:lnTo>
                    <a:pt x="82801" y="8849"/>
                  </a:lnTo>
                  <a:lnTo>
                    <a:pt x="83490" y="7591"/>
                  </a:lnTo>
                  <a:lnTo>
                    <a:pt x="83351" y="8849"/>
                  </a:lnTo>
                  <a:lnTo>
                    <a:pt x="83351" y="10121"/>
                  </a:lnTo>
                  <a:lnTo>
                    <a:pt x="82250" y="10121"/>
                  </a:lnTo>
                  <a:lnTo>
                    <a:pt x="82111" y="7591"/>
                  </a:lnTo>
                  <a:lnTo>
                    <a:pt x="81974" y="6332"/>
                  </a:lnTo>
                  <a:lnTo>
                    <a:pt x="81561" y="6332"/>
                  </a:lnTo>
                  <a:lnTo>
                    <a:pt x="81009" y="7591"/>
                  </a:lnTo>
                  <a:lnTo>
                    <a:pt x="80321" y="8849"/>
                  </a:lnTo>
                  <a:lnTo>
                    <a:pt x="80458" y="8849"/>
                  </a:lnTo>
                  <a:lnTo>
                    <a:pt x="78668" y="11380"/>
                  </a:lnTo>
                  <a:lnTo>
                    <a:pt x="77152" y="13910"/>
                  </a:lnTo>
                  <a:lnTo>
                    <a:pt x="77152" y="13910"/>
                  </a:lnTo>
                  <a:lnTo>
                    <a:pt x="77289" y="11380"/>
                  </a:lnTo>
                  <a:lnTo>
                    <a:pt x="77428" y="10121"/>
                  </a:lnTo>
                  <a:lnTo>
                    <a:pt x="77428" y="10121"/>
                  </a:lnTo>
                  <a:lnTo>
                    <a:pt x="76462" y="12638"/>
                  </a:lnTo>
                  <a:lnTo>
                    <a:pt x="75912" y="13910"/>
                  </a:lnTo>
                  <a:lnTo>
                    <a:pt x="75775" y="15169"/>
                  </a:lnTo>
                  <a:lnTo>
                    <a:pt x="75775" y="16427"/>
                  </a:lnTo>
                  <a:lnTo>
                    <a:pt x="75361" y="13910"/>
                  </a:lnTo>
                  <a:lnTo>
                    <a:pt x="74121" y="13910"/>
                  </a:lnTo>
                  <a:lnTo>
                    <a:pt x="74121" y="12638"/>
                  </a:lnTo>
                  <a:lnTo>
                    <a:pt x="74121" y="11380"/>
                  </a:lnTo>
                  <a:lnTo>
                    <a:pt x="73983" y="11380"/>
                  </a:lnTo>
                  <a:lnTo>
                    <a:pt x="73983" y="13910"/>
                  </a:lnTo>
                  <a:lnTo>
                    <a:pt x="72468" y="17699"/>
                  </a:lnTo>
                  <a:lnTo>
                    <a:pt x="71779" y="18957"/>
                  </a:lnTo>
                  <a:lnTo>
                    <a:pt x="71090" y="18957"/>
                  </a:lnTo>
                  <a:lnTo>
                    <a:pt x="71090" y="17699"/>
                  </a:lnTo>
                  <a:lnTo>
                    <a:pt x="71227" y="17699"/>
                  </a:lnTo>
                  <a:lnTo>
                    <a:pt x="70952" y="15169"/>
                  </a:lnTo>
                  <a:lnTo>
                    <a:pt x="69437" y="15169"/>
                  </a:lnTo>
                  <a:lnTo>
                    <a:pt x="68610" y="17699"/>
                  </a:lnTo>
                  <a:lnTo>
                    <a:pt x="67233" y="22746"/>
                  </a:lnTo>
                  <a:lnTo>
                    <a:pt x="67233" y="22746"/>
                  </a:lnTo>
                  <a:lnTo>
                    <a:pt x="67370" y="21488"/>
                  </a:lnTo>
                  <a:lnTo>
                    <a:pt x="67233" y="20216"/>
                  </a:lnTo>
                  <a:lnTo>
                    <a:pt x="66820" y="22746"/>
                  </a:lnTo>
                  <a:lnTo>
                    <a:pt x="66681" y="24005"/>
                  </a:lnTo>
                  <a:lnTo>
                    <a:pt x="66543" y="24005"/>
                  </a:lnTo>
                  <a:lnTo>
                    <a:pt x="66406" y="22746"/>
                  </a:lnTo>
                  <a:lnTo>
                    <a:pt x="66406" y="20216"/>
                  </a:lnTo>
                  <a:lnTo>
                    <a:pt x="66820" y="20216"/>
                  </a:lnTo>
                  <a:lnTo>
                    <a:pt x="66543" y="18957"/>
                  </a:lnTo>
                  <a:lnTo>
                    <a:pt x="65993" y="18957"/>
                  </a:lnTo>
                  <a:lnTo>
                    <a:pt x="64614" y="21488"/>
                  </a:lnTo>
                  <a:lnTo>
                    <a:pt x="62411" y="27794"/>
                  </a:lnTo>
                  <a:lnTo>
                    <a:pt x="62411" y="27794"/>
                  </a:lnTo>
                  <a:lnTo>
                    <a:pt x="62961" y="24005"/>
                  </a:lnTo>
                  <a:lnTo>
                    <a:pt x="63513" y="21488"/>
                  </a:lnTo>
                  <a:lnTo>
                    <a:pt x="63100" y="22746"/>
                  </a:lnTo>
                  <a:lnTo>
                    <a:pt x="62732" y="23590"/>
                  </a:lnTo>
                  <a:lnTo>
                    <a:pt x="62685" y="24005"/>
                  </a:lnTo>
                  <a:lnTo>
                    <a:pt x="61997" y="26535"/>
                  </a:lnTo>
                  <a:lnTo>
                    <a:pt x="61445" y="26535"/>
                  </a:lnTo>
                  <a:lnTo>
                    <a:pt x="61308" y="25277"/>
                  </a:lnTo>
                  <a:lnTo>
                    <a:pt x="58966" y="25277"/>
                  </a:lnTo>
                  <a:lnTo>
                    <a:pt x="56899" y="26535"/>
                  </a:lnTo>
                  <a:lnTo>
                    <a:pt x="57038" y="27794"/>
                  </a:lnTo>
                  <a:lnTo>
                    <a:pt x="56899" y="29066"/>
                  </a:lnTo>
                  <a:lnTo>
                    <a:pt x="56486" y="30324"/>
                  </a:lnTo>
                  <a:lnTo>
                    <a:pt x="56625" y="27794"/>
                  </a:lnTo>
                  <a:lnTo>
                    <a:pt x="56486" y="27794"/>
                  </a:lnTo>
                  <a:lnTo>
                    <a:pt x="56349" y="29066"/>
                  </a:lnTo>
                  <a:lnTo>
                    <a:pt x="56211" y="30324"/>
                  </a:lnTo>
                  <a:lnTo>
                    <a:pt x="55935" y="29066"/>
                  </a:lnTo>
                  <a:lnTo>
                    <a:pt x="55798" y="26535"/>
                  </a:lnTo>
                  <a:lnTo>
                    <a:pt x="54695" y="26535"/>
                  </a:lnTo>
                  <a:lnTo>
                    <a:pt x="55109" y="29066"/>
                  </a:lnTo>
                  <a:lnTo>
                    <a:pt x="54419" y="29066"/>
                  </a:lnTo>
                  <a:lnTo>
                    <a:pt x="54145" y="27794"/>
                  </a:lnTo>
                  <a:lnTo>
                    <a:pt x="53732" y="29066"/>
                  </a:lnTo>
                  <a:lnTo>
                    <a:pt x="53869" y="26535"/>
                  </a:lnTo>
                  <a:lnTo>
                    <a:pt x="52490" y="31583"/>
                  </a:lnTo>
                  <a:lnTo>
                    <a:pt x="50976" y="34113"/>
                  </a:lnTo>
                  <a:lnTo>
                    <a:pt x="49460" y="36643"/>
                  </a:lnTo>
                  <a:lnTo>
                    <a:pt x="48083" y="36643"/>
                  </a:lnTo>
                  <a:lnTo>
                    <a:pt x="48357" y="35372"/>
                  </a:lnTo>
                  <a:lnTo>
                    <a:pt x="47944" y="35372"/>
                  </a:lnTo>
                  <a:lnTo>
                    <a:pt x="47531" y="36643"/>
                  </a:lnTo>
                  <a:lnTo>
                    <a:pt x="46843" y="39160"/>
                  </a:lnTo>
                  <a:lnTo>
                    <a:pt x="45740" y="39160"/>
                  </a:lnTo>
                  <a:lnTo>
                    <a:pt x="44500" y="40432"/>
                  </a:lnTo>
                  <a:lnTo>
                    <a:pt x="43261" y="41691"/>
                  </a:lnTo>
                  <a:lnTo>
                    <a:pt x="40505" y="45480"/>
                  </a:lnTo>
                  <a:lnTo>
                    <a:pt x="38989" y="46738"/>
                  </a:lnTo>
                  <a:lnTo>
                    <a:pt x="38576" y="48010"/>
                  </a:lnTo>
                  <a:lnTo>
                    <a:pt x="38438" y="49269"/>
                  </a:lnTo>
                  <a:lnTo>
                    <a:pt x="38162" y="48010"/>
                  </a:lnTo>
                  <a:lnTo>
                    <a:pt x="37888" y="46738"/>
                  </a:lnTo>
                  <a:lnTo>
                    <a:pt x="37612" y="48010"/>
                  </a:lnTo>
                  <a:lnTo>
                    <a:pt x="37474" y="51799"/>
                  </a:lnTo>
                  <a:lnTo>
                    <a:pt x="36785" y="50527"/>
                  </a:lnTo>
                  <a:lnTo>
                    <a:pt x="35959" y="50527"/>
                  </a:lnTo>
                  <a:lnTo>
                    <a:pt x="34305" y="53058"/>
                  </a:lnTo>
                  <a:lnTo>
                    <a:pt x="33066" y="54316"/>
                  </a:lnTo>
                  <a:lnTo>
                    <a:pt x="31826" y="55588"/>
                  </a:lnTo>
                  <a:lnTo>
                    <a:pt x="31963" y="54316"/>
                  </a:lnTo>
                  <a:lnTo>
                    <a:pt x="31687" y="55588"/>
                  </a:lnTo>
                  <a:lnTo>
                    <a:pt x="31412" y="58105"/>
                  </a:lnTo>
                  <a:lnTo>
                    <a:pt x="31274" y="60635"/>
                  </a:lnTo>
                  <a:lnTo>
                    <a:pt x="30999" y="61894"/>
                  </a:lnTo>
                  <a:lnTo>
                    <a:pt x="30860" y="60635"/>
                  </a:lnTo>
                  <a:lnTo>
                    <a:pt x="30586" y="59377"/>
                  </a:lnTo>
                  <a:lnTo>
                    <a:pt x="29759" y="58105"/>
                  </a:lnTo>
                  <a:lnTo>
                    <a:pt x="29070" y="59377"/>
                  </a:lnTo>
                  <a:lnTo>
                    <a:pt x="28519" y="61894"/>
                  </a:lnTo>
                  <a:lnTo>
                    <a:pt x="28381" y="60635"/>
                  </a:lnTo>
                  <a:lnTo>
                    <a:pt x="28243" y="60635"/>
                  </a:lnTo>
                  <a:lnTo>
                    <a:pt x="27554" y="61894"/>
                  </a:lnTo>
                  <a:lnTo>
                    <a:pt x="26177" y="66955"/>
                  </a:lnTo>
                  <a:lnTo>
                    <a:pt x="26177" y="64424"/>
                  </a:lnTo>
                  <a:lnTo>
                    <a:pt x="25901" y="66955"/>
                  </a:lnTo>
                  <a:lnTo>
                    <a:pt x="25626" y="68213"/>
                  </a:lnTo>
                  <a:lnTo>
                    <a:pt x="25350" y="69472"/>
                  </a:lnTo>
                  <a:lnTo>
                    <a:pt x="24661" y="70744"/>
                  </a:lnTo>
                  <a:lnTo>
                    <a:pt x="24800" y="69472"/>
                  </a:lnTo>
                  <a:lnTo>
                    <a:pt x="24800" y="69472"/>
                  </a:lnTo>
                  <a:lnTo>
                    <a:pt x="23834" y="70744"/>
                  </a:lnTo>
                  <a:lnTo>
                    <a:pt x="23008" y="73261"/>
                  </a:lnTo>
                  <a:lnTo>
                    <a:pt x="22181" y="74533"/>
                  </a:lnTo>
                  <a:lnTo>
                    <a:pt x="21355" y="74533"/>
                  </a:lnTo>
                  <a:lnTo>
                    <a:pt x="22319" y="73261"/>
                  </a:lnTo>
                  <a:lnTo>
                    <a:pt x="22181" y="72002"/>
                  </a:lnTo>
                  <a:lnTo>
                    <a:pt x="22044" y="70744"/>
                  </a:lnTo>
                  <a:lnTo>
                    <a:pt x="22044" y="69472"/>
                  </a:lnTo>
                  <a:lnTo>
                    <a:pt x="22044" y="68213"/>
                  </a:lnTo>
                  <a:lnTo>
                    <a:pt x="21768" y="69472"/>
                  </a:lnTo>
                  <a:lnTo>
                    <a:pt x="21217" y="70744"/>
                  </a:lnTo>
                  <a:lnTo>
                    <a:pt x="19978" y="73261"/>
                  </a:lnTo>
                  <a:lnTo>
                    <a:pt x="19978" y="74533"/>
                  </a:lnTo>
                  <a:lnTo>
                    <a:pt x="19839" y="74533"/>
                  </a:lnTo>
                  <a:lnTo>
                    <a:pt x="19839" y="73689"/>
                  </a:lnTo>
                  <a:lnTo>
                    <a:pt x="19839" y="73689"/>
                  </a:lnTo>
                  <a:lnTo>
                    <a:pt x="19564" y="74533"/>
                  </a:lnTo>
                  <a:lnTo>
                    <a:pt x="19288" y="75791"/>
                  </a:lnTo>
                  <a:lnTo>
                    <a:pt x="19426" y="77050"/>
                  </a:lnTo>
                  <a:lnTo>
                    <a:pt x="19839" y="75791"/>
                  </a:lnTo>
                  <a:lnTo>
                    <a:pt x="20252" y="75791"/>
                  </a:lnTo>
                  <a:lnTo>
                    <a:pt x="19839" y="78321"/>
                  </a:lnTo>
                  <a:lnTo>
                    <a:pt x="19426" y="78321"/>
                  </a:lnTo>
                  <a:lnTo>
                    <a:pt x="19012" y="77050"/>
                  </a:lnTo>
                  <a:lnTo>
                    <a:pt x="18599" y="77050"/>
                  </a:lnTo>
                  <a:lnTo>
                    <a:pt x="16258" y="83369"/>
                  </a:lnTo>
                  <a:lnTo>
                    <a:pt x="16119" y="82110"/>
                  </a:lnTo>
                  <a:lnTo>
                    <a:pt x="15293" y="84627"/>
                  </a:lnTo>
                  <a:lnTo>
                    <a:pt x="14605" y="85899"/>
                  </a:lnTo>
                  <a:lnTo>
                    <a:pt x="13777" y="87158"/>
                  </a:lnTo>
                  <a:lnTo>
                    <a:pt x="12676" y="89688"/>
                  </a:lnTo>
                  <a:lnTo>
                    <a:pt x="11160" y="92219"/>
                  </a:lnTo>
                  <a:lnTo>
                    <a:pt x="9369" y="94736"/>
                  </a:lnTo>
                  <a:lnTo>
                    <a:pt x="5787" y="99796"/>
                  </a:lnTo>
                  <a:lnTo>
                    <a:pt x="2342" y="104844"/>
                  </a:lnTo>
                  <a:lnTo>
                    <a:pt x="1378" y="107374"/>
                  </a:lnTo>
                  <a:lnTo>
                    <a:pt x="828" y="106102"/>
                  </a:lnTo>
                  <a:lnTo>
                    <a:pt x="414" y="104844"/>
                  </a:lnTo>
                  <a:lnTo>
                    <a:pt x="276" y="104844"/>
                  </a:lnTo>
                  <a:lnTo>
                    <a:pt x="276" y="106102"/>
                  </a:lnTo>
                  <a:lnTo>
                    <a:pt x="276" y="109891"/>
                  </a:lnTo>
                  <a:lnTo>
                    <a:pt x="1" y="112422"/>
                  </a:lnTo>
                  <a:lnTo>
                    <a:pt x="1" y="114952"/>
                  </a:lnTo>
                  <a:lnTo>
                    <a:pt x="1" y="116211"/>
                  </a:lnTo>
                  <a:lnTo>
                    <a:pt x="138" y="117469"/>
                  </a:lnTo>
                  <a:lnTo>
                    <a:pt x="689" y="118741"/>
                  </a:lnTo>
                  <a:lnTo>
                    <a:pt x="1102" y="118741"/>
                  </a:lnTo>
                  <a:lnTo>
                    <a:pt x="828" y="120000"/>
                  </a:lnTo>
                  <a:lnTo>
                    <a:pt x="1102" y="120000"/>
                  </a:lnTo>
                  <a:lnTo>
                    <a:pt x="1515" y="118741"/>
                  </a:lnTo>
                  <a:lnTo>
                    <a:pt x="2067" y="114952"/>
                  </a:lnTo>
                  <a:lnTo>
                    <a:pt x="2067" y="117469"/>
                  </a:lnTo>
                  <a:lnTo>
                    <a:pt x="2205" y="118741"/>
                  </a:lnTo>
                  <a:lnTo>
                    <a:pt x="2481" y="117469"/>
                  </a:lnTo>
                  <a:lnTo>
                    <a:pt x="2618" y="117469"/>
                  </a:lnTo>
                  <a:lnTo>
                    <a:pt x="3307" y="114952"/>
                  </a:lnTo>
                  <a:lnTo>
                    <a:pt x="3858" y="113680"/>
                  </a:lnTo>
                  <a:lnTo>
                    <a:pt x="4960" y="113680"/>
                  </a:lnTo>
                  <a:lnTo>
                    <a:pt x="6063" y="112422"/>
                  </a:lnTo>
                  <a:lnTo>
                    <a:pt x="6751" y="112422"/>
                  </a:lnTo>
                  <a:lnTo>
                    <a:pt x="7303" y="108633"/>
                  </a:lnTo>
                  <a:lnTo>
                    <a:pt x="7303" y="109891"/>
                  </a:lnTo>
                  <a:lnTo>
                    <a:pt x="7716" y="108633"/>
                  </a:lnTo>
                  <a:lnTo>
                    <a:pt x="8543" y="104844"/>
                  </a:lnTo>
                  <a:lnTo>
                    <a:pt x="8680" y="106102"/>
                  </a:lnTo>
                  <a:lnTo>
                    <a:pt x="8543" y="107374"/>
                  </a:lnTo>
                  <a:lnTo>
                    <a:pt x="8543" y="108633"/>
                  </a:lnTo>
                  <a:lnTo>
                    <a:pt x="8680" y="107374"/>
                  </a:lnTo>
                  <a:lnTo>
                    <a:pt x="9369" y="106102"/>
                  </a:lnTo>
                  <a:lnTo>
                    <a:pt x="10470" y="106102"/>
                  </a:lnTo>
                  <a:lnTo>
                    <a:pt x="10470" y="107374"/>
                  </a:lnTo>
                  <a:lnTo>
                    <a:pt x="10333" y="108633"/>
                  </a:lnTo>
                  <a:lnTo>
                    <a:pt x="10609" y="107374"/>
                  </a:lnTo>
                  <a:lnTo>
                    <a:pt x="10746" y="106102"/>
                  </a:lnTo>
                  <a:lnTo>
                    <a:pt x="10746" y="104844"/>
                  </a:lnTo>
                  <a:lnTo>
                    <a:pt x="11023" y="107374"/>
                  </a:lnTo>
                  <a:lnTo>
                    <a:pt x="12262" y="102313"/>
                  </a:lnTo>
                  <a:lnTo>
                    <a:pt x="13089" y="99796"/>
                  </a:lnTo>
                  <a:lnTo>
                    <a:pt x="13364" y="98525"/>
                  </a:lnTo>
                  <a:lnTo>
                    <a:pt x="13502" y="98525"/>
                  </a:lnTo>
                  <a:lnTo>
                    <a:pt x="13364" y="96008"/>
                  </a:lnTo>
                  <a:lnTo>
                    <a:pt x="13502" y="94736"/>
                  </a:lnTo>
                  <a:lnTo>
                    <a:pt x="13640" y="94736"/>
                  </a:lnTo>
                  <a:lnTo>
                    <a:pt x="13640" y="96008"/>
                  </a:lnTo>
                  <a:lnTo>
                    <a:pt x="13777" y="94736"/>
                  </a:lnTo>
                  <a:lnTo>
                    <a:pt x="13916" y="96008"/>
                  </a:lnTo>
                  <a:lnTo>
                    <a:pt x="13777" y="97266"/>
                  </a:lnTo>
                  <a:lnTo>
                    <a:pt x="13640" y="97266"/>
                  </a:lnTo>
                  <a:lnTo>
                    <a:pt x="13640" y="98525"/>
                  </a:lnTo>
                  <a:lnTo>
                    <a:pt x="14190" y="96008"/>
                  </a:lnTo>
                  <a:lnTo>
                    <a:pt x="14742" y="94736"/>
                  </a:lnTo>
                  <a:lnTo>
                    <a:pt x="14742" y="96008"/>
                  </a:lnTo>
                  <a:lnTo>
                    <a:pt x="14605" y="96008"/>
                  </a:lnTo>
                  <a:lnTo>
                    <a:pt x="14466" y="97266"/>
                  </a:lnTo>
                  <a:lnTo>
                    <a:pt x="14466" y="98525"/>
                  </a:lnTo>
                  <a:lnTo>
                    <a:pt x="14053" y="97266"/>
                  </a:lnTo>
                  <a:lnTo>
                    <a:pt x="14190" y="99796"/>
                  </a:lnTo>
                  <a:lnTo>
                    <a:pt x="15845" y="94736"/>
                  </a:lnTo>
                  <a:lnTo>
                    <a:pt x="16119" y="94736"/>
                  </a:lnTo>
                  <a:lnTo>
                    <a:pt x="16258" y="96008"/>
                  </a:lnTo>
                  <a:lnTo>
                    <a:pt x="16533" y="97266"/>
                  </a:lnTo>
                  <a:lnTo>
                    <a:pt x="16671" y="97266"/>
                  </a:lnTo>
                  <a:lnTo>
                    <a:pt x="16946" y="96008"/>
                  </a:lnTo>
                  <a:lnTo>
                    <a:pt x="17222" y="93477"/>
                  </a:lnTo>
                  <a:lnTo>
                    <a:pt x="17359" y="92219"/>
                  </a:lnTo>
                  <a:lnTo>
                    <a:pt x="17772" y="92219"/>
                  </a:lnTo>
                  <a:lnTo>
                    <a:pt x="17635" y="94736"/>
                  </a:lnTo>
                  <a:lnTo>
                    <a:pt x="17911" y="94736"/>
                  </a:lnTo>
                  <a:lnTo>
                    <a:pt x="18048" y="92219"/>
                  </a:lnTo>
                  <a:lnTo>
                    <a:pt x="18324" y="90947"/>
                  </a:lnTo>
                  <a:lnTo>
                    <a:pt x="18599" y="90947"/>
                  </a:lnTo>
                  <a:lnTo>
                    <a:pt x="18186" y="93477"/>
                  </a:lnTo>
                  <a:lnTo>
                    <a:pt x="18875" y="93477"/>
                  </a:lnTo>
                  <a:lnTo>
                    <a:pt x="19702" y="92219"/>
                  </a:lnTo>
                  <a:lnTo>
                    <a:pt x="21079" y="88430"/>
                  </a:lnTo>
                  <a:lnTo>
                    <a:pt x="23145" y="87158"/>
                  </a:lnTo>
                  <a:lnTo>
                    <a:pt x="24110" y="85899"/>
                  </a:lnTo>
                  <a:lnTo>
                    <a:pt x="24800" y="83369"/>
                  </a:lnTo>
                  <a:lnTo>
                    <a:pt x="26040" y="80839"/>
                  </a:lnTo>
                  <a:lnTo>
                    <a:pt x="27280" y="80839"/>
                  </a:lnTo>
                  <a:lnTo>
                    <a:pt x="27830" y="78321"/>
                  </a:lnTo>
                  <a:lnTo>
                    <a:pt x="28243" y="77050"/>
                  </a:lnTo>
                  <a:lnTo>
                    <a:pt x="29897" y="75791"/>
                  </a:lnTo>
                  <a:lnTo>
                    <a:pt x="31550" y="74533"/>
                  </a:lnTo>
                  <a:lnTo>
                    <a:pt x="33203" y="72002"/>
                  </a:lnTo>
                  <a:lnTo>
                    <a:pt x="34719" y="68213"/>
                  </a:lnTo>
                  <a:lnTo>
                    <a:pt x="34719" y="70744"/>
                  </a:lnTo>
                  <a:lnTo>
                    <a:pt x="35269" y="69472"/>
                  </a:lnTo>
                  <a:lnTo>
                    <a:pt x="35408" y="69472"/>
                  </a:lnTo>
                  <a:lnTo>
                    <a:pt x="35408" y="68213"/>
                  </a:lnTo>
                  <a:lnTo>
                    <a:pt x="35959" y="66955"/>
                  </a:lnTo>
                  <a:lnTo>
                    <a:pt x="36509" y="68213"/>
                  </a:lnTo>
                  <a:lnTo>
                    <a:pt x="37061" y="68213"/>
                  </a:lnTo>
                  <a:lnTo>
                    <a:pt x="37612" y="65683"/>
                  </a:lnTo>
                  <a:lnTo>
                    <a:pt x="37612" y="68213"/>
                  </a:lnTo>
                  <a:lnTo>
                    <a:pt x="37749" y="66955"/>
                  </a:lnTo>
                  <a:lnTo>
                    <a:pt x="38162" y="65683"/>
                  </a:lnTo>
                  <a:lnTo>
                    <a:pt x="39815" y="65683"/>
                  </a:lnTo>
                  <a:lnTo>
                    <a:pt x="41607" y="63166"/>
                  </a:lnTo>
                  <a:lnTo>
                    <a:pt x="41331" y="60635"/>
                  </a:lnTo>
                  <a:lnTo>
                    <a:pt x="41607" y="59377"/>
                  </a:lnTo>
                  <a:lnTo>
                    <a:pt x="41745" y="58105"/>
                  </a:lnTo>
                  <a:lnTo>
                    <a:pt x="42021" y="60635"/>
                  </a:lnTo>
                  <a:lnTo>
                    <a:pt x="41882" y="61894"/>
                  </a:lnTo>
                  <a:lnTo>
                    <a:pt x="43398" y="61894"/>
                  </a:lnTo>
                  <a:lnTo>
                    <a:pt x="44087" y="60635"/>
                  </a:lnTo>
                  <a:lnTo>
                    <a:pt x="46016" y="56847"/>
                  </a:lnTo>
                  <a:lnTo>
                    <a:pt x="46843" y="54316"/>
                  </a:lnTo>
                  <a:lnTo>
                    <a:pt x="47531" y="51799"/>
                  </a:lnTo>
                  <a:lnTo>
                    <a:pt x="47669" y="53058"/>
                  </a:lnTo>
                  <a:lnTo>
                    <a:pt x="47944" y="54316"/>
                  </a:lnTo>
                  <a:lnTo>
                    <a:pt x="48220" y="54316"/>
                  </a:lnTo>
                  <a:lnTo>
                    <a:pt x="49184" y="51799"/>
                  </a:lnTo>
                  <a:lnTo>
                    <a:pt x="49597" y="48010"/>
                  </a:lnTo>
                  <a:lnTo>
                    <a:pt x="50562" y="48010"/>
                  </a:lnTo>
                  <a:lnTo>
                    <a:pt x="52077" y="46738"/>
                  </a:lnTo>
                  <a:lnTo>
                    <a:pt x="54282" y="48010"/>
                  </a:lnTo>
                  <a:lnTo>
                    <a:pt x="54833" y="45480"/>
                  </a:lnTo>
                  <a:lnTo>
                    <a:pt x="55522" y="44221"/>
                  </a:lnTo>
                  <a:lnTo>
                    <a:pt x="57175" y="42949"/>
                  </a:lnTo>
                  <a:lnTo>
                    <a:pt x="59931" y="42949"/>
                  </a:lnTo>
                  <a:lnTo>
                    <a:pt x="59931" y="41691"/>
                  </a:lnTo>
                  <a:lnTo>
                    <a:pt x="60205" y="40432"/>
                  </a:lnTo>
                  <a:lnTo>
                    <a:pt x="61308" y="39160"/>
                  </a:lnTo>
                  <a:lnTo>
                    <a:pt x="65441" y="39160"/>
                  </a:lnTo>
                  <a:lnTo>
                    <a:pt x="65717" y="37902"/>
                  </a:lnTo>
                  <a:lnTo>
                    <a:pt x="65993" y="35372"/>
                  </a:lnTo>
                  <a:lnTo>
                    <a:pt x="66130" y="34113"/>
                  </a:lnTo>
                  <a:lnTo>
                    <a:pt x="66543" y="34113"/>
                  </a:lnTo>
                  <a:lnTo>
                    <a:pt x="66406" y="36643"/>
                  </a:lnTo>
                  <a:lnTo>
                    <a:pt x="66406" y="36643"/>
                  </a:lnTo>
                  <a:lnTo>
                    <a:pt x="67370" y="34113"/>
                  </a:lnTo>
                  <a:lnTo>
                    <a:pt x="68473" y="34113"/>
                  </a:lnTo>
                  <a:lnTo>
                    <a:pt x="69437" y="32855"/>
                  </a:lnTo>
                  <a:lnTo>
                    <a:pt x="70400" y="30324"/>
                  </a:lnTo>
                  <a:lnTo>
                    <a:pt x="70539" y="31583"/>
                  </a:lnTo>
                  <a:lnTo>
                    <a:pt x="72192" y="31583"/>
                  </a:lnTo>
                  <a:lnTo>
                    <a:pt x="72606" y="30324"/>
                  </a:lnTo>
                  <a:lnTo>
                    <a:pt x="73156" y="29066"/>
                  </a:lnTo>
                  <a:lnTo>
                    <a:pt x="74121" y="27794"/>
                  </a:lnTo>
                  <a:lnTo>
                    <a:pt x="76188" y="26535"/>
                  </a:lnTo>
                  <a:lnTo>
                    <a:pt x="78942" y="24005"/>
                  </a:lnTo>
                  <a:lnTo>
                    <a:pt x="81974" y="20216"/>
                  </a:lnTo>
                  <a:lnTo>
                    <a:pt x="81835" y="21488"/>
                  </a:lnTo>
                  <a:lnTo>
                    <a:pt x="81698" y="22746"/>
                  </a:lnTo>
                  <a:lnTo>
                    <a:pt x="81422" y="22746"/>
                  </a:lnTo>
                  <a:lnTo>
                    <a:pt x="81009" y="24005"/>
                  </a:lnTo>
                  <a:lnTo>
                    <a:pt x="80871" y="25277"/>
                  </a:lnTo>
                  <a:lnTo>
                    <a:pt x="82387" y="21488"/>
                  </a:lnTo>
                  <a:lnTo>
                    <a:pt x="83077" y="20216"/>
                  </a:lnTo>
                  <a:lnTo>
                    <a:pt x="83214" y="21488"/>
                  </a:lnTo>
                  <a:lnTo>
                    <a:pt x="83077" y="22746"/>
                  </a:lnTo>
                  <a:lnTo>
                    <a:pt x="83764" y="21488"/>
                  </a:lnTo>
                  <a:lnTo>
                    <a:pt x="84316" y="21488"/>
                  </a:lnTo>
                  <a:lnTo>
                    <a:pt x="85004" y="20216"/>
                  </a:lnTo>
                  <a:lnTo>
                    <a:pt x="85694" y="20216"/>
                  </a:lnTo>
                  <a:lnTo>
                    <a:pt x="85831" y="18957"/>
                  </a:lnTo>
                  <a:lnTo>
                    <a:pt x="85970" y="17699"/>
                  </a:lnTo>
                  <a:lnTo>
                    <a:pt x="86244" y="15169"/>
                  </a:lnTo>
                  <a:lnTo>
                    <a:pt x="86383" y="16427"/>
                  </a:lnTo>
                  <a:lnTo>
                    <a:pt x="86657" y="16427"/>
                  </a:lnTo>
                  <a:lnTo>
                    <a:pt x="86796" y="17699"/>
                  </a:lnTo>
                  <a:lnTo>
                    <a:pt x="86657" y="20216"/>
                  </a:lnTo>
                  <a:lnTo>
                    <a:pt x="87347" y="18957"/>
                  </a:lnTo>
                  <a:lnTo>
                    <a:pt x="87623" y="17699"/>
                  </a:lnTo>
                  <a:lnTo>
                    <a:pt x="87760" y="18957"/>
                  </a:lnTo>
                  <a:lnTo>
                    <a:pt x="88173" y="17699"/>
                  </a:lnTo>
                  <a:lnTo>
                    <a:pt x="88587" y="16427"/>
                  </a:lnTo>
                  <a:lnTo>
                    <a:pt x="89550" y="15169"/>
                  </a:lnTo>
                  <a:lnTo>
                    <a:pt x="90516" y="16427"/>
                  </a:lnTo>
                  <a:lnTo>
                    <a:pt x="91480" y="16427"/>
                  </a:lnTo>
                  <a:lnTo>
                    <a:pt x="91342" y="15169"/>
                  </a:lnTo>
                  <a:lnTo>
                    <a:pt x="92306" y="13910"/>
                  </a:lnTo>
                  <a:lnTo>
                    <a:pt x="92032" y="15169"/>
                  </a:lnTo>
                  <a:lnTo>
                    <a:pt x="92858" y="15169"/>
                  </a:lnTo>
                  <a:lnTo>
                    <a:pt x="92445" y="13910"/>
                  </a:lnTo>
                  <a:lnTo>
                    <a:pt x="93133" y="11380"/>
                  </a:lnTo>
                  <a:lnTo>
                    <a:pt x="93685" y="10121"/>
                  </a:lnTo>
                  <a:lnTo>
                    <a:pt x="94098" y="11380"/>
                  </a:lnTo>
                  <a:lnTo>
                    <a:pt x="94098" y="15169"/>
                  </a:lnTo>
                  <a:lnTo>
                    <a:pt x="95338" y="11380"/>
                  </a:lnTo>
                  <a:lnTo>
                    <a:pt x="95338" y="12638"/>
                  </a:lnTo>
                  <a:lnTo>
                    <a:pt x="95612" y="12638"/>
                  </a:lnTo>
                  <a:lnTo>
                    <a:pt x="95751" y="11380"/>
                  </a:lnTo>
                  <a:lnTo>
                    <a:pt x="96026" y="12638"/>
                  </a:lnTo>
                  <a:lnTo>
                    <a:pt x="96578" y="11380"/>
                  </a:lnTo>
                  <a:lnTo>
                    <a:pt x="97818" y="11380"/>
                  </a:lnTo>
                  <a:lnTo>
                    <a:pt x="97818" y="12638"/>
                  </a:lnTo>
                  <a:lnTo>
                    <a:pt x="97679" y="13910"/>
                  </a:lnTo>
                  <a:lnTo>
                    <a:pt x="97542" y="13910"/>
                  </a:lnTo>
                  <a:lnTo>
                    <a:pt x="97542" y="15169"/>
                  </a:lnTo>
                  <a:lnTo>
                    <a:pt x="98782" y="12638"/>
                  </a:lnTo>
                  <a:lnTo>
                    <a:pt x="99471" y="11380"/>
                  </a:lnTo>
                  <a:lnTo>
                    <a:pt x="100159" y="11380"/>
                  </a:lnTo>
                  <a:lnTo>
                    <a:pt x="100435" y="12638"/>
                  </a:lnTo>
                  <a:lnTo>
                    <a:pt x="100711" y="12638"/>
                  </a:lnTo>
                  <a:lnTo>
                    <a:pt x="100985" y="11380"/>
                  </a:lnTo>
                  <a:lnTo>
                    <a:pt x="103466" y="12638"/>
                  </a:lnTo>
                  <a:lnTo>
                    <a:pt x="104430" y="11380"/>
                  </a:lnTo>
                  <a:lnTo>
                    <a:pt x="105394" y="10121"/>
                  </a:lnTo>
                  <a:lnTo>
                    <a:pt x="106910" y="10121"/>
                  </a:lnTo>
                  <a:lnTo>
                    <a:pt x="107461" y="12638"/>
                  </a:lnTo>
                  <a:lnTo>
                    <a:pt x="108013" y="12638"/>
                  </a:lnTo>
                  <a:lnTo>
                    <a:pt x="107737" y="10121"/>
                  </a:lnTo>
                  <a:lnTo>
                    <a:pt x="108150" y="7591"/>
                  </a:lnTo>
                  <a:lnTo>
                    <a:pt x="108287" y="7591"/>
                  </a:lnTo>
                  <a:lnTo>
                    <a:pt x="108287" y="10121"/>
                  </a:lnTo>
                  <a:lnTo>
                    <a:pt x="108563" y="11380"/>
                  </a:lnTo>
                  <a:lnTo>
                    <a:pt x="108700" y="10121"/>
                  </a:lnTo>
                  <a:lnTo>
                    <a:pt x="109114" y="8849"/>
                  </a:lnTo>
                  <a:lnTo>
                    <a:pt x="109803" y="8849"/>
                  </a:lnTo>
                  <a:lnTo>
                    <a:pt x="109803" y="10121"/>
                  </a:lnTo>
                  <a:lnTo>
                    <a:pt x="109527" y="11380"/>
                  </a:lnTo>
                  <a:lnTo>
                    <a:pt x="110079" y="10121"/>
                  </a:lnTo>
                  <a:lnTo>
                    <a:pt x="110630" y="10121"/>
                  </a:lnTo>
                  <a:lnTo>
                    <a:pt x="110216" y="11380"/>
                  </a:lnTo>
                  <a:lnTo>
                    <a:pt x="110354" y="12638"/>
                  </a:lnTo>
                  <a:lnTo>
                    <a:pt x="111319" y="13910"/>
                  </a:lnTo>
                  <a:lnTo>
                    <a:pt x="111456" y="11380"/>
                  </a:lnTo>
                  <a:lnTo>
                    <a:pt x="111732" y="11380"/>
                  </a:lnTo>
                  <a:lnTo>
                    <a:pt x="112146" y="10121"/>
                  </a:lnTo>
                  <a:lnTo>
                    <a:pt x="112559" y="8849"/>
                  </a:lnTo>
                  <a:lnTo>
                    <a:pt x="112283" y="11380"/>
                  </a:lnTo>
                  <a:lnTo>
                    <a:pt x="112422" y="12638"/>
                  </a:lnTo>
                  <a:lnTo>
                    <a:pt x="112835" y="13910"/>
                  </a:lnTo>
                  <a:lnTo>
                    <a:pt x="113248" y="15169"/>
                  </a:lnTo>
                  <a:lnTo>
                    <a:pt x="113799" y="16427"/>
                  </a:lnTo>
                  <a:lnTo>
                    <a:pt x="113936" y="15169"/>
                  </a:lnTo>
                  <a:lnTo>
                    <a:pt x="113799" y="13910"/>
                  </a:lnTo>
                  <a:lnTo>
                    <a:pt x="114212" y="12638"/>
                  </a:lnTo>
                  <a:lnTo>
                    <a:pt x="114625" y="13910"/>
                  </a:lnTo>
                  <a:lnTo>
                    <a:pt x="115039" y="13910"/>
                  </a:lnTo>
                  <a:lnTo>
                    <a:pt x="115452" y="15169"/>
                  </a:lnTo>
                  <a:lnTo>
                    <a:pt x="116416" y="12638"/>
                  </a:lnTo>
                  <a:lnTo>
                    <a:pt x="117242" y="10121"/>
                  </a:lnTo>
                  <a:lnTo>
                    <a:pt x="117242" y="11380"/>
                  </a:lnTo>
                  <a:lnTo>
                    <a:pt x="117105" y="12638"/>
                  </a:lnTo>
                  <a:lnTo>
                    <a:pt x="118069" y="13910"/>
                  </a:lnTo>
                  <a:lnTo>
                    <a:pt x="118482" y="13910"/>
                  </a:lnTo>
                  <a:lnTo>
                    <a:pt x="118482" y="15169"/>
                  </a:lnTo>
                  <a:lnTo>
                    <a:pt x="118345" y="16427"/>
                  </a:lnTo>
                  <a:lnTo>
                    <a:pt x="119309" y="13910"/>
                  </a:lnTo>
                  <a:lnTo>
                    <a:pt x="119585" y="12638"/>
                  </a:lnTo>
                  <a:lnTo>
                    <a:pt x="119447" y="11380"/>
                  </a:lnTo>
                  <a:lnTo>
                    <a:pt x="118895" y="11380"/>
                  </a:lnTo>
                  <a:lnTo>
                    <a:pt x="118208" y="12638"/>
                  </a:lnTo>
                  <a:lnTo>
                    <a:pt x="118345" y="10121"/>
                  </a:lnTo>
                  <a:lnTo>
                    <a:pt x="117932" y="12638"/>
                  </a:lnTo>
                  <a:lnTo>
                    <a:pt x="117794" y="10121"/>
                  </a:lnTo>
                  <a:lnTo>
                    <a:pt x="117932" y="8849"/>
                  </a:lnTo>
                  <a:lnTo>
                    <a:pt x="117105" y="8849"/>
                  </a:lnTo>
                  <a:lnTo>
                    <a:pt x="117105" y="7591"/>
                  </a:lnTo>
                  <a:lnTo>
                    <a:pt x="117242" y="7591"/>
                  </a:lnTo>
                  <a:lnTo>
                    <a:pt x="116141" y="6332"/>
                  </a:lnTo>
                  <a:lnTo>
                    <a:pt x="115865" y="7591"/>
                  </a:lnTo>
                  <a:lnTo>
                    <a:pt x="115728" y="7591"/>
                  </a:lnTo>
                  <a:lnTo>
                    <a:pt x="115728" y="8849"/>
                  </a:lnTo>
                  <a:lnTo>
                    <a:pt x="115452" y="11380"/>
                  </a:lnTo>
                  <a:lnTo>
                    <a:pt x="115176" y="5060"/>
                  </a:lnTo>
                  <a:lnTo>
                    <a:pt x="114901" y="6332"/>
                  </a:lnTo>
                  <a:lnTo>
                    <a:pt x="114488" y="7591"/>
                  </a:lnTo>
                  <a:lnTo>
                    <a:pt x="113936" y="8849"/>
                  </a:lnTo>
                  <a:lnTo>
                    <a:pt x="113799" y="8849"/>
                  </a:lnTo>
                  <a:lnTo>
                    <a:pt x="113661" y="7591"/>
                  </a:lnTo>
                  <a:lnTo>
                    <a:pt x="112559" y="7591"/>
                  </a:lnTo>
                  <a:lnTo>
                    <a:pt x="112835" y="6332"/>
                  </a:lnTo>
                  <a:lnTo>
                    <a:pt x="112696" y="3802"/>
                  </a:lnTo>
                  <a:lnTo>
                    <a:pt x="112422" y="5060"/>
                  </a:lnTo>
                  <a:lnTo>
                    <a:pt x="112146" y="6332"/>
                  </a:lnTo>
                  <a:lnTo>
                    <a:pt x="111043" y="6332"/>
                  </a:lnTo>
                  <a:lnTo>
                    <a:pt x="109114" y="2543"/>
                  </a:lnTo>
                  <a:lnTo>
                    <a:pt x="108700" y="5060"/>
                  </a:lnTo>
                  <a:lnTo>
                    <a:pt x="108150" y="5060"/>
                  </a:lnTo>
                  <a:lnTo>
                    <a:pt x="108287" y="2543"/>
                  </a:lnTo>
                  <a:lnTo>
                    <a:pt x="108150" y="2543"/>
                  </a:lnTo>
                  <a:lnTo>
                    <a:pt x="107737" y="3802"/>
                  </a:lnTo>
                  <a:lnTo>
                    <a:pt x="107737" y="1271"/>
                  </a:lnTo>
                  <a:lnTo>
                    <a:pt x="107047" y="2543"/>
                  </a:lnTo>
                  <a:lnTo>
                    <a:pt x="106359" y="2543"/>
                  </a:lnTo>
                  <a:lnTo>
                    <a:pt x="106359" y="5060"/>
                  </a:lnTo>
                  <a:lnTo>
                    <a:pt x="106497" y="6332"/>
                  </a:lnTo>
                  <a:lnTo>
                    <a:pt x="106497" y="7591"/>
                  </a:lnTo>
                  <a:lnTo>
                    <a:pt x="106221" y="8849"/>
                  </a:lnTo>
                  <a:lnTo>
                    <a:pt x="106221" y="7591"/>
                  </a:lnTo>
                  <a:lnTo>
                    <a:pt x="105946" y="6332"/>
                  </a:lnTo>
                  <a:lnTo>
                    <a:pt x="105807" y="5060"/>
                  </a:lnTo>
                  <a:lnTo>
                    <a:pt x="106083" y="3802"/>
                  </a:lnTo>
                  <a:lnTo>
                    <a:pt x="104568" y="3802"/>
                  </a:lnTo>
                  <a:lnTo>
                    <a:pt x="103466" y="2543"/>
                  </a:lnTo>
                  <a:lnTo>
                    <a:pt x="103190" y="3802"/>
                  </a:lnTo>
                  <a:lnTo>
                    <a:pt x="102088" y="6332"/>
                  </a:lnTo>
                  <a:lnTo>
                    <a:pt x="100848" y="6332"/>
                  </a:lnTo>
                  <a:lnTo>
                    <a:pt x="99608" y="5060"/>
                  </a:lnTo>
                  <a:lnTo>
                    <a:pt x="98644" y="3802"/>
                  </a:lnTo>
                  <a:lnTo>
                    <a:pt x="98782" y="2543"/>
                  </a:lnTo>
                  <a:lnTo>
                    <a:pt x="98919" y="2543"/>
                  </a:lnTo>
                  <a:lnTo>
                    <a:pt x="98092" y="1271"/>
                  </a:lnTo>
                  <a:lnTo>
                    <a:pt x="97404" y="1271"/>
                  </a:lnTo>
                  <a:lnTo>
                    <a:pt x="97679" y="2543"/>
                  </a:lnTo>
                  <a:lnTo>
                    <a:pt x="95338" y="2543"/>
                  </a:lnTo>
                  <a:lnTo>
                    <a:pt x="94786" y="1271"/>
                  </a:lnTo>
                  <a:lnTo>
                    <a:pt x="94786" y="2543"/>
                  </a:lnTo>
                  <a:lnTo>
                    <a:pt x="94925" y="2543"/>
                  </a:lnTo>
                  <a:lnTo>
                    <a:pt x="95062" y="3802"/>
                  </a:lnTo>
                  <a:lnTo>
                    <a:pt x="95062" y="5060"/>
                  </a:lnTo>
                  <a:lnTo>
                    <a:pt x="94235" y="3802"/>
                  </a:lnTo>
                  <a:lnTo>
                    <a:pt x="93409" y="2543"/>
                  </a:lnTo>
                  <a:lnTo>
                    <a:pt x="93133" y="3802"/>
                  </a:lnTo>
                  <a:lnTo>
                    <a:pt x="92858" y="6332"/>
                  </a:lnTo>
                  <a:lnTo>
                    <a:pt x="92582" y="7591"/>
                  </a:lnTo>
                  <a:lnTo>
                    <a:pt x="92445" y="7591"/>
                  </a:lnTo>
                  <a:lnTo>
                    <a:pt x="92306" y="6332"/>
                  </a:lnTo>
                  <a:lnTo>
                    <a:pt x="92306" y="3802"/>
                  </a:lnTo>
                  <a:lnTo>
                    <a:pt x="92582" y="3802"/>
                  </a:lnTo>
                  <a:lnTo>
                    <a:pt x="92719" y="2543"/>
                  </a:lnTo>
                  <a:lnTo>
                    <a:pt x="92169" y="2543"/>
                  </a:lnTo>
                  <a:lnTo>
                    <a:pt x="90516" y="3802"/>
                  </a:lnTo>
                  <a:lnTo>
                    <a:pt x="89550" y="3802"/>
                  </a:lnTo>
                  <a:lnTo>
                    <a:pt x="89413" y="2543"/>
                  </a:lnTo>
                  <a:lnTo>
                    <a:pt x="89550" y="1271"/>
                  </a:lnTo>
                  <a:lnTo>
                    <a:pt x="88863" y="2543"/>
                  </a:lnTo>
                  <a:lnTo>
                    <a:pt x="88422" y="5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2202700" y="1204225"/>
              <a:ext cx="177000" cy="177000"/>
            </a:xfrm>
            <a:custGeom>
              <a:pathLst>
                <a:path extrusionOk="0" h="120000" w="120000">
                  <a:moveTo>
                    <a:pt x="43210" y="19197"/>
                  </a:moveTo>
                  <a:lnTo>
                    <a:pt x="43210" y="19197"/>
                  </a:lnTo>
                  <a:lnTo>
                    <a:pt x="43210" y="19197"/>
                  </a:lnTo>
                  <a:close/>
                  <a:moveTo>
                    <a:pt x="36800" y="19197"/>
                  </a:moveTo>
                  <a:lnTo>
                    <a:pt x="36800" y="20808"/>
                  </a:lnTo>
                  <a:lnTo>
                    <a:pt x="38411" y="19197"/>
                  </a:lnTo>
                  <a:close/>
                  <a:moveTo>
                    <a:pt x="35206" y="20808"/>
                  </a:moveTo>
                  <a:lnTo>
                    <a:pt x="35206" y="20808"/>
                  </a:lnTo>
                  <a:lnTo>
                    <a:pt x="35206" y="20808"/>
                  </a:lnTo>
                  <a:close/>
                  <a:moveTo>
                    <a:pt x="8004" y="27201"/>
                  </a:moveTo>
                  <a:lnTo>
                    <a:pt x="6410" y="28795"/>
                  </a:lnTo>
                  <a:lnTo>
                    <a:pt x="8004" y="27998"/>
                  </a:lnTo>
                  <a:lnTo>
                    <a:pt x="8004" y="27998"/>
                  </a:lnTo>
                  <a:lnTo>
                    <a:pt x="8004" y="27201"/>
                  </a:lnTo>
                  <a:close/>
                  <a:moveTo>
                    <a:pt x="9615" y="27201"/>
                  </a:moveTo>
                  <a:lnTo>
                    <a:pt x="8004" y="27998"/>
                  </a:lnTo>
                  <a:lnTo>
                    <a:pt x="8004" y="27998"/>
                  </a:lnTo>
                  <a:lnTo>
                    <a:pt x="8004" y="28795"/>
                  </a:lnTo>
                  <a:lnTo>
                    <a:pt x="9615" y="27201"/>
                  </a:lnTo>
                  <a:close/>
                  <a:moveTo>
                    <a:pt x="102396" y="62408"/>
                  </a:moveTo>
                  <a:lnTo>
                    <a:pt x="102006" y="62798"/>
                  </a:lnTo>
                  <a:lnTo>
                    <a:pt x="102006" y="62798"/>
                  </a:lnTo>
                  <a:lnTo>
                    <a:pt x="105602" y="64002"/>
                  </a:lnTo>
                  <a:lnTo>
                    <a:pt x="102396" y="62408"/>
                  </a:lnTo>
                  <a:close/>
                  <a:moveTo>
                    <a:pt x="14414" y="0"/>
                  </a:moveTo>
                  <a:lnTo>
                    <a:pt x="6410" y="6410"/>
                  </a:lnTo>
                  <a:lnTo>
                    <a:pt x="16" y="12803"/>
                  </a:lnTo>
                  <a:lnTo>
                    <a:pt x="1611" y="14397"/>
                  </a:lnTo>
                  <a:lnTo>
                    <a:pt x="3205" y="17603"/>
                  </a:lnTo>
                  <a:lnTo>
                    <a:pt x="4816" y="19197"/>
                  </a:lnTo>
                  <a:lnTo>
                    <a:pt x="6410" y="20808"/>
                  </a:lnTo>
                  <a:lnTo>
                    <a:pt x="8004" y="20808"/>
                  </a:lnTo>
                  <a:lnTo>
                    <a:pt x="12803" y="19197"/>
                  </a:lnTo>
                  <a:lnTo>
                    <a:pt x="12803" y="19197"/>
                  </a:lnTo>
                  <a:lnTo>
                    <a:pt x="8004" y="23996"/>
                  </a:lnTo>
                  <a:lnTo>
                    <a:pt x="11209" y="23996"/>
                  </a:lnTo>
                  <a:lnTo>
                    <a:pt x="9615" y="27201"/>
                  </a:lnTo>
                  <a:lnTo>
                    <a:pt x="9615" y="27201"/>
                  </a:lnTo>
                  <a:lnTo>
                    <a:pt x="20808" y="23996"/>
                  </a:lnTo>
                  <a:lnTo>
                    <a:pt x="17603" y="27201"/>
                  </a:lnTo>
                  <a:lnTo>
                    <a:pt x="14414" y="32001"/>
                  </a:lnTo>
                  <a:lnTo>
                    <a:pt x="22402" y="38394"/>
                  </a:lnTo>
                  <a:lnTo>
                    <a:pt x="43210" y="52809"/>
                  </a:lnTo>
                  <a:lnTo>
                    <a:pt x="67207" y="68801"/>
                  </a:lnTo>
                  <a:lnTo>
                    <a:pt x="76806" y="73600"/>
                  </a:lnTo>
                  <a:lnTo>
                    <a:pt x="81605" y="73600"/>
                  </a:lnTo>
                  <a:lnTo>
                    <a:pt x="80011" y="75195"/>
                  </a:lnTo>
                  <a:lnTo>
                    <a:pt x="80011" y="76806"/>
                  </a:lnTo>
                  <a:lnTo>
                    <a:pt x="84810" y="79994"/>
                  </a:lnTo>
                  <a:lnTo>
                    <a:pt x="84810" y="79994"/>
                  </a:lnTo>
                  <a:lnTo>
                    <a:pt x="81605" y="78400"/>
                  </a:lnTo>
                  <a:lnTo>
                    <a:pt x="83199" y="81605"/>
                  </a:lnTo>
                  <a:lnTo>
                    <a:pt x="87998" y="84793"/>
                  </a:lnTo>
                  <a:lnTo>
                    <a:pt x="87998" y="84793"/>
                  </a:lnTo>
                  <a:lnTo>
                    <a:pt x="84810" y="83199"/>
                  </a:lnTo>
                  <a:lnTo>
                    <a:pt x="80011" y="81605"/>
                  </a:lnTo>
                  <a:lnTo>
                    <a:pt x="81605" y="81605"/>
                  </a:lnTo>
                  <a:lnTo>
                    <a:pt x="78400" y="79994"/>
                  </a:lnTo>
                  <a:lnTo>
                    <a:pt x="72006" y="79994"/>
                  </a:lnTo>
                  <a:lnTo>
                    <a:pt x="72006" y="78400"/>
                  </a:lnTo>
                  <a:lnTo>
                    <a:pt x="68801" y="81605"/>
                  </a:lnTo>
                  <a:lnTo>
                    <a:pt x="67207" y="86404"/>
                  </a:lnTo>
                  <a:lnTo>
                    <a:pt x="70395" y="83199"/>
                  </a:lnTo>
                  <a:lnTo>
                    <a:pt x="78400" y="83199"/>
                  </a:lnTo>
                  <a:lnTo>
                    <a:pt x="76806" y="84793"/>
                  </a:lnTo>
                  <a:lnTo>
                    <a:pt x="76806" y="87998"/>
                  </a:lnTo>
                  <a:lnTo>
                    <a:pt x="78400" y="91204"/>
                  </a:lnTo>
                  <a:lnTo>
                    <a:pt x="73600" y="92798"/>
                  </a:lnTo>
                  <a:lnTo>
                    <a:pt x="67207" y="97597"/>
                  </a:lnTo>
                  <a:lnTo>
                    <a:pt x="60797" y="103990"/>
                  </a:lnTo>
                  <a:lnTo>
                    <a:pt x="59202" y="107196"/>
                  </a:lnTo>
                  <a:lnTo>
                    <a:pt x="59202" y="110401"/>
                  </a:lnTo>
                  <a:lnTo>
                    <a:pt x="55997" y="108790"/>
                  </a:lnTo>
                  <a:lnTo>
                    <a:pt x="54403" y="107196"/>
                  </a:lnTo>
                  <a:lnTo>
                    <a:pt x="52809" y="108790"/>
                  </a:lnTo>
                  <a:lnTo>
                    <a:pt x="51198" y="111995"/>
                  </a:lnTo>
                  <a:lnTo>
                    <a:pt x="51198" y="115200"/>
                  </a:lnTo>
                  <a:lnTo>
                    <a:pt x="55997" y="118388"/>
                  </a:lnTo>
                  <a:lnTo>
                    <a:pt x="57608" y="118388"/>
                  </a:lnTo>
                  <a:lnTo>
                    <a:pt x="60797" y="116794"/>
                  </a:lnTo>
                  <a:lnTo>
                    <a:pt x="62408" y="111995"/>
                  </a:lnTo>
                  <a:lnTo>
                    <a:pt x="62408" y="105602"/>
                  </a:lnTo>
                  <a:lnTo>
                    <a:pt x="65596" y="108790"/>
                  </a:lnTo>
                  <a:lnTo>
                    <a:pt x="70395" y="111995"/>
                  </a:lnTo>
                  <a:lnTo>
                    <a:pt x="72006" y="110401"/>
                  </a:lnTo>
                  <a:lnTo>
                    <a:pt x="76806" y="105602"/>
                  </a:lnTo>
                  <a:lnTo>
                    <a:pt x="80011" y="99191"/>
                  </a:lnTo>
                  <a:lnTo>
                    <a:pt x="81605" y="94392"/>
                  </a:lnTo>
                  <a:lnTo>
                    <a:pt x="89609" y="96003"/>
                  </a:lnTo>
                  <a:lnTo>
                    <a:pt x="96003" y="99191"/>
                  </a:lnTo>
                  <a:lnTo>
                    <a:pt x="96003" y="96003"/>
                  </a:lnTo>
                  <a:lnTo>
                    <a:pt x="97597" y="94392"/>
                  </a:lnTo>
                  <a:lnTo>
                    <a:pt x="100802" y="89592"/>
                  </a:lnTo>
                  <a:lnTo>
                    <a:pt x="100802" y="86404"/>
                  </a:lnTo>
                  <a:lnTo>
                    <a:pt x="97597" y="84793"/>
                  </a:lnTo>
                  <a:lnTo>
                    <a:pt x="104007" y="84793"/>
                  </a:lnTo>
                  <a:lnTo>
                    <a:pt x="108807" y="83199"/>
                  </a:lnTo>
                  <a:lnTo>
                    <a:pt x="115200" y="76806"/>
                  </a:lnTo>
                  <a:lnTo>
                    <a:pt x="113606" y="76806"/>
                  </a:lnTo>
                  <a:lnTo>
                    <a:pt x="108807" y="75195"/>
                  </a:lnTo>
                  <a:lnTo>
                    <a:pt x="105602" y="75195"/>
                  </a:lnTo>
                  <a:lnTo>
                    <a:pt x="116794" y="73600"/>
                  </a:lnTo>
                  <a:lnTo>
                    <a:pt x="119999" y="72006"/>
                  </a:lnTo>
                  <a:lnTo>
                    <a:pt x="118405" y="72006"/>
                  </a:lnTo>
                  <a:lnTo>
                    <a:pt x="111995" y="70395"/>
                  </a:lnTo>
                  <a:lnTo>
                    <a:pt x="107196" y="70395"/>
                  </a:lnTo>
                  <a:lnTo>
                    <a:pt x="113606" y="68801"/>
                  </a:lnTo>
                  <a:lnTo>
                    <a:pt x="115200" y="67207"/>
                  </a:lnTo>
                  <a:lnTo>
                    <a:pt x="99208" y="67207"/>
                  </a:lnTo>
                  <a:lnTo>
                    <a:pt x="100802" y="65596"/>
                  </a:lnTo>
                  <a:lnTo>
                    <a:pt x="100802" y="64002"/>
                  </a:lnTo>
                  <a:lnTo>
                    <a:pt x="102006" y="62798"/>
                  </a:lnTo>
                  <a:lnTo>
                    <a:pt x="102006" y="62798"/>
                  </a:lnTo>
                  <a:lnTo>
                    <a:pt x="100802" y="62408"/>
                  </a:lnTo>
                  <a:lnTo>
                    <a:pt x="92798" y="62408"/>
                  </a:lnTo>
                  <a:lnTo>
                    <a:pt x="89609" y="60797"/>
                  </a:lnTo>
                  <a:lnTo>
                    <a:pt x="86404" y="57608"/>
                  </a:lnTo>
                  <a:lnTo>
                    <a:pt x="84810" y="51198"/>
                  </a:lnTo>
                  <a:lnTo>
                    <a:pt x="84810" y="46399"/>
                  </a:lnTo>
                  <a:lnTo>
                    <a:pt x="76806" y="44804"/>
                  </a:lnTo>
                  <a:lnTo>
                    <a:pt x="59202" y="38394"/>
                  </a:lnTo>
                  <a:lnTo>
                    <a:pt x="49604" y="33595"/>
                  </a:lnTo>
                  <a:lnTo>
                    <a:pt x="43210" y="28795"/>
                  </a:lnTo>
                  <a:lnTo>
                    <a:pt x="40005" y="23996"/>
                  </a:lnTo>
                  <a:lnTo>
                    <a:pt x="40005" y="22402"/>
                  </a:lnTo>
                  <a:lnTo>
                    <a:pt x="43210" y="19197"/>
                  </a:lnTo>
                  <a:lnTo>
                    <a:pt x="38411" y="22402"/>
                  </a:lnTo>
                  <a:lnTo>
                    <a:pt x="36800" y="22402"/>
                  </a:lnTo>
                  <a:lnTo>
                    <a:pt x="36800" y="20808"/>
                  </a:lnTo>
                  <a:lnTo>
                    <a:pt x="35206" y="22402"/>
                  </a:lnTo>
                  <a:lnTo>
                    <a:pt x="35206" y="20808"/>
                  </a:lnTo>
                  <a:lnTo>
                    <a:pt x="32001" y="25607"/>
                  </a:lnTo>
                  <a:lnTo>
                    <a:pt x="32001" y="22402"/>
                  </a:lnTo>
                  <a:lnTo>
                    <a:pt x="30407" y="19197"/>
                  </a:lnTo>
                  <a:lnTo>
                    <a:pt x="22402" y="14397"/>
                  </a:lnTo>
                  <a:lnTo>
                    <a:pt x="19214" y="11209"/>
                  </a:lnTo>
                  <a:lnTo>
                    <a:pt x="16009" y="8004"/>
                  </a:lnTo>
                  <a:lnTo>
                    <a:pt x="14414" y="4799"/>
                  </a:lnTo>
                  <a:lnTo>
                    <a:pt x="14414" y="0"/>
                  </a:lnTo>
                  <a:close/>
                  <a:moveTo>
                    <a:pt x="44804" y="115200"/>
                  </a:moveTo>
                  <a:lnTo>
                    <a:pt x="44804" y="118388"/>
                  </a:lnTo>
                  <a:lnTo>
                    <a:pt x="51198" y="119999"/>
                  </a:lnTo>
                  <a:lnTo>
                    <a:pt x="46399" y="116794"/>
                  </a:lnTo>
                  <a:lnTo>
                    <a:pt x="44804" y="115200"/>
                  </a:lnTo>
                  <a:close/>
                  <a:moveTo>
                    <a:pt x="51198" y="115200"/>
                  </a:moveTo>
                  <a:lnTo>
                    <a:pt x="51198" y="119999"/>
                  </a:lnTo>
                  <a:lnTo>
                    <a:pt x="52809" y="119999"/>
                  </a:lnTo>
                  <a:lnTo>
                    <a:pt x="51198" y="115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0" name="Shape 130"/>
          <p:cNvSpPr txBox="1"/>
          <p:nvPr/>
        </p:nvSpPr>
        <p:spPr>
          <a:xfrm>
            <a:off x="1567050" y="2248700"/>
            <a:ext cx="1989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Rebase</a:t>
            </a: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Postgres 8.2.15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4157850" y="2553500"/>
            <a:ext cx="1989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Fork</a:t>
            </a: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GPDB 4.2.0</a:t>
            </a:r>
          </a:p>
        </p:txBody>
      </p:sp>
      <p:grpSp>
        <p:nvGrpSpPr>
          <p:cNvPr id="132" name="Shape 132"/>
          <p:cNvGrpSpPr/>
          <p:nvPr/>
        </p:nvGrpSpPr>
        <p:grpSpPr>
          <a:xfrm>
            <a:off x="3868781" y="2810444"/>
            <a:ext cx="2370221" cy="137559"/>
            <a:chOff x="242825" y="1204225"/>
            <a:chExt cx="2136875" cy="318425"/>
          </a:xfrm>
        </p:grpSpPr>
        <p:sp>
          <p:nvSpPr>
            <p:cNvPr id="133" name="Shape 133"/>
            <p:cNvSpPr/>
            <p:nvPr/>
          </p:nvSpPr>
          <p:spPr>
            <a:xfrm>
              <a:off x="242825" y="1298550"/>
              <a:ext cx="2054400" cy="224100"/>
            </a:xfrm>
            <a:custGeom>
              <a:pathLst>
                <a:path extrusionOk="0" h="120000" w="120000">
                  <a:moveTo>
                    <a:pt x="88311" y="13"/>
                  </a:moveTo>
                  <a:lnTo>
                    <a:pt x="88422" y="522"/>
                  </a:lnTo>
                  <a:lnTo>
                    <a:pt x="88587" y="13"/>
                  </a:lnTo>
                  <a:close/>
                  <a:moveTo>
                    <a:pt x="92032" y="1271"/>
                  </a:moveTo>
                  <a:lnTo>
                    <a:pt x="91893" y="2543"/>
                  </a:lnTo>
                  <a:lnTo>
                    <a:pt x="92032" y="2543"/>
                  </a:lnTo>
                  <a:lnTo>
                    <a:pt x="92032" y="1271"/>
                  </a:lnTo>
                  <a:close/>
                  <a:moveTo>
                    <a:pt x="119861" y="12638"/>
                  </a:moveTo>
                  <a:lnTo>
                    <a:pt x="119861" y="13910"/>
                  </a:lnTo>
                  <a:lnTo>
                    <a:pt x="119722" y="15169"/>
                  </a:lnTo>
                  <a:lnTo>
                    <a:pt x="119447" y="15169"/>
                  </a:lnTo>
                  <a:lnTo>
                    <a:pt x="119309" y="13910"/>
                  </a:lnTo>
                  <a:lnTo>
                    <a:pt x="119034" y="16427"/>
                  </a:lnTo>
                  <a:lnTo>
                    <a:pt x="119585" y="16427"/>
                  </a:lnTo>
                  <a:lnTo>
                    <a:pt x="119998" y="13910"/>
                  </a:lnTo>
                  <a:lnTo>
                    <a:pt x="119861" y="12638"/>
                  </a:lnTo>
                  <a:close/>
                  <a:moveTo>
                    <a:pt x="64477" y="20216"/>
                  </a:moveTo>
                  <a:lnTo>
                    <a:pt x="64201" y="21488"/>
                  </a:lnTo>
                  <a:lnTo>
                    <a:pt x="64614" y="21488"/>
                  </a:lnTo>
                  <a:lnTo>
                    <a:pt x="64477" y="20216"/>
                  </a:lnTo>
                  <a:close/>
                  <a:moveTo>
                    <a:pt x="62824" y="22746"/>
                  </a:moveTo>
                  <a:lnTo>
                    <a:pt x="62548" y="24005"/>
                  </a:lnTo>
                  <a:lnTo>
                    <a:pt x="62732" y="23590"/>
                  </a:lnTo>
                  <a:lnTo>
                    <a:pt x="62824" y="22746"/>
                  </a:lnTo>
                  <a:close/>
                  <a:moveTo>
                    <a:pt x="19839" y="73261"/>
                  </a:moveTo>
                  <a:lnTo>
                    <a:pt x="19839" y="73689"/>
                  </a:lnTo>
                  <a:lnTo>
                    <a:pt x="19839" y="73689"/>
                  </a:lnTo>
                  <a:lnTo>
                    <a:pt x="19978" y="73261"/>
                  </a:lnTo>
                  <a:close/>
                  <a:moveTo>
                    <a:pt x="22044" y="84627"/>
                  </a:moveTo>
                  <a:lnTo>
                    <a:pt x="21631" y="85899"/>
                  </a:lnTo>
                  <a:lnTo>
                    <a:pt x="21631" y="84627"/>
                  </a:lnTo>
                  <a:close/>
                  <a:moveTo>
                    <a:pt x="88422" y="522"/>
                  </a:moveTo>
                  <a:lnTo>
                    <a:pt x="88173" y="1271"/>
                  </a:lnTo>
                  <a:lnTo>
                    <a:pt x="88311" y="2543"/>
                  </a:lnTo>
                  <a:lnTo>
                    <a:pt x="87760" y="5060"/>
                  </a:lnTo>
                  <a:lnTo>
                    <a:pt x="87347" y="6332"/>
                  </a:lnTo>
                  <a:lnTo>
                    <a:pt x="87209" y="6332"/>
                  </a:lnTo>
                  <a:lnTo>
                    <a:pt x="87071" y="5060"/>
                  </a:lnTo>
                  <a:lnTo>
                    <a:pt x="87347" y="5060"/>
                  </a:lnTo>
                  <a:lnTo>
                    <a:pt x="87347" y="3802"/>
                  </a:lnTo>
                  <a:lnTo>
                    <a:pt x="87347" y="2543"/>
                  </a:lnTo>
                  <a:lnTo>
                    <a:pt x="86107" y="2543"/>
                  </a:lnTo>
                  <a:lnTo>
                    <a:pt x="85831" y="3802"/>
                  </a:lnTo>
                  <a:lnTo>
                    <a:pt x="85280" y="6332"/>
                  </a:lnTo>
                  <a:lnTo>
                    <a:pt x="85556" y="6332"/>
                  </a:lnTo>
                  <a:lnTo>
                    <a:pt x="85280" y="8849"/>
                  </a:lnTo>
                  <a:lnTo>
                    <a:pt x="85004" y="8849"/>
                  </a:lnTo>
                  <a:lnTo>
                    <a:pt x="85143" y="7591"/>
                  </a:lnTo>
                  <a:lnTo>
                    <a:pt x="84867" y="8849"/>
                  </a:lnTo>
                  <a:lnTo>
                    <a:pt x="84591" y="8849"/>
                  </a:lnTo>
                  <a:lnTo>
                    <a:pt x="83903" y="6332"/>
                  </a:lnTo>
                  <a:lnTo>
                    <a:pt x="83214" y="3802"/>
                  </a:lnTo>
                  <a:lnTo>
                    <a:pt x="82663" y="3802"/>
                  </a:lnTo>
                  <a:lnTo>
                    <a:pt x="82663" y="6332"/>
                  </a:lnTo>
                  <a:lnTo>
                    <a:pt x="82387" y="7591"/>
                  </a:lnTo>
                  <a:lnTo>
                    <a:pt x="83351" y="6332"/>
                  </a:lnTo>
                  <a:lnTo>
                    <a:pt x="82801" y="8849"/>
                  </a:lnTo>
                  <a:lnTo>
                    <a:pt x="83490" y="7591"/>
                  </a:lnTo>
                  <a:lnTo>
                    <a:pt x="83351" y="8849"/>
                  </a:lnTo>
                  <a:lnTo>
                    <a:pt x="83351" y="10121"/>
                  </a:lnTo>
                  <a:lnTo>
                    <a:pt x="82250" y="10121"/>
                  </a:lnTo>
                  <a:lnTo>
                    <a:pt x="82111" y="7591"/>
                  </a:lnTo>
                  <a:lnTo>
                    <a:pt x="81974" y="6332"/>
                  </a:lnTo>
                  <a:lnTo>
                    <a:pt x="81561" y="6332"/>
                  </a:lnTo>
                  <a:lnTo>
                    <a:pt x="81009" y="7591"/>
                  </a:lnTo>
                  <a:lnTo>
                    <a:pt x="80321" y="8849"/>
                  </a:lnTo>
                  <a:lnTo>
                    <a:pt x="80458" y="8849"/>
                  </a:lnTo>
                  <a:lnTo>
                    <a:pt x="78668" y="11380"/>
                  </a:lnTo>
                  <a:lnTo>
                    <a:pt x="77152" y="13910"/>
                  </a:lnTo>
                  <a:lnTo>
                    <a:pt x="77152" y="13910"/>
                  </a:lnTo>
                  <a:lnTo>
                    <a:pt x="77289" y="11380"/>
                  </a:lnTo>
                  <a:lnTo>
                    <a:pt x="77428" y="10121"/>
                  </a:lnTo>
                  <a:lnTo>
                    <a:pt x="77428" y="10121"/>
                  </a:lnTo>
                  <a:lnTo>
                    <a:pt x="76462" y="12638"/>
                  </a:lnTo>
                  <a:lnTo>
                    <a:pt x="75912" y="13910"/>
                  </a:lnTo>
                  <a:lnTo>
                    <a:pt x="75775" y="15169"/>
                  </a:lnTo>
                  <a:lnTo>
                    <a:pt x="75775" y="16427"/>
                  </a:lnTo>
                  <a:lnTo>
                    <a:pt x="75361" y="13910"/>
                  </a:lnTo>
                  <a:lnTo>
                    <a:pt x="74121" y="13910"/>
                  </a:lnTo>
                  <a:lnTo>
                    <a:pt x="74121" y="12638"/>
                  </a:lnTo>
                  <a:lnTo>
                    <a:pt x="74121" y="11380"/>
                  </a:lnTo>
                  <a:lnTo>
                    <a:pt x="73983" y="11380"/>
                  </a:lnTo>
                  <a:lnTo>
                    <a:pt x="73983" y="13910"/>
                  </a:lnTo>
                  <a:lnTo>
                    <a:pt x="72468" y="17699"/>
                  </a:lnTo>
                  <a:lnTo>
                    <a:pt x="71779" y="18957"/>
                  </a:lnTo>
                  <a:lnTo>
                    <a:pt x="71090" y="18957"/>
                  </a:lnTo>
                  <a:lnTo>
                    <a:pt x="71090" y="17699"/>
                  </a:lnTo>
                  <a:lnTo>
                    <a:pt x="71227" y="17699"/>
                  </a:lnTo>
                  <a:lnTo>
                    <a:pt x="70952" y="15169"/>
                  </a:lnTo>
                  <a:lnTo>
                    <a:pt x="69437" y="15169"/>
                  </a:lnTo>
                  <a:lnTo>
                    <a:pt x="68610" y="17699"/>
                  </a:lnTo>
                  <a:lnTo>
                    <a:pt x="67233" y="22746"/>
                  </a:lnTo>
                  <a:lnTo>
                    <a:pt x="67233" y="22746"/>
                  </a:lnTo>
                  <a:lnTo>
                    <a:pt x="67370" y="21488"/>
                  </a:lnTo>
                  <a:lnTo>
                    <a:pt x="67233" y="20216"/>
                  </a:lnTo>
                  <a:lnTo>
                    <a:pt x="66820" y="22746"/>
                  </a:lnTo>
                  <a:lnTo>
                    <a:pt x="66681" y="24005"/>
                  </a:lnTo>
                  <a:lnTo>
                    <a:pt x="66543" y="24005"/>
                  </a:lnTo>
                  <a:lnTo>
                    <a:pt x="66406" y="22746"/>
                  </a:lnTo>
                  <a:lnTo>
                    <a:pt x="66406" y="20216"/>
                  </a:lnTo>
                  <a:lnTo>
                    <a:pt x="66820" y="20216"/>
                  </a:lnTo>
                  <a:lnTo>
                    <a:pt x="66543" y="18957"/>
                  </a:lnTo>
                  <a:lnTo>
                    <a:pt x="65993" y="18957"/>
                  </a:lnTo>
                  <a:lnTo>
                    <a:pt x="64614" y="21488"/>
                  </a:lnTo>
                  <a:lnTo>
                    <a:pt x="62411" y="27794"/>
                  </a:lnTo>
                  <a:lnTo>
                    <a:pt x="62411" y="27794"/>
                  </a:lnTo>
                  <a:lnTo>
                    <a:pt x="62961" y="24005"/>
                  </a:lnTo>
                  <a:lnTo>
                    <a:pt x="63513" y="21488"/>
                  </a:lnTo>
                  <a:lnTo>
                    <a:pt x="63100" y="22746"/>
                  </a:lnTo>
                  <a:lnTo>
                    <a:pt x="62732" y="23590"/>
                  </a:lnTo>
                  <a:lnTo>
                    <a:pt x="62685" y="24005"/>
                  </a:lnTo>
                  <a:lnTo>
                    <a:pt x="61997" y="26535"/>
                  </a:lnTo>
                  <a:lnTo>
                    <a:pt x="61445" y="26535"/>
                  </a:lnTo>
                  <a:lnTo>
                    <a:pt x="61308" y="25277"/>
                  </a:lnTo>
                  <a:lnTo>
                    <a:pt x="58966" y="25277"/>
                  </a:lnTo>
                  <a:lnTo>
                    <a:pt x="56899" y="26535"/>
                  </a:lnTo>
                  <a:lnTo>
                    <a:pt x="57038" y="27794"/>
                  </a:lnTo>
                  <a:lnTo>
                    <a:pt x="56899" y="29066"/>
                  </a:lnTo>
                  <a:lnTo>
                    <a:pt x="56486" y="30324"/>
                  </a:lnTo>
                  <a:lnTo>
                    <a:pt x="56625" y="27794"/>
                  </a:lnTo>
                  <a:lnTo>
                    <a:pt x="56486" y="27794"/>
                  </a:lnTo>
                  <a:lnTo>
                    <a:pt x="56349" y="29066"/>
                  </a:lnTo>
                  <a:lnTo>
                    <a:pt x="56211" y="30324"/>
                  </a:lnTo>
                  <a:lnTo>
                    <a:pt x="55935" y="29066"/>
                  </a:lnTo>
                  <a:lnTo>
                    <a:pt x="55798" y="26535"/>
                  </a:lnTo>
                  <a:lnTo>
                    <a:pt x="54695" y="26535"/>
                  </a:lnTo>
                  <a:lnTo>
                    <a:pt x="55109" y="29066"/>
                  </a:lnTo>
                  <a:lnTo>
                    <a:pt x="54419" y="29066"/>
                  </a:lnTo>
                  <a:lnTo>
                    <a:pt x="54145" y="27794"/>
                  </a:lnTo>
                  <a:lnTo>
                    <a:pt x="53732" y="29066"/>
                  </a:lnTo>
                  <a:lnTo>
                    <a:pt x="53869" y="26535"/>
                  </a:lnTo>
                  <a:lnTo>
                    <a:pt x="52490" y="31583"/>
                  </a:lnTo>
                  <a:lnTo>
                    <a:pt x="50976" y="34113"/>
                  </a:lnTo>
                  <a:lnTo>
                    <a:pt x="49460" y="36643"/>
                  </a:lnTo>
                  <a:lnTo>
                    <a:pt x="48083" y="36643"/>
                  </a:lnTo>
                  <a:lnTo>
                    <a:pt x="48357" y="35372"/>
                  </a:lnTo>
                  <a:lnTo>
                    <a:pt x="47944" y="35372"/>
                  </a:lnTo>
                  <a:lnTo>
                    <a:pt x="47531" y="36643"/>
                  </a:lnTo>
                  <a:lnTo>
                    <a:pt x="46843" y="39160"/>
                  </a:lnTo>
                  <a:lnTo>
                    <a:pt x="45740" y="39160"/>
                  </a:lnTo>
                  <a:lnTo>
                    <a:pt x="44500" y="40432"/>
                  </a:lnTo>
                  <a:lnTo>
                    <a:pt x="43261" y="41691"/>
                  </a:lnTo>
                  <a:lnTo>
                    <a:pt x="40505" y="45480"/>
                  </a:lnTo>
                  <a:lnTo>
                    <a:pt x="38989" y="46738"/>
                  </a:lnTo>
                  <a:lnTo>
                    <a:pt x="38576" y="48010"/>
                  </a:lnTo>
                  <a:lnTo>
                    <a:pt x="38438" y="49269"/>
                  </a:lnTo>
                  <a:lnTo>
                    <a:pt x="38162" y="48010"/>
                  </a:lnTo>
                  <a:lnTo>
                    <a:pt x="37888" y="46738"/>
                  </a:lnTo>
                  <a:lnTo>
                    <a:pt x="37612" y="48010"/>
                  </a:lnTo>
                  <a:lnTo>
                    <a:pt x="37474" y="51799"/>
                  </a:lnTo>
                  <a:lnTo>
                    <a:pt x="36785" y="50527"/>
                  </a:lnTo>
                  <a:lnTo>
                    <a:pt x="35959" y="50527"/>
                  </a:lnTo>
                  <a:lnTo>
                    <a:pt x="34305" y="53058"/>
                  </a:lnTo>
                  <a:lnTo>
                    <a:pt x="33066" y="54316"/>
                  </a:lnTo>
                  <a:lnTo>
                    <a:pt x="31826" y="55588"/>
                  </a:lnTo>
                  <a:lnTo>
                    <a:pt x="31963" y="54316"/>
                  </a:lnTo>
                  <a:lnTo>
                    <a:pt x="31687" y="55588"/>
                  </a:lnTo>
                  <a:lnTo>
                    <a:pt x="31412" y="58105"/>
                  </a:lnTo>
                  <a:lnTo>
                    <a:pt x="31274" y="60635"/>
                  </a:lnTo>
                  <a:lnTo>
                    <a:pt x="30999" y="61894"/>
                  </a:lnTo>
                  <a:lnTo>
                    <a:pt x="30860" y="60635"/>
                  </a:lnTo>
                  <a:lnTo>
                    <a:pt x="30586" y="59377"/>
                  </a:lnTo>
                  <a:lnTo>
                    <a:pt x="29759" y="58105"/>
                  </a:lnTo>
                  <a:lnTo>
                    <a:pt x="29070" y="59377"/>
                  </a:lnTo>
                  <a:lnTo>
                    <a:pt x="28519" y="61894"/>
                  </a:lnTo>
                  <a:lnTo>
                    <a:pt x="28381" y="60635"/>
                  </a:lnTo>
                  <a:lnTo>
                    <a:pt x="28243" y="60635"/>
                  </a:lnTo>
                  <a:lnTo>
                    <a:pt x="27554" y="61894"/>
                  </a:lnTo>
                  <a:lnTo>
                    <a:pt x="26177" y="66955"/>
                  </a:lnTo>
                  <a:lnTo>
                    <a:pt x="26177" y="64424"/>
                  </a:lnTo>
                  <a:lnTo>
                    <a:pt x="25901" y="66955"/>
                  </a:lnTo>
                  <a:lnTo>
                    <a:pt x="25626" y="68213"/>
                  </a:lnTo>
                  <a:lnTo>
                    <a:pt x="25350" y="69472"/>
                  </a:lnTo>
                  <a:lnTo>
                    <a:pt x="24661" y="70744"/>
                  </a:lnTo>
                  <a:lnTo>
                    <a:pt x="24800" y="69472"/>
                  </a:lnTo>
                  <a:lnTo>
                    <a:pt x="24800" y="69472"/>
                  </a:lnTo>
                  <a:lnTo>
                    <a:pt x="23834" y="70744"/>
                  </a:lnTo>
                  <a:lnTo>
                    <a:pt x="23008" y="73261"/>
                  </a:lnTo>
                  <a:lnTo>
                    <a:pt x="22181" y="74533"/>
                  </a:lnTo>
                  <a:lnTo>
                    <a:pt x="21355" y="74533"/>
                  </a:lnTo>
                  <a:lnTo>
                    <a:pt x="22319" y="73261"/>
                  </a:lnTo>
                  <a:lnTo>
                    <a:pt x="22181" y="72002"/>
                  </a:lnTo>
                  <a:lnTo>
                    <a:pt x="22044" y="70744"/>
                  </a:lnTo>
                  <a:lnTo>
                    <a:pt x="22044" y="69472"/>
                  </a:lnTo>
                  <a:lnTo>
                    <a:pt x="22044" y="68213"/>
                  </a:lnTo>
                  <a:lnTo>
                    <a:pt x="21768" y="69472"/>
                  </a:lnTo>
                  <a:lnTo>
                    <a:pt x="21217" y="70744"/>
                  </a:lnTo>
                  <a:lnTo>
                    <a:pt x="19978" y="73261"/>
                  </a:lnTo>
                  <a:lnTo>
                    <a:pt x="19978" y="74533"/>
                  </a:lnTo>
                  <a:lnTo>
                    <a:pt x="19839" y="74533"/>
                  </a:lnTo>
                  <a:lnTo>
                    <a:pt x="19839" y="73689"/>
                  </a:lnTo>
                  <a:lnTo>
                    <a:pt x="19839" y="73689"/>
                  </a:lnTo>
                  <a:lnTo>
                    <a:pt x="19564" y="74533"/>
                  </a:lnTo>
                  <a:lnTo>
                    <a:pt x="19288" y="75791"/>
                  </a:lnTo>
                  <a:lnTo>
                    <a:pt x="19426" y="77050"/>
                  </a:lnTo>
                  <a:lnTo>
                    <a:pt x="19839" y="75791"/>
                  </a:lnTo>
                  <a:lnTo>
                    <a:pt x="20252" y="75791"/>
                  </a:lnTo>
                  <a:lnTo>
                    <a:pt x="19839" y="78321"/>
                  </a:lnTo>
                  <a:lnTo>
                    <a:pt x="19426" y="78321"/>
                  </a:lnTo>
                  <a:lnTo>
                    <a:pt x="19012" y="77050"/>
                  </a:lnTo>
                  <a:lnTo>
                    <a:pt x="18599" y="77050"/>
                  </a:lnTo>
                  <a:lnTo>
                    <a:pt x="16258" y="83369"/>
                  </a:lnTo>
                  <a:lnTo>
                    <a:pt x="16119" y="82110"/>
                  </a:lnTo>
                  <a:lnTo>
                    <a:pt x="15293" y="84627"/>
                  </a:lnTo>
                  <a:lnTo>
                    <a:pt x="14605" y="85899"/>
                  </a:lnTo>
                  <a:lnTo>
                    <a:pt x="13777" y="87158"/>
                  </a:lnTo>
                  <a:lnTo>
                    <a:pt x="12676" y="89688"/>
                  </a:lnTo>
                  <a:lnTo>
                    <a:pt x="11160" y="92219"/>
                  </a:lnTo>
                  <a:lnTo>
                    <a:pt x="9369" y="94736"/>
                  </a:lnTo>
                  <a:lnTo>
                    <a:pt x="5787" y="99796"/>
                  </a:lnTo>
                  <a:lnTo>
                    <a:pt x="2342" y="104844"/>
                  </a:lnTo>
                  <a:lnTo>
                    <a:pt x="1378" y="107374"/>
                  </a:lnTo>
                  <a:lnTo>
                    <a:pt x="828" y="106102"/>
                  </a:lnTo>
                  <a:lnTo>
                    <a:pt x="414" y="104844"/>
                  </a:lnTo>
                  <a:lnTo>
                    <a:pt x="276" y="104844"/>
                  </a:lnTo>
                  <a:lnTo>
                    <a:pt x="276" y="106102"/>
                  </a:lnTo>
                  <a:lnTo>
                    <a:pt x="276" y="109891"/>
                  </a:lnTo>
                  <a:lnTo>
                    <a:pt x="1" y="112422"/>
                  </a:lnTo>
                  <a:lnTo>
                    <a:pt x="1" y="114952"/>
                  </a:lnTo>
                  <a:lnTo>
                    <a:pt x="1" y="116211"/>
                  </a:lnTo>
                  <a:lnTo>
                    <a:pt x="138" y="117469"/>
                  </a:lnTo>
                  <a:lnTo>
                    <a:pt x="689" y="118741"/>
                  </a:lnTo>
                  <a:lnTo>
                    <a:pt x="1102" y="118741"/>
                  </a:lnTo>
                  <a:lnTo>
                    <a:pt x="828" y="120000"/>
                  </a:lnTo>
                  <a:lnTo>
                    <a:pt x="1102" y="120000"/>
                  </a:lnTo>
                  <a:lnTo>
                    <a:pt x="1515" y="118741"/>
                  </a:lnTo>
                  <a:lnTo>
                    <a:pt x="2067" y="114952"/>
                  </a:lnTo>
                  <a:lnTo>
                    <a:pt x="2067" y="117469"/>
                  </a:lnTo>
                  <a:lnTo>
                    <a:pt x="2205" y="118741"/>
                  </a:lnTo>
                  <a:lnTo>
                    <a:pt x="2481" y="117469"/>
                  </a:lnTo>
                  <a:lnTo>
                    <a:pt x="2618" y="117469"/>
                  </a:lnTo>
                  <a:lnTo>
                    <a:pt x="3307" y="114952"/>
                  </a:lnTo>
                  <a:lnTo>
                    <a:pt x="3858" y="113680"/>
                  </a:lnTo>
                  <a:lnTo>
                    <a:pt x="4960" y="113680"/>
                  </a:lnTo>
                  <a:lnTo>
                    <a:pt x="6063" y="112422"/>
                  </a:lnTo>
                  <a:lnTo>
                    <a:pt x="6751" y="112422"/>
                  </a:lnTo>
                  <a:lnTo>
                    <a:pt x="7303" y="108633"/>
                  </a:lnTo>
                  <a:lnTo>
                    <a:pt x="7303" y="109891"/>
                  </a:lnTo>
                  <a:lnTo>
                    <a:pt x="7716" y="108633"/>
                  </a:lnTo>
                  <a:lnTo>
                    <a:pt x="8543" y="104844"/>
                  </a:lnTo>
                  <a:lnTo>
                    <a:pt x="8680" y="106102"/>
                  </a:lnTo>
                  <a:lnTo>
                    <a:pt x="8543" y="107374"/>
                  </a:lnTo>
                  <a:lnTo>
                    <a:pt x="8543" y="108633"/>
                  </a:lnTo>
                  <a:lnTo>
                    <a:pt x="8680" y="107374"/>
                  </a:lnTo>
                  <a:lnTo>
                    <a:pt x="9369" y="106102"/>
                  </a:lnTo>
                  <a:lnTo>
                    <a:pt x="10470" y="106102"/>
                  </a:lnTo>
                  <a:lnTo>
                    <a:pt x="10470" y="107374"/>
                  </a:lnTo>
                  <a:lnTo>
                    <a:pt x="10333" y="108633"/>
                  </a:lnTo>
                  <a:lnTo>
                    <a:pt x="10609" y="107374"/>
                  </a:lnTo>
                  <a:lnTo>
                    <a:pt x="10746" y="106102"/>
                  </a:lnTo>
                  <a:lnTo>
                    <a:pt x="10746" y="104844"/>
                  </a:lnTo>
                  <a:lnTo>
                    <a:pt x="11023" y="107374"/>
                  </a:lnTo>
                  <a:lnTo>
                    <a:pt x="12262" y="102313"/>
                  </a:lnTo>
                  <a:lnTo>
                    <a:pt x="13089" y="99796"/>
                  </a:lnTo>
                  <a:lnTo>
                    <a:pt x="13364" y="98525"/>
                  </a:lnTo>
                  <a:lnTo>
                    <a:pt x="13502" y="98525"/>
                  </a:lnTo>
                  <a:lnTo>
                    <a:pt x="13364" y="96008"/>
                  </a:lnTo>
                  <a:lnTo>
                    <a:pt x="13502" y="94736"/>
                  </a:lnTo>
                  <a:lnTo>
                    <a:pt x="13640" y="94736"/>
                  </a:lnTo>
                  <a:lnTo>
                    <a:pt x="13640" y="96008"/>
                  </a:lnTo>
                  <a:lnTo>
                    <a:pt x="13777" y="94736"/>
                  </a:lnTo>
                  <a:lnTo>
                    <a:pt x="13916" y="96008"/>
                  </a:lnTo>
                  <a:lnTo>
                    <a:pt x="13777" y="97266"/>
                  </a:lnTo>
                  <a:lnTo>
                    <a:pt x="13640" y="97266"/>
                  </a:lnTo>
                  <a:lnTo>
                    <a:pt x="13640" y="98525"/>
                  </a:lnTo>
                  <a:lnTo>
                    <a:pt x="14190" y="96008"/>
                  </a:lnTo>
                  <a:lnTo>
                    <a:pt x="14742" y="94736"/>
                  </a:lnTo>
                  <a:lnTo>
                    <a:pt x="14742" y="96008"/>
                  </a:lnTo>
                  <a:lnTo>
                    <a:pt x="14605" y="96008"/>
                  </a:lnTo>
                  <a:lnTo>
                    <a:pt x="14466" y="97266"/>
                  </a:lnTo>
                  <a:lnTo>
                    <a:pt x="14466" y="98525"/>
                  </a:lnTo>
                  <a:lnTo>
                    <a:pt x="14053" y="97266"/>
                  </a:lnTo>
                  <a:lnTo>
                    <a:pt x="14190" y="99796"/>
                  </a:lnTo>
                  <a:lnTo>
                    <a:pt x="15845" y="94736"/>
                  </a:lnTo>
                  <a:lnTo>
                    <a:pt x="16119" y="94736"/>
                  </a:lnTo>
                  <a:lnTo>
                    <a:pt x="16258" y="96008"/>
                  </a:lnTo>
                  <a:lnTo>
                    <a:pt x="16533" y="97266"/>
                  </a:lnTo>
                  <a:lnTo>
                    <a:pt x="16671" y="97266"/>
                  </a:lnTo>
                  <a:lnTo>
                    <a:pt x="16946" y="96008"/>
                  </a:lnTo>
                  <a:lnTo>
                    <a:pt x="17222" y="93477"/>
                  </a:lnTo>
                  <a:lnTo>
                    <a:pt x="17359" y="92219"/>
                  </a:lnTo>
                  <a:lnTo>
                    <a:pt x="17772" y="92219"/>
                  </a:lnTo>
                  <a:lnTo>
                    <a:pt x="17635" y="94736"/>
                  </a:lnTo>
                  <a:lnTo>
                    <a:pt x="17911" y="94736"/>
                  </a:lnTo>
                  <a:lnTo>
                    <a:pt x="18048" y="92219"/>
                  </a:lnTo>
                  <a:lnTo>
                    <a:pt x="18324" y="90947"/>
                  </a:lnTo>
                  <a:lnTo>
                    <a:pt x="18599" y="90947"/>
                  </a:lnTo>
                  <a:lnTo>
                    <a:pt x="18186" y="93477"/>
                  </a:lnTo>
                  <a:lnTo>
                    <a:pt x="18875" y="93477"/>
                  </a:lnTo>
                  <a:lnTo>
                    <a:pt x="19702" y="92219"/>
                  </a:lnTo>
                  <a:lnTo>
                    <a:pt x="21079" y="88430"/>
                  </a:lnTo>
                  <a:lnTo>
                    <a:pt x="23145" y="87158"/>
                  </a:lnTo>
                  <a:lnTo>
                    <a:pt x="24110" y="85899"/>
                  </a:lnTo>
                  <a:lnTo>
                    <a:pt x="24800" y="83369"/>
                  </a:lnTo>
                  <a:lnTo>
                    <a:pt x="26040" y="80839"/>
                  </a:lnTo>
                  <a:lnTo>
                    <a:pt x="27280" y="80839"/>
                  </a:lnTo>
                  <a:lnTo>
                    <a:pt x="27830" y="78321"/>
                  </a:lnTo>
                  <a:lnTo>
                    <a:pt x="28243" y="77050"/>
                  </a:lnTo>
                  <a:lnTo>
                    <a:pt x="29897" y="75791"/>
                  </a:lnTo>
                  <a:lnTo>
                    <a:pt x="31550" y="74533"/>
                  </a:lnTo>
                  <a:lnTo>
                    <a:pt x="33203" y="72002"/>
                  </a:lnTo>
                  <a:lnTo>
                    <a:pt x="34719" y="68213"/>
                  </a:lnTo>
                  <a:lnTo>
                    <a:pt x="34719" y="70744"/>
                  </a:lnTo>
                  <a:lnTo>
                    <a:pt x="35269" y="69472"/>
                  </a:lnTo>
                  <a:lnTo>
                    <a:pt x="35408" y="69472"/>
                  </a:lnTo>
                  <a:lnTo>
                    <a:pt x="35408" y="68213"/>
                  </a:lnTo>
                  <a:lnTo>
                    <a:pt x="35959" y="66955"/>
                  </a:lnTo>
                  <a:lnTo>
                    <a:pt x="36509" y="68213"/>
                  </a:lnTo>
                  <a:lnTo>
                    <a:pt x="37061" y="68213"/>
                  </a:lnTo>
                  <a:lnTo>
                    <a:pt x="37612" y="65683"/>
                  </a:lnTo>
                  <a:lnTo>
                    <a:pt x="37612" y="68213"/>
                  </a:lnTo>
                  <a:lnTo>
                    <a:pt x="37749" y="66955"/>
                  </a:lnTo>
                  <a:lnTo>
                    <a:pt x="38162" y="65683"/>
                  </a:lnTo>
                  <a:lnTo>
                    <a:pt x="39815" y="65683"/>
                  </a:lnTo>
                  <a:lnTo>
                    <a:pt x="41607" y="63166"/>
                  </a:lnTo>
                  <a:lnTo>
                    <a:pt x="41331" y="60635"/>
                  </a:lnTo>
                  <a:lnTo>
                    <a:pt x="41607" y="59377"/>
                  </a:lnTo>
                  <a:lnTo>
                    <a:pt x="41745" y="58105"/>
                  </a:lnTo>
                  <a:lnTo>
                    <a:pt x="42021" y="60635"/>
                  </a:lnTo>
                  <a:lnTo>
                    <a:pt x="41882" y="61894"/>
                  </a:lnTo>
                  <a:lnTo>
                    <a:pt x="43398" y="61894"/>
                  </a:lnTo>
                  <a:lnTo>
                    <a:pt x="44087" y="60635"/>
                  </a:lnTo>
                  <a:lnTo>
                    <a:pt x="46016" y="56847"/>
                  </a:lnTo>
                  <a:lnTo>
                    <a:pt x="46843" y="54316"/>
                  </a:lnTo>
                  <a:lnTo>
                    <a:pt x="47531" y="51799"/>
                  </a:lnTo>
                  <a:lnTo>
                    <a:pt x="47669" y="53058"/>
                  </a:lnTo>
                  <a:lnTo>
                    <a:pt x="47944" y="54316"/>
                  </a:lnTo>
                  <a:lnTo>
                    <a:pt x="48220" y="54316"/>
                  </a:lnTo>
                  <a:lnTo>
                    <a:pt x="49184" y="51799"/>
                  </a:lnTo>
                  <a:lnTo>
                    <a:pt x="49597" y="48010"/>
                  </a:lnTo>
                  <a:lnTo>
                    <a:pt x="50562" y="48010"/>
                  </a:lnTo>
                  <a:lnTo>
                    <a:pt x="52077" y="46738"/>
                  </a:lnTo>
                  <a:lnTo>
                    <a:pt x="54282" y="48010"/>
                  </a:lnTo>
                  <a:lnTo>
                    <a:pt x="54833" y="45480"/>
                  </a:lnTo>
                  <a:lnTo>
                    <a:pt x="55522" y="44221"/>
                  </a:lnTo>
                  <a:lnTo>
                    <a:pt x="57175" y="42949"/>
                  </a:lnTo>
                  <a:lnTo>
                    <a:pt x="59931" y="42949"/>
                  </a:lnTo>
                  <a:lnTo>
                    <a:pt x="59931" y="41691"/>
                  </a:lnTo>
                  <a:lnTo>
                    <a:pt x="60205" y="40432"/>
                  </a:lnTo>
                  <a:lnTo>
                    <a:pt x="61308" y="39160"/>
                  </a:lnTo>
                  <a:lnTo>
                    <a:pt x="65441" y="39160"/>
                  </a:lnTo>
                  <a:lnTo>
                    <a:pt x="65717" y="37902"/>
                  </a:lnTo>
                  <a:lnTo>
                    <a:pt x="65993" y="35372"/>
                  </a:lnTo>
                  <a:lnTo>
                    <a:pt x="66130" y="34113"/>
                  </a:lnTo>
                  <a:lnTo>
                    <a:pt x="66543" y="34113"/>
                  </a:lnTo>
                  <a:lnTo>
                    <a:pt x="66406" y="36643"/>
                  </a:lnTo>
                  <a:lnTo>
                    <a:pt x="66406" y="36643"/>
                  </a:lnTo>
                  <a:lnTo>
                    <a:pt x="67370" y="34113"/>
                  </a:lnTo>
                  <a:lnTo>
                    <a:pt x="68473" y="34113"/>
                  </a:lnTo>
                  <a:lnTo>
                    <a:pt x="69437" y="32855"/>
                  </a:lnTo>
                  <a:lnTo>
                    <a:pt x="70400" y="30324"/>
                  </a:lnTo>
                  <a:lnTo>
                    <a:pt x="70539" y="31583"/>
                  </a:lnTo>
                  <a:lnTo>
                    <a:pt x="72192" y="31583"/>
                  </a:lnTo>
                  <a:lnTo>
                    <a:pt x="72606" y="30324"/>
                  </a:lnTo>
                  <a:lnTo>
                    <a:pt x="73156" y="29066"/>
                  </a:lnTo>
                  <a:lnTo>
                    <a:pt x="74121" y="27794"/>
                  </a:lnTo>
                  <a:lnTo>
                    <a:pt x="76188" y="26535"/>
                  </a:lnTo>
                  <a:lnTo>
                    <a:pt x="78942" y="24005"/>
                  </a:lnTo>
                  <a:lnTo>
                    <a:pt x="81974" y="20216"/>
                  </a:lnTo>
                  <a:lnTo>
                    <a:pt x="81835" y="21488"/>
                  </a:lnTo>
                  <a:lnTo>
                    <a:pt x="81698" y="22746"/>
                  </a:lnTo>
                  <a:lnTo>
                    <a:pt x="81422" y="22746"/>
                  </a:lnTo>
                  <a:lnTo>
                    <a:pt x="81009" y="24005"/>
                  </a:lnTo>
                  <a:lnTo>
                    <a:pt x="80871" y="25277"/>
                  </a:lnTo>
                  <a:lnTo>
                    <a:pt x="82387" y="21488"/>
                  </a:lnTo>
                  <a:lnTo>
                    <a:pt x="83077" y="20216"/>
                  </a:lnTo>
                  <a:lnTo>
                    <a:pt x="83214" y="21488"/>
                  </a:lnTo>
                  <a:lnTo>
                    <a:pt x="83077" y="22746"/>
                  </a:lnTo>
                  <a:lnTo>
                    <a:pt x="83764" y="21488"/>
                  </a:lnTo>
                  <a:lnTo>
                    <a:pt x="84316" y="21488"/>
                  </a:lnTo>
                  <a:lnTo>
                    <a:pt x="85004" y="20216"/>
                  </a:lnTo>
                  <a:lnTo>
                    <a:pt x="85694" y="20216"/>
                  </a:lnTo>
                  <a:lnTo>
                    <a:pt x="85831" y="18957"/>
                  </a:lnTo>
                  <a:lnTo>
                    <a:pt x="85970" y="17699"/>
                  </a:lnTo>
                  <a:lnTo>
                    <a:pt x="86244" y="15169"/>
                  </a:lnTo>
                  <a:lnTo>
                    <a:pt x="86383" y="16427"/>
                  </a:lnTo>
                  <a:lnTo>
                    <a:pt x="86657" y="16427"/>
                  </a:lnTo>
                  <a:lnTo>
                    <a:pt x="86796" y="17699"/>
                  </a:lnTo>
                  <a:lnTo>
                    <a:pt x="86657" y="20216"/>
                  </a:lnTo>
                  <a:lnTo>
                    <a:pt x="87347" y="18957"/>
                  </a:lnTo>
                  <a:lnTo>
                    <a:pt x="87623" y="17699"/>
                  </a:lnTo>
                  <a:lnTo>
                    <a:pt x="87760" y="18957"/>
                  </a:lnTo>
                  <a:lnTo>
                    <a:pt x="88173" y="17699"/>
                  </a:lnTo>
                  <a:lnTo>
                    <a:pt x="88587" y="16427"/>
                  </a:lnTo>
                  <a:lnTo>
                    <a:pt x="89550" y="15169"/>
                  </a:lnTo>
                  <a:lnTo>
                    <a:pt x="90516" y="16427"/>
                  </a:lnTo>
                  <a:lnTo>
                    <a:pt x="91480" y="16427"/>
                  </a:lnTo>
                  <a:lnTo>
                    <a:pt x="91342" y="15169"/>
                  </a:lnTo>
                  <a:lnTo>
                    <a:pt x="92306" y="13910"/>
                  </a:lnTo>
                  <a:lnTo>
                    <a:pt x="92032" y="15169"/>
                  </a:lnTo>
                  <a:lnTo>
                    <a:pt x="92858" y="15169"/>
                  </a:lnTo>
                  <a:lnTo>
                    <a:pt x="92445" y="13910"/>
                  </a:lnTo>
                  <a:lnTo>
                    <a:pt x="93133" y="11380"/>
                  </a:lnTo>
                  <a:lnTo>
                    <a:pt x="93685" y="10121"/>
                  </a:lnTo>
                  <a:lnTo>
                    <a:pt x="94098" y="11380"/>
                  </a:lnTo>
                  <a:lnTo>
                    <a:pt x="94098" y="15169"/>
                  </a:lnTo>
                  <a:lnTo>
                    <a:pt x="95338" y="11380"/>
                  </a:lnTo>
                  <a:lnTo>
                    <a:pt x="95338" y="12638"/>
                  </a:lnTo>
                  <a:lnTo>
                    <a:pt x="95612" y="12638"/>
                  </a:lnTo>
                  <a:lnTo>
                    <a:pt x="95751" y="11380"/>
                  </a:lnTo>
                  <a:lnTo>
                    <a:pt x="96026" y="12638"/>
                  </a:lnTo>
                  <a:lnTo>
                    <a:pt x="96578" y="11380"/>
                  </a:lnTo>
                  <a:lnTo>
                    <a:pt x="97818" y="11380"/>
                  </a:lnTo>
                  <a:lnTo>
                    <a:pt x="97818" y="12638"/>
                  </a:lnTo>
                  <a:lnTo>
                    <a:pt x="97679" y="13910"/>
                  </a:lnTo>
                  <a:lnTo>
                    <a:pt x="97542" y="13910"/>
                  </a:lnTo>
                  <a:lnTo>
                    <a:pt x="97542" y="15169"/>
                  </a:lnTo>
                  <a:lnTo>
                    <a:pt x="98782" y="12638"/>
                  </a:lnTo>
                  <a:lnTo>
                    <a:pt x="99471" y="11380"/>
                  </a:lnTo>
                  <a:lnTo>
                    <a:pt x="100159" y="11380"/>
                  </a:lnTo>
                  <a:lnTo>
                    <a:pt x="100435" y="12638"/>
                  </a:lnTo>
                  <a:lnTo>
                    <a:pt x="100711" y="12638"/>
                  </a:lnTo>
                  <a:lnTo>
                    <a:pt x="100985" y="11380"/>
                  </a:lnTo>
                  <a:lnTo>
                    <a:pt x="103466" y="12638"/>
                  </a:lnTo>
                  <a:lnTo>
                    <a:pt x="104430" y="11380"/>
                  </a:lnTo>
                  <a:lnTo>
                    <a:pt x="105394" y="10121"/>
                  </a:lnTo>
                  <a:lnTo>
                    <a:pt x="106910" y="10121"/>
                  </a:lnTo>
                  <a:lnTo>
                    <a:pt x="107461" y="12638"/>
                  </a:lnTo>
                  <a:lnTo>
                    <a:pt x="108013" y="12638"/>
                  </a:lnTo>
                  <a:lnTo>
                    <a:pt x="107737" y="10121"/>
                  </a:lnTo>
                  <a:lnTo>
                    <a:pt x="108150" y="7591"/>
                  </a:lnTo>
                  <a:lnTo>
                    <a:pt x="108287" y="7591"/>
                  </a:lnTo>
                  <a:lnTo>
                    <a:pt x="108287" y="10121"/>
                  </a:lnTo>
                  <a:lnTo>
                    <a:pt x="108563" y="11380"/>
                  </a:lnTo>
                  <a:lnTo>
                    <a:pt x="108700" y="10121"/>
                  </a:lnTo>
                  <a:lnTo>
                    <a:pt x="109114" y="8849"/>
                  </a:lnTo>
                  <a:lnTo>
                    <a:pt x="109803" y="8849"/>
                  </a:lnTo>
                  <a:lnTo>
                    <a:pt x="109803" y="10121"/>
                  </a:lnTo>
                  <a:lnTo>
                    <a:pt x="109527" y="11380"/>
                  </a:lnTo>
                  <a:lnTo>
                    <a:pt x="110079" y="10121"/>
                  </a:lnTo>
                  <a:lnTo>
                    <a:pt x="110630" y="10121"/>
                  </a:lnTo>
                  <a:lnTo>
                    <a:pt x="110216" y="11380"/>
                  </a:lnTo>
                  <a:lnTo>
                    <a:pt x="110354" y="12638"/>
                  </a:lnTo>
                  <a:lnTo>
                    <a:pt x="111319" y="13910"/>
                  </a:lnTo>
                  <a:lnTo>
                    <a:pt x="111456" y="11380"/>
                  </a:lnTo>
                  <a:lnTo>
                    <a:pt x="111732" y="11380"/>
                  </a:lnTo>
                  <a:lnTo>
                    <a:pt x="112146" y="10121"/>
                  </a:lnTo>
                  <a:lnTo>
                    <a:pt x="112559" y="8849"/>
                  </a:lnTo>
                  <a:lnTo>
                    <a:pt x="112283" y="11380"/>
                  </a:lnTo>
                  <a:lnTo>
                    <a:pt x="112422" y="12638"/>
                  </a:lnTo>
                  <a:lnTo>
                    <a:pt x="112835" y="13910"/>
                  </a:lnTo>
                  <a:lnTo>
                    <a:pt x="113248" y="15169"/>
                  </a:lnTo>
                  <a:lnTo>
                    <a:pt x="113799" y="16427"/>
                  </a:lnTo>
                  <a:lnTo>
                    <a:pt x="113936" y="15169"/>
                  </a:lnTo>
                  <a:lnTo>
                    <a:pt x="113799" y="13910"/>
                  </a:lnTo>
                  <a:lnTo>
                    <a:pt x="114212" y="12638"/>
                  </a:lnTo>
                  <a:lnTo>
                    <a:pt x="114625" y="13910"/>
                  </a:lnTo>
                  <a:lnTo>
                    <a:pt x="115039" y="13910"/>
                  </a:lnTo>
                  <a:lnTo>
                    <a:pt x="115452" y="15169"/>
                  </a:lnTo>
                  <a:lnTo>
                    <a:pt x="116416" y="12638"/>
                  </a:lnTo>
                  <a:lnTo>
                    <a:pt x="117242" y="10121"/>
                  </a:lnTo>
                  <a:lnTo>
                    <a:pt x="117242" y="11380"/>
                  </a:lnTo>
                  <a:lnTo>
                    <a:pt x="117105" y="12638"/>
                  </a:lnTo>
                  <a:lnTo>
                    <a:pt x="118069" y="13910"/>
                  </a:lnTo>
                  <a:lnTo>
                    <a:pt x="118482" y="13910"/>
                  </a:lnTo>
                  <a:lnTo>
                    <a:pt x="118482" y="15169"/>
                  </a:lnTo>
                  <a:lnTo>
                    <a:pt x="118345" y="16427"/>
                  </a:lnTo>
                  <a:lnTo>
                    <a:pt x="119309" y="13910"/>
                  </a:lnTo>
                  <a:lnTo>
                    <a:pt x="119585" y="12638"/>
                  </a:lnTo>
                  <a:lnTo>
                    <a:pt x="119447" y="11380"/>
                  </a:lnTo>
                  <a:lnTo>
                    <a:pt x="118895" y="11380"/>
                  </a:lnTo>
                  <a:lnTo>
                    <a:pt x="118208" y="12638"/>
                  </a:lnTo>
                  <a:lnTo>
                    <a:pt x="118345" y="10121"/>
                  </a:lnTo>
                  <a:lnTo>
                    <a:pt x="117932" y="12638"/>
                  </a:lnTo>
                  <a:lnTo>
                    <a:pt x="117794" y="10121"/>
                  </a:lnTo>
                  <a:lnTo>
                    <a:pt x="117932" y="8849"/>
                  </a:lnTo>
                  <a:lnTo>
                    <a:pt x="117105" y="8849"/>
                  </a:lnTo>
                  <a:lnTo>
                    <a:pt x="117105" y="7591"/>
                  </a:lnTo>
                  <a:lnTo>
                    <a:pt x="117242" y="7591"/>
                  </a:lnTo>
                  <a:lnTo>
                    <a:pt x="116141" y="6332"/>
                  </a:lnTo>
                  <a:lnTo>
                    <a:pt x="115865" y="7591"/>
                  </a:lnTo>
                  <a:lnTo>
                    <a:pt x="115728" y="7591"/>
                  </a:lnTo>
                  <a:lnTo>
                    <a:pt x="115728" y="8849"/>
                  </a:lnTo>
                  <a:lnTo>
                    <a:pt x="115452" y="11380"/>
                  </a:lnTo>
                  <a:lnTo>
                    <a:pt x="115176" y="5060"/>
                  </a:lnTo>
                  <a:lnTo>
                    <a:pt x="114901" y="6332"/>
                  </a:lnTo>
                  <a:lnTo>
                    <a:pt x="114488" y="7591"/>
                  </a:lnTo>
                  <a:lnTo>
                    <a:pt x="113936" y="8849"/>
                  </a:lnTo>
                  <a:lnTo>
                    <a:pt x="113799" y="8849"/>
                  </a:lnTo>
                  <a:lnTo>
                    <a:pt x="113661" y="7591"/>
                  </a:lnTo>
                  <a:lnTo>
                    <a:pt x="112559" y="7591"/>
                  </a:lnTo>
                  <a:lnTo>
                    <a:pt x="112835" y="6332"/>
                  </a:lnTo>
                  <a:lnTo>
                    <a:pt x="112696" y="3802"/>
                  </a:lnTo>
                  <a:lnTo>
                    <a:pt x="112422" y="5060"/>
                  </a:lnTo>
                  <a:lnTo>
                    <a:pt x="112146" y="6332"/>
                  </a:lnTo>
                  <a:lnTo>
                    <a:pt x="111043" y="6332"/>
                  </a:lnTo>
                  <a:lnTo>
                    <a:pt x="109114" y="2543"/>
                  </a:lnTo>
                  <a:lnTo>
                    <a:pt x="108700" y="5060"/>
                  </a:lnTo>
                  <a:lnTo>
                    <a:pt x="108150" y="5060"/>
                  </a:lnTo>
                  <a:lnTo>
                    <a:pt x="108287" y="2543"/>
                  </a:lnTo>
                  <a:lnTo>
                    <a:pt x="108150" y="2543"/>
                  </a:lnTo>
                  <a:lnTo>
                    <a:pt x="107737" y="3802"/>
                  </a:lnTo>
                  <a:lnTo>
                    <a:pt x="107737" y="1271"/>
                  </a:lnTo>
                  <a:lnTo>
                    <a:pt x="107047" y="2543"/>
                  </a:lnTo>
                  <a:lnTo>
                    <a:pt x="106359" y="2543"/>
                  </a:lnTo>
                  <a:lnTo>
                    <a:pt x="106359" y="5060"/>
                  </a:lnTo>
                  <a:lnTo>
                    <a:pt x="106497" y="6332"/>
                  </a:lnTo>
                  <a:lnTo>
                    <a:pt x="106497" y="7591"/>
                  </a:lnTo>
                  <a:lnTo>
                    <a:pt x="106221" y="8849"/>
                  </a:lnTo>
                  <a:lnTo>
                    <a:pt x="106221" y="7591"/>
                  </a:lnTo>
                  <a:lnTo>
                    <a:pt x="105946" y="6332"/>
                  </a:lnTo>
                  <a:lnTo>
                    <a:pt x="105807" y="5060"/>
                  </a:lnTo>
                  <a:lnTo>
                    <a:pt x="106083" y="3802"/>
                  </a:lnTo>
                  <a:lnTo>
                    <a:pt x="104568" y="3802"/>
                  </a:lnTo>
                  <a:lnTo>
                    <a:pt x="103466" y="2543"/>
                  </a:lnTo>
                  <a:lnTo>
                    <a:pt x="103190" y="3802"/>
                  </a:lnTo>
                  <a:lnTo>
                    <a:pt x="102088" y="6332"/>
                  </a:lnTo>
                  <a:lnTo>
                    <a:pt x="100848" y="6332"/>
                  </a:lnTo>
                  <a:lnTo>
                    <a:pt x="99608" y="5060"/>
                  </a:lnTo>
                  <a:lnTo>
                    <a:pt x="98644" y="3802"/>
                  </a:lnTo>
                  <a:lnTo>
                    <a:pt x="98782" y="2543"/>
                  </a:lnTo>
                  <a:lnTo>
                    <a:pt x="98919" y="2543"/>
                  </a:lnTo>
                  <a:lnTo>
                    <a:pt x="98092" y="1271"/>
                  </a:lnTo>
                  <a:lnTo>
                    <a:pt x="97404" y="1271"/>
                  </a:lnTo>
                  <a:lnTo>
                    <a:pt x="97679" y="2543"/>
                  </a:lnTo>
                  <a:lnTo>
                    <a:pt x="95338" y="2543"/>
                  </a:lnTo>
                  <a:lnTo>
                    <a:pt x="94786" y="1271"/>
                  </a:lnTo>
                  <a:lnTo>
                    <a:pt x="94786" y="2543"/>
                  </a:lnTo>
                  <a:lnTo>
                    <a:pt x="94925" y="2543"/>
                  </a:lnTo>
                  <a:lnTo>
                    <a:pt x="95062" y="3802"/>
                  </a:lnTo>
                  <a:lnTo>
                    <a:pt x="95062" y="5060"/>
                  </a:lnTo>
                  <a:lnTo>
                    <a:pt x="94235" y="3802"/>
                  </a:lnTo>
                  <a:lnTo>
                    <a:pt x="93409" y="2543"/>
                  </a:lnTo>
                  <a:lnTo>
                    <a:pt x="93133" y="3802"/>
                  </a:lnTo>
                  <a:lnTo>
                    <a:pt x="92858" y="6332"/>
                  </a:lnTo>
                  <a:lnTo>
                    <a:pt x="92582" y="7591"/>
                  </a:lnTo>
                  <a:lnTo>
                    <a:pt x="92445" y="7591"/>
                  </a:lnTo>
                  <a:lnTo>
                    <a:pt x="92306" y="6332"/>
                  </a:lnTo>
                  <a:lnTo>
                    <a:pt x="92306" y="3802"/>
                  </a:lnTo>
                  <a:lnTo>
                    <a:pt x="92582" y="3802"/>
                  </a:lnTo>
                  <a:lnTo>
                    <a:pt x="92719" y="2543"/>
                  </a:lnTo>
                  <a:lnTo>
                    <a:pt x="92169" y="2543"/>
                  </a:lnTo>
                  <a:lnTo>
                    <a:pt x="90516" y="3802"/>
                  </a:lnTo>
                  <a:lnTo>
                    <a:pt x="89550" y="3802"/>
                  </a:lnTo>
                  <a:lnTo>
                    <a:pt x="89413" y="2543"/>
                  </a:lnTo>
                  <a:lnTo>
                    <a:pt x="89550" y="1271"/>
                  </a:lnTo>
                  <a:lnTo>
                    <a:pt x="88863" y="2543"/>
                  </a:lnTo>
                  <a:lnTo>
                    <a:pt x="88422" y="5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2202700" y="1204225"/>
              <a:ext cx="177000" cy="177000"/>
            </a:xfrm>
            <a:custGeom>
              <a:pathLst>
                <a:path extrusionOk="0" h="120000" w="120000">
                  <a:moveTo>
                    <a:pt x="43210" y="19197"/>
                  </a:moveTo>
                  <a:lnTo>
                    <a:pt x="43210" y="19197"/>
                  </a:lnTo>
                  <a:lnTo>
                    <a:pt x="43210" y="19197"/>
                  </a:lnTo>
                  <a:close/>
                  <a:moveTo>
                    <a:pt x="36800" y="19197"/>
                  </a:moveTo>
                  <a:lnTo>
                    <a:pt x="36800" y="20808"/>
                  </a:lnTo>
                  <a:lnTo>
                    <a:pt x="38411" y="19197"/>
                  </a:lnTo>
                  <a:close/>
                  <a:moveTo>
                    <a:pt x="35206" y="20808"/>
                  </a:moveTo>
                  <a:lnTo>
                    <a:pt x="35206" y="20808"/>
                  </a:lnTo>
                  <a:lnTo>
                    <a:pt x="35206" y="20808"/>
                  </a:lnTo>
                  <a:close/>
                  <a:moveTo>
                    <a:pt x="8004" y="27201"/>
                  </a:moveTo>
                  <a:lnTo>
                    <a:pt x="6410" y="28795"/>
                  </a:lnTo>
                  <a:lnTo>
                    <a:pt x="8004" y="27998"/>
                  </a:lnTo>
                  <a:lnTo>
                    <a:pt x="8004" y="27998"/>
                  </a:lnTo>
                  <a:lnTo>
                    <a:pt x="8004" y="27201"/>
                  </a:lnTo>
                  <a:close/>
                  <a:moveTo>
                    <a:pt x="9615" y="27201"/>
                  </a:moveTo>
                  <a:lnTo>
                    <a:pt x="8004" y="27998"/>
                  </a:lnTo>
                  <a:lnTo>
                    <a:pt x="8004" y="27998"/>
                  </a:lnTo>
                  <a:lnTo>
                    <a:pt x="8004" y="28795"/>
                  </a:lnTo>
                  <a:lnTo>
                    <a:pt x="9615" y="27201"/>
                  </a:lnTo>
                  <a:close/>
                  <a:moveTo>
                    <a:pt x="102396" y="62408"/>
                  </a:moveTo>
                  <a:lnTo>
                    <a:pt x="102006" y="62798"/>
                  </a:lnTo>
                  <a:lnTo>
                    <a:pt x="102006" y="62798"/>
                  </a:lnTo>
                  <a:lnTo>
                    <a:pt x="105602" y="64002"/>
                  </a:lnTo>
                  <a:lnTo>
                    <a:pt x="102396" y="62408"/>
                  </a:lnTo>
                  <a:close/>
                  <a:moveTo>
                    <a:pt x="14414" y="0"/>
                  </a:moveTo>
                  <a:lnTo>
                    <a:pt x="6410" y="6410"/>
                  </a:lnTo>
                  <a:lnTo>
                    <a:pt x="16" y="12803"/>
                  </a:lnTo>
                  <a:lnTo>
                    <a:pt x="1611" y="14397"/>
                  </a:lnTo>
                  <a:lnTo>
                    <a:pt x="3205" y="17603"/>
                  </a:lnTo>
                  <a:lnTo>
                    <a:pt x="4816" y="19197"/>
                  </a:lnTo>
                  <a:lnTo>
                    <a:pt x="6410" y="20808"/>
                  </a:lnTo>
                  <a:lnTo>
                    <a:pt x="8004" y="20808"/>
                  </a:lnTo>
                  <a:lnTo>
                    <a:pt x="12803" y="19197"/>
                  </a:lnTo>
                  <a:lnTo>
                    <a:pt x="12803" y="19197"/>
                  </a:lnTo>
                  <a:lnTo>
                    <a:pt x="8004" y="23996"/>
                  </a:lnTo>
                  <a:lnTo>
                    <a:pt x="11209" y="23996"/>
                  </a:lnTo>
                  <a:lnTo>
                    <a:pt x="9615" y="27201"/>
                  </a:lnTo>
                  <a:lnTo>
                    <a:pt x="9615" y="27201"/>
                  </a:lnTo>
                  <a:lnTo>
                    <a:pt x="20808" y="23996"/>
                  </a:lnTo>
                  <a:lnTo>
                    <a:pt x="17603" y="27201"/>
                  </a:lnTo>
                  <a:lnTo>
                    <a:pt x="14414" y="32001"/>
                  </a:lnTo>
                  <a:lnTo>
                    <a:pt x="22402" y="38394"/>
                  </a:lnTo>
                  <a:lnTo>
                    <a:pt x="43210" y="52809"/>
                  </a:lnTo>
                  <a:lnTo>
                    <a:pt x="67207" y="68801"/>
                  </a:lnTo>
                  <a:lnTo>
                    <a:pt x="76806" y="73600"/>
                  </a:lnTo>
                  <a:lnTo>
                    <a:pt x="81605" y="73600"/>
                  </a:lnTo>
                  <a:lnTo>
                    <a:pt x="80011" y="75195"/>
                  </a:lnTo>
                  <a:lnTo>
                    <a:pt x="80011" y="76806"/>
                  </a:lnTo>
                  <a:lnTo>
                    <a:pt x="84810" y="79994"/>
                  </a:lnTo>
                  <a:lnTo>
                    <a:pt x="84810" y="79994"/>
                  </a:lnTo>
                  <a:lnTo>
                    <a:pt x="81605" y="78400"/>
                  </a:lnTo>
                  <a:lnTo>
                    <a:pt x="83199" y="81605"/>
                  </a:lnTo>
                  <a:lnTo>
                    <a:pt x="87998" y="84793"/>
                  </a:lnTo>
                  <a:lnTo>
                    <a:pt x="87998" y="84793"/>
                  </a:lnTo>
                  <a:lnTo>
                    <a:pt x="84810" y="83199"/>
                  </a:lnTo>
                  <a:lnTo>
                    <a:pt x="80011" y="81605"/>
                  </a:lnTo>
                  <a:lnTo>
                    <a:pt x="81605" y="81605"/>
                  </a:lnTo>
                  <a:lnTo>
                    <a:pt x="78400" y="79994"/>
                  </a:lnTo>
                  <a:lnTo>
                    <a:pt x="72006" y="79994"/>
                  </a:lnTo>
                  <a:lnTo>
                    <a:pt x="72006" y="78400"/>
                  </a:lnTo>
                  <a:lnTo>
                    <a:pt x="68801" y="81605"/>
                  </a:lnTo>
                  <a:lnTo>
                    <a:pt x="67207" y="86404"/>
                  </a:lnTo>
                  <a:lnTo>
                    <a:pt x="70395" y="83199"/>
                  </a:lnTo>
                  <a:lnTo>
                    <a:pt x="78400" y="83199"/>
                  </a:lnTo>
                  <a:lnTo>
                    <a:pt x="76806" y="84793"/>
                  </a:lnTo>
                  <a:lnTo>
                    <a:pt x="76806" y="87998"/>
                  </a:lnTo>
                  <a:lnTo>
                    <a:pt x="78400" y="91204"/>
                  </a:lnTo>
                  <a:lnTo>
                    <a:pt x="73600" y="92798"/>
                  </a:lnTo>
                  <a:lnTo>
                    <a:pt x="67207" y="97597"/>
                  </a:lnTo>
                  <a:lnTo>
                    <a:pt x="60797" y="103990"/>
                  </a:lnTo>
                  <a:lnTo>
                    <a:pt x="59202" y="107196"/>
                  </a:lnTo>
                  <a:lnTo>
                    <a:pt x="59202" y="110401"/>
                  </a:lnTo>
                  <a:lnTo>
                    <a:pt x="55997" y="108790"/>
                  </a:lnTo>
                  <a:lnTo>
                    <a:pt x="54403" y="107196"/>
                  </a:lnTo>
                  <a:lnTo>
                    <a:pt x="52809" y="108790"/>
                  </a:lnTo>
                  <a:lnTo>
                    <a:pt x="51198" y="111995"/>
                  </a:lnTo>
                  <a:lnTo>
                    <a:pt x="51198" y="115200"/>
                  </a:lnTo>
                  <a:lnTo>
                    <a:pt x="55997" y="118388"/>
                  </a:lnTo>
                  <a:lnTo>
                    <a:pt x="57608" y="118388"/>
                  </a:lnTo>
                  <a:lnTo>
                    <a:pt x="60797" y="116794"/>
                  </a:lnTo>
                  <a:lnTo>
                    <a:pt x="62408" y="111995"/>
                  </a:lnTo>
                  <a:lnTo>
                    <a:pt x="62408" y="105602"/>
                  </a:lnTo>
                  <a:lnTo>
                    <a:pt x="65596" y="108790"/>
                  </a:lnTo>
                  <a:lnTo>
                    <a:pt x="70395" y="111995"/>
                  </a:lnTo>
                  <a:lnTo>
                    <a:pt x="72006" y="110401"/>
                  </a:lnTo>
                  <a:lnTo>
                    <a:pt x="76806" y="105602"/>
                  </a:lnTo>
                  <a:lnTo>
                    <a:pt x="80011" y="99191"/>
                  </a:lnTo>
                  <a:lnTo>
                    <a:pt x="81605" y="94392"/>
                  </a:lnTo>
                  <a:lnTo>
                    <a:pt x="89609" y="96003"/>
                  </a:lnTo>
                  <a:lnTo>
                    <a:pt x="96003" y="99191"/>
                  </a:lnTo>
                  <a:lnTo>
                    <a:pt x="96003" y="96003"/>
                  </a:lnTo>
                  <a:lnTo>
                    <a:pt x="97597" y="94392"/>
                  </a:lnTo>
                  <a:lnTo>
                    <a:pt x="100802" y="89592"/>
                  </a:lnTo>
                  <a:lnTo>
                    <a:pt x="100802" y="86404"/>
                  </a:lnTo>
                  <a:lnTo>
                    <a:pt x="97597" y="84793"/>
                  </a:lnTo>
                  <a:lnTo>
                    <a:pt x="104007" y="84793"/>
                  </a:lnTo>
                  <a:lnTo>
                    <a:pt x="108807" y="83199"/>
                  </a:lnTo>
                  <a:lnTo>
                    <a:pt x="115200" y="76806"/>
                  </a:lnTo>
                  <a:lnTo>
                    <a:pt x="113606" y="76806"/>
                  </a:lnTo>
                  <a:lnTo>
                    <a:pt x="108807" y="75195"/>
                  </a:lnTo>
                  <a:lnTo>
                    <a:pt x="105602" y="75195"/>
                  </a:lnTo>
                  <a:lnTo>
                    <a:pt x="116794" y="73600"/>
                  </a:lnTo>
                  <a:lnTo>
                    <a:pt x="119999" y="72006"/>
                  </a:lnTo>
                  <a:lnTo>
                    <a:pt x="118405" y="72006"/>
                  </a:lnTo>
                  <a:lnTo>
                    <a:pt x="111995" y="70395"/>
                  </a:lnTo>
                  <a:lnTo>
                    <a:pt x="107196" y="70395"/>
                  </a:lnTo>
                  <a:lnTo>
                    <a:pt x="113606" y="68801"/>
                  </a:lnTo>
                  <a:lnTo>
                    <a:pt x="115200" y="67207"/>
                  </a:lnTo>
                  <a:lnTo>
                    <a:pt x="99208" y="67207"/>
                  </a:lnTo>
                  <a:lnTo>
                    <a:pt x="100802" y="65596"/>
                  </a:lnTo>
                  <a:lnTo>
                    <a:pt x="100802" y="64002"/>
                  </a:lnTo>
                  <a:lnTo>
                    <a:pt x="102006" y="62798"/>
                  </a:lnTo>
                  <a:lnTo>
                    <a:pt x="102006" y="62798"/>
                  </a:lnTo>
                  <a:lnTo>
                    <a:pt x="100802" y="62408"/>
                  </a:lnTo>
                  <a:lnTo>
                    <a:pt x="92798" y="62408"/>
                  </a:lnTo>
                  <a:lnTo>
                    <a:pt x="89609" y="60797"/>
                  </a:lnTo>
                  <a:lnTo>
                    <a:pt x="86404" y="57608"/>
                  </a:lnTo>
                  <a:lnTo>
                    <a:pt x="84810" y="51198"/>
                  </a:lnTo>
                  <a:lnTo>
                    <a:pt x="84810" y="46399"/>
                  </a:lnTo>
                  <a:lnTo>
                    <a:pt x="76806" y="44804"/>
                  </a:lnTo>
                  <a:lnTo>
                    <a:pt x="59202" y="38394"/>
                  </a:lnTo>
                  <a:lnTo>
                    <a:pt x="49604" y="33595"/>
                  </a:lnTo>
                  <a:lnTo>
                    <a:pt x="43210" y="28795"/>
                  </a:lnTo>
                  <a:lnTo>
                    <a:pt x="40005" y="23996"/>
                  </a:lnTo>
                  <a:lnTo>
                    <a:pt x="40005" y="22402"/>
                  </a:lnTo>
                  <a:lnTo>
                    <a:pt x="43210" y="19197"/>
                  </a:lnTo>
                  <a:lnTo>
                    <a:pt x="38411" y="22402"/>
                  </a:lnTo>
                  <a:lnTo>
                    <a:pt x="36800" y="22402"/>
                  </a:lnTo>
                  <a:lnTo>
                    <a:pt x="36800" y="20808"/>
                  </a:lnTo>
                  <a:lnTo>
                    <a:pt x="35206" y="22402"/>
                  </a:lnTo>
                  <a:lnTo>
                    <a:pt x="35206" y="20808"/>
                  </a:lnTo>
                  <a:lnTo>
                    <a:pt x="32001" y="25607"/>
                  </a:lnTo>
                  <a:lnTo>
                    <a:pt x="32001" y="22402"/>
                  </a:lnTo>
                  <a:lnTo>
                    <a:pt x="30407" y="19197"/>
                  </a:lnTo>
                  <a:lnTo>
                    <a:pt x="22402" y="14397"/>
                  </a:lnTo>
                  <a:lnTo>
                    <a:pt x="19214" y="11209"/>
                  </a:lnTo>
                  <a:lnTo>
                    <a:pt x="16009" y="8004"/>
                  </a:lnTo>
                  <a:lnTo>
                    <a:pt x="14414" y="4799"/>
                  </a:lnTo>
                  <a:lnTo>
                    <a:pt x="14414" y="0"/>
                  </a:lnTo>
                  <a:close/>
                  <a:moveTo>
                    <a:pt x="44804" y="115200"/>
                  </a:moveTo>
                  <a:lnTo>
                    <a:pt x="44804" y="118388"/>
                  </a:lnTo>
                  <a:lnTo>
                    <a:pt x="51198" y="119999"/>
                  </a:lnTo>
                  <a:lnTo>
                    <a:pt x="46399" y="116794"/>
                  </a:lnTo>
                  <a:lnTo>
                    <a:pt x="44804" y="115200"/>
                  </a:lnTo>
                  <a:close/>
                  <a:moveTo>
                    <a:pt x="51198" y="115200"/>
                  </a:moveTo>
                  <a:lnTo>
                    <a:pt x="51198" y="119999"/>
                  </a:lnTo>
                  <a:lnTo>
                    <a:pt x="52809" y="119999"/>
                  </a:lnTo>
                  <a:lnTo>
                    <a:pt x="51198" y="115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" name="Shape 135"/>
          <p:cNvGrpSpPr/>
          <p:nvPr/>
        </p:nvGrpSpPr>
        <p:grpSpPr>
          <a:xfrm>
            <a:off x="6535781" y="3191444"/>
            <a:ext cx="2370221" cy="137559"/>
            <a:chOff x="242825" y="1204225"/>
            <a:chExt cx="2136875" cy="318425"/>
          </a:xfrm>
        </p:grpSpPr>
        <p:sp>
          <p:nvSpPr>
            <p:cNvPr id="136" name="Shape 136"/>
            <p:cNvSpPr/>
            <p:nvPr/>
          </p:nvSpPr>
          <p:spPr>
            <a:xfrm>
              <a:off x="242825" y="1298550"/>
              <a:ext cx="2054400" cy="224100"/>
            </a:xfrm>
            <a:custGeom>
              <a:pathLst>
                <a:path extrusionOk="0" h="120000" w="120000">
                  <a:moveTo>
                    <a:pt x="88311" y="13"/>
                  </a:moveTo>
                  <a:lnTo>
                    <a:pt x="88422" y="522"/>
                  </a:lnTo>
                  <a:lnTo>
                    <a:pt x="88587" y="13"/>
                  </a:lnTo>
                  <a:close/>
                  <a:moveTo>
                    <a:pt x="92032" y="1271"/>
                  </a:moveTo>
                  <a:lnTo>
                    <a:pt x="91893" y="2543"/>
                  </a:lnTo>
                  <a:lnTo>
                    <a:pt x="92032" y="2543"/>
                  </a:lnTo>
                  <a:lnTo>
                    <a:pt x="92032" y="1271"/>
                  </a:lnTo>
                  <a:close/>
                  <a:moveTo>
                    <a:pt x="119861" y="12638"/>
                  </a:moveTo>
                  <a:lnTo>
                    <a:pt x="119861" y="13910"/>
                  </a:lnTo>
                  <a:lnTo>
                    <a:pt x="119722" y="15169"/>
                  </a:lnTo>
                  <a:lnTo>
                    <a:pt x="119447" y="15169"/>
                  </a:lnTo>
                  <a:lnTo>
                    <a:pt x="119309" y="13910"/>
                  </a:lnTo>
                  <a:lnTo>
                    <a:pt x="119034" y="16427"/>
                  </a:lnTo>
                  <a:lnTo>
                    <a:pt x="119585" y="16427"/>
                  </a:lnTo>
                  <a:lnTo>
                    <a:pt x="119998" y="13910"/>
                  </a:lnTo>
                  <a:lnTo>
                    <a:pt x="119861" y="12638"/>
                  </a:lnTo>
                  <a:close/>
                  <a:moveTo>
                    <a:pt x="64477" y="20216"/>
                  </a:moveTo>
                  <a:lnTo>
                    <a:pt x="64201" y="21488"/>
                  </a:lnTo>
                  <a:lnTo>
                    <a:pt x="64614" y="21488"/>
                  </a:lnTo>
                  <a:lnTo>
                    <a:pt x="64477" y="20216"/>
                  </a:lnTo>
                  <a:close/>
                  <a:moveTo>
                    <a:pt x="62824" y="22746"/>
                  </a:moveTo>
                  <a:lnTo>
                    <a:pt x="62548" y="24005"/>
                  </a:lnTo>
                  <a:lnTo>
                    <a:pt x="62732" y="23590"/>
                  </a:lnTo>
                  <a:lnTo>
                    <a:pt x="62824" y="22746"/>
                  </a:lnTo>
                  <a:close/>
                  <a:moveTo>
                    <a:pt x="19839" y="73261"/>
                  </a:moveTo>
                  <a:lnTo>
                    <a:pt x="19839" y="73689"/>
                  </a:lnTo>
                  <a:lnTo>
                    <a:pt x="19839" y="73689"/>
                  </a:lnTo>
                  <a:lnTo>
                    <a:pt x="19978" y="73261"/>
                  </a:lnTo>
                  <a:close/>
                  <a:moveTo>
                    <a:pt x="22044" y="84627"/>
                  </a:moveTo>
                  <a:lnTo>
                    <a:pt x="21631" y="85899"/>
                  </a:lnTo>
                  <a:lnTo>
                    <a:pt x="21631" y="84627"/>
                  </a:lnTo>
                  <a:close/>
                  <a:moveTo>
                    <a:pt x="88422" y="522"/>
                  </a:moveTo>
                  <a:lnTo>
                    <a:pt x="88173" y="1271"/>
                  </a:lnTo>
                  <a:lnTo>
                    <a:pt x="88311" y="2543"/>
                  </a:lnTo>
                  <a:lnTo>
                    <a:pt x="87760" y="5060"/>
                  </a:lnTo>
                  <a:lnTo>
                    <a:pt x="87347" y="6332"/>
                  </a:lnTo>
                  <a:lnTo>
                    <a:pt x="87209" y="6332"/>
                  </a:lnTo>
                  <a:lnTo>
                    <a:pt x="87071" y="5060"/>
                  </a:lnTo>
                  <a:lnTo>
                    <a:pt x="87347" y="5060"/>
                  </a:lnTo>
                  <a:lnTo>
                    <a:pt x="87347" y="3802"/>
                  </a:lnTo>
                  <a:lnTo>
                    <a:pt x="87347" y="2543"/>
                  </a:lnTo>
                  <a:lnTo>
                    <a:pt x="86107" y="2543"/>
                  </a:lnTo>
                  <a:lnTo>
                    <a:pt x="85831" y="3802"/>
                  </a:lnTo>
                  <a:lnTo>
                    <a:pt x="85280" y="6332"/>
                  </a:lnTo>
                  <a:lnTo>
                    <a:pt x="85556" y="6332"/>
                  </a:lnTo>
                  <a:lnTo>
                    <a:pt x="85280" y="8849"/>
                  </a:lnTo>
                  <a:lnTo>
                    <a:pt x="85004" y="8849"/>
                  </a:lnTo>
                  <a:lnTo>
                    <a:pt x="85143" y="7591"/>
                  </a:lnTo>
                  <a:lnTo>
                    <a:pt x="84867" y="8849"/>
                  </a:lnTo>
                  <a:lnTo>
                    <a:pt x="84591" y="8849"/>
                  </a:lnTo>
                  <a:lnTo>
                    <a:pt x="83903" y="6332"/>
                  </a:lnTo>
                  <a:lnTo>
                    <a:pt x="83214" y="3802"/>
                  </a:lnTo>
                  <a:lnTo>
                    <a:pt x="82663" y="3802"/>
                  </a:lnTo>
                  <a:lnTo>
                    <a:pt x="82663" y="6332"/>
                  </a:lnTo>
                  <a:lnTo>
                    <a:pt x="82387" y="7591"/>
                  </a:lnTo>
                  <a:lnTo>
                    <a:pt x="83351" y="6332"/>
                  </a:lnTo>
                  <a:lnTo>
                    <a:pt x="82801" y="8849"/>
                  </a:lnTo>
                  <a:lnTo>
                    <a:pt x="83490" y="7591"/>
                  </a:lnTo>
                  <a:lnTo>
                    <a:pt x="83351" y="8849"/>
                  </a:lnTo>
                  <a:lnTo>
                    <a:pt x="83351" y="10121"/>
                  </a:lnTo>
                  <a:lnTo>
                    <a:pt x="82250" y="10121"/>
                  </a:lnTo>
                  <a:lnTo>
                    <a:pt x="82111" y="7591"/>
                  </a:lnTo>
                  <a:lnTo>
                    <a:pt x="81974" y="6332"/>
                  </a:lnTo>
                  <a:lnTo>
                    <a:pt x="81561" y="6332"/>
                  </a:lnTo>
                  <a:lnTo>
                    <a:pt x="81009" y="7591"/>
                  </a:lnTo>
                  <a:lnTo>
                    <a:pt x="80321" y="8849"/>
                  </a:lnTo>
                  <a:lnTo>
                    <a:pt x="80458" y="8849"/>
                  </a:lnTo>
                  <a:lnTo>
                    <a:pt x="78668" y="11380"/>
                  </a:lnTo>
                  <a:lnTo>
                    <a:pt x="77152" y="13910"/>
                  </a:lnTo>
                  <a:lnTo>
                    <a:pt x="77152" y="13910"/>
                  </a:lnTo>
                  <a:lnTo>
                    <a:pt x="77289" y="11380"/>
                  </a:lnTo>
                  <a:lnTo>
                    <a:pt x="77428" y="10121"/>
                  </a:lnTo>
                  <a:lnTo>
                    <a:pt x="77428" y="10121"/>
                  </a:lnTo>
                  <a:lnTo>
                    <a:pt x="76462" y="12638"/>
                  </a:lnTo>
                  <a:lnTo>
                    <a:pt x="75912" y="13910"/>
                  </a:lnTo>
                  <a:lnTo>
                    <a:pt x="75775" y="15169"/>
                  </a:lnTo>
                  <a:lnTo>
                    <a:pt x="75775" y="16427"/>
                  </a:lnTo>
                  <a:lnTo>
                    <a:pt x="75361" y="13910"/>
                  </a:lnTo>
                  <a:lnTo>
                    <a:pt x="74121" y="13910"/>
                  </a:lnTo>
                  <a:lnTo>
                    <a:pt x="74121" y="12638"/>
                  </a:lnTo>
                  <a:lnTo>
                    <a:pt x="74121" y="11380"/>
                  </a:lnTo>
                  <a:lnTo>
                    <a:pt x="73983" y="11380"/>
                  </a:lnTo>
                  <a:lnTo>
                    <a:pt x="73983" y="13910"/>
                  </a:lnTo>
                  <a:lnTo>
                    <a:pt x="72468" y="17699"/>
                  </a:lnTo>
                  <a:lnTo>
                    <a:pt x="71779" y="18957"/>
                  </a:lnTo>
                  <a:lnTo>
                    <a:pt x="71090" y="18957"/>
                  </a:lnTo>
                  <a:lnTo>
                    <a:pt x="71090" y="17699"/>
                  </a:lnTo>
                  <a:lnTo>
                    <a:pt x="71227" y="17699"/>
                  </a:lnTo>
                  <a:lnTo>
                    <a:pt x="70952" y="15169"/>
                  </a:lnTo>
                  <a:lnTo>
                    <a:pt x="69437" y="15169"/>
                  </a:lnTo>
                  <a:lnTo>
                    <a:pt x="68610" y="17699"/>
                  </a:lnTo>
                  <a:lnTo>
                    <a:pt x="67233" y="22746"/>
                  </a:lnTo>
                  <a:lnTo>
                    <a:pt x="67233" y="22746"/>
                  </a:lnTo>
                  <a:lnTo>
                    <a:pt x="67370" y="21488"/>
                  </a:lnTo>
                  <a:lnTo>
                    <a:pt x="67233" y="20216"/>
                  </a:lnTo>
                  <a:lnTo>
                    <a:pt x="66820" y="22746"/>
                  </a:lnTo>
                  <a:lnTo>
                    <a:pt x="66681" y="24005"/>
                  </a:lnTo>
                  <a:lnTo>
                    <a:pt x="66543" y="24005"/>
                  </a:lnTo>
                  <a:lnTo>
                    <a:pt x="66406" y="22746"/>
                  </a:lnTo>
                  <a:lnTo>
                    <a:pt x="66406" y="20216"/>
                  </a:lnTo>
                  <a:lnTo>
                    <a:pt x="66820" y="20216"/>
                  </a:lnTo>
                  <a:lnTo>
                    <a:pt x="66543" y="18957"/>
                  </a:lnTo>
                  <a:lnTo>
                    <a:pt x="65993" y="18957"/>
                  </a:lnTo>
                  <a:lnTo>
                    <a:pt x="64614" y="21488"/>
                  </a:lnTo>
                  <a:lnTo>
                    <a:pt x="62411" y="27794"/>
                  </a:lnTo>
                  <a:lnTo>
                    <a:pt x="62411" y="27794"/>
                  </a:lnTo>
                  <a:lnTo>
                    <a:pt x="62961" y="24005"/>
                  </a:lnTo>
                  <a:lnTo>
                    <a:pt x="63513" y="21488"/>
                  </a:lnTo>
                  <a:lnTo>
                    <a:pt x="63100" y="22746"/>
                  </a:lnTo>
                  <a:lnTo>
                    <a:pt x="62732" y="23590"/>
                  </a:lnTo>
                  <a:lnTo>
                    <a:pt x="62685" y="24005"/>
                  </a:lnTo>
                  <a:lnTo>
                    <a:pt x="61997" y="26535"/>
                  </a:lnTo>
                  <a:lnTo>
                    <a:pt x="61445" y="26535"/>
                  </a:lnTo>
                  <a:lnTo>
                    <a:pt x="61308" y="25277"/>
                  </a:lnTo>
                  <a:lnTo>
                    <a:pt x="58966" y="25277"/>
                  </a:lnTo>
                  <a:lnTo>
                    <a:pt x="56899" y="26535"/>
                  </a:lnTo>
                  <a:lnTo>
                    <a:pt x="57038" y="27794"/>
                  </a:lnTo>
                  <a:lnTo>
                    <a:pt x="56899" y="29066"/>
                  </a:lnTo>
                  <a:lnTo>
                    <a:pt x="56486" y="30324"/>
                  </a:lnTo>
                  <a:lnTo>
                    <a:pt x="56625" y="27794"/>
                  </a:lnTo>
                  <a:lnTo>
                    <a:pt x="56486" y="27794"/>
                  </a:lnTo>
                  <a:lnTo>
                    <a:pt x="56349" y="29066"/>
                  </a:lnTo>
                  <a:lnTo>
                    <a:pt x="56211" y="30324"/>
                  </a:lnTo>
                  <a:lnTo>
                    <a:pt x="55935" y="29066"/>
                  </a:lnTo>
                  <a:lnTo>
                    <a:pt x="55798" y="26535"/>
                  </a:lnTo>
                  <a:lnTo>
                    <a:pt x="54695" y="26535"/>
                  </a:lnTo>
                  <a:lnTo>
                    <a:pt x="55109" y="29066"/>
                  </a:lnTo>
                  <a:lnTo>
                    <a:pt x="54419" y="29066"/>
                  </a:lnTo>
                  <a:lnTo>
                    <a:pt x="54145" y="27794"/>
                  </a:lnTo>
                  <a:lnTo>
                    <a:pt x="53732" y="29066"/>
                  </a:lnTo>
                  <a:lnTo>
                    <a:pt x="53869" y="26535"/>
                  </a:lnTo>
                  <a:lnTo>
                    <a:pt x="52490" y="31583"/>
                  </a:lnTo>
                  <a:lnTo>
                    <a:pt x="50976" y="34113"/>
                  </a:lnTo>
                  <a:lnTo>
                    <a:pt x="49460" y="36643"/>
                  </a:lnTo>
                  <a:lnTo>
                    <a:pt x="48083" y="36643"/>
                  </a:lnTo>
                  <a:lnTo>
                    <a:pt x="48357" y="35372"/>
                  </a:lnTo>
                  <a:lnTo>
                    <a:pt x="47944" y="35372"/>
                  </a:lnTo>
                  <a:lnTo>
                    <a:pt x="47531" y="36643"/>
                  </a:lnTo>
                  <a:lnTo>
                    <a:pt x="46843" y="39160"/>
                  </a:lnTo>
                  <a:lnTo>
                    <a:pt x="45740" y="39160"/>
                  </a:lnTo>
                  <a:lnTo>
                    <a:pt x="44500" y="40432"/>
                  </a:lnTo>
                  <a:lnTo>
                    <a:pt x="43261" y="41691"/>
                  </a:lnTo>
                  <a:lnTo>
                    <a:pt x="40505" y="45480"/>
                  </a:lnTo>
                  <a:lnTo>
                    <a:pt x="38989" y="46738"/>
                  </a:lnTo>
                  <a:lnTo>
                    <a:pt x="38576" y="48010"/>
                  </a:lnTo>
                  <a:lnTo>
                    <a:pt x="38438" y="49269"/>
                  </a:lnTo>
                  <a:lnTo>
                    <a:pt x="38162" y="48010"/>
                  </a:lnTo>
                  <a:lnTo>
                    <a:pt x="37888" y="46738"/>
                  </a:lnTo>
                  <a:lnTo>
                    <a:pt x="37612" y="48010"/>
                  </a:lnTo>
                  <a:lnTo>
                    <a:pt x="37474" y="51799"/>
                  </a:lnTo>
                  <a:lnTo>
                    <a:pt x="36785" y="50527"/>
                  </a:lnTo>
                  <a:lnTo>
                    <a:pt x="35959" y="50527"/>
                  </a:lnTo>
                  <a:lnTo>
                    <a:pt x="34305" y="53058"/>
                  </a:lnTo>
                  <a:lnTo>
                    <a:pt x="33066" y="54316"/>
                  </a:lnTo>
                  <a:lnTo>
                    <a:pt x="31826" y="55588"/>
                  </a:lnTo>
                  <a:lnTo>
                    <a:pt x="31963" y="54316"/>
                  </a:lnTo>
                  <a:lnTo>
                    <a:pt x="31687" y="55588"/>
                  </a:lnTo>
                  <a:lnTo>
                    <a:pt x="31412" y="58105"/>
                  </a:lnTo>
                  <a:lnTo>
                    <a:pt x="31274" y="60635"/>
                  </a:lnTo>
                  <a:lnTo>
                    <a:pt x="30999" y="61894"/>
                  </a:lnTo>
                  <a:lnTo>
                    <a:pt x="30860" y="60635"/>
                  </a:lnTo>
                  <a:lnTo>
                    <a:pt x="30586" y="59377"/>
                  </a:lnTo>
                  <a:lnTo>
                    <a:pt x="29759" y="58105"/>
                  </a:lnTo>
                  <a:lnTo>
                    <a:pt x="29070" y="59377"/>
                  </a:lnTo>
                  <a:lnTo>
                    <a:pt x="28519" y="61894"/>
                  </a:lnTo>
                  <a:lnTo>
                    <a:pt x="28381" y="60635"/>
                  </a:lnTo>
                  <a:lnTo>
                    <a:pt x="28243" y="60635"/>
                  </a:lnTo>
                  <a:lnTo>
                    <a:pt x="27554" y="61894"/>
                  </a:lnTo>
                  <a:lnTo>
                    <a:pt x="26177" y="66955"/>
                  </a:lnTo>
                  <a:lnTo>
                    <a:pt x="26177" y="64424"/>
                  </a:lnTo>
                  <a:lnTo>
                    <a:pt x="25901" y="66955"/>
                  </a:lnTo>
                  <a:lnTo>
                    <a:pt x="25626" y="68213"/>
                  </a:lnTo>
                  <a:lnTo>
                    <a:pt x="25350" y="69472"/>
                  </a:lnTo>
                  <a:lnTo>
                    <a:pt x="24661" y="70744"/>
                  </a:lnTo>
                  <a:lnTo>
                    <a:pt x="24800" y="69472"/>
                  </a:lnTo>
                  <a:lnTo>
                    <a:pt x="24800" y="69472"/>
                  </a:lnTo>
                  <a:lnTo>
                    <a:pt x="23834" y="70744"/>
                  </a:lnTo>
                  <a:lnTo>
                    <a:pt x="23008" y="73261"/>
                  </a:lnTo>
                  <a:lnTo>
                    <a:pt x="22181" y="74533"/>
                  </a:lnTo>
                  <a:lnTo>
                    <a:pt x="21355" y="74533"/>
                  </a:lnTo>
                  <a:lnTo>
                    <a:pt x="22319" y="73261"/>
                  </a:lnTo>
                  <a:lnTo>
                    <a:pt x="22181" y="72002"/>
                  </a:lnTo>
                  <a:lnTo>
                    <a:pt x="22044" y="70744"/>
                  </a:lnTo>
                  <a:lnTo>
                    <a:pt x="22044" y="69472"/>
                  </a:lnTo>
                  <a:lnTo>
                    <a:pt x="22044" y="68213"/>
                  </a:lnTo>
                  <a:lnTo>
                    <a:pt x="21768" y="69472"/>
                  </a:lnTo>
                  <a:lnTo>
                    <a:pt x="21217" y="70744"/>
                  </a:lnTo>
                  <a:lnTo>
                    <a:pt x="19978" y="73261"/>
                  </a:lnTo>
                  <a:lnTo>
                    <a:pt x="19978" y="74533"/>
                  </a:lnTo>
                  <a:lnTo>
                    <a:pt x="19839" y="74533"/>
                  </a:lnTo>
                  <a:lnTo>
                    <a:pt x="19839" y="73689"/>
                  </a:lnTo>
                  <a:lnTo>
                    <a:pt x="19839" y="73689"/>
                  </a:lnTo>
                  <a:lnTo>
                    <a:pt x="19564" y="74533"/>
                  </a:lnTo>
                  <a:lnTo>
                    <a:pt x="19288" y="75791"/>
                  </a:lnTo>
                  <a:lnTo>
                    <a:pt x="19426" y="77050"/>
                  </a:lnTo>
                  <a:lnTo>
                    <a:pt x="19839" y="75791"/>
                  </a:lnTo>
                  <a:lnTo>
                    <a:pt x="20252" y="75791"/>
                  </a:lnTo>
                  <a:lnTo>
                    <a:pt x="19839" y="78321"/>
                  </a:lnTo>
                  <a:lnTo>
                    <a:pt x="19426" y="78321"/>
                  </a:lnTo>
                  <a:lnTo>
                    <a:pt x="19012" y="77050"/>
                  </a:lnTo>
                  <a:lnTo>
                    <a:pt x="18599" y="77050"/>
                  </a:lnTo>
                  <a:lnTo>
                    <a:pt x="16258" y="83369"/>
                  </a:lnTo>
                  <a:lnTo>
                    <a:pt x="16119" y="82110"/>
                  </a:lnTo>
                  <a:lnTo>
                    <a:pt x="15293" y="84627"/>
                  </a:lnTo>
                  <a:lnTo>
                    <a:pt x="14605" y="85899"/>
                  </a:lnTo>
                  <a:lnTo>
                    <a:pt x="13777" y="87158"/>
                  </a:lnTo>
                  <a:lnTo>
                    <a:pt x="12676" y="89688"/>
                  </a:lnTo>
                  <a:lnTo>
                    <a:pt x="11160" y="92219"/>
                  </a:lnTo>
                  <a:lnTo>
                    <a:pt x="9369" y="94736"/>
                  </a:lnTo>
                  <a:lnTo>
                    <a:pt x="5787" y="99796"/>
                  </a:lnTo>
                  <a:lnTo>
                    <a:pt x="2342" y="104844"/>
                  </a:lnTo>
                  <a:lnTo>
                    <a:pt x="1378" y="107374"/>
                  </a:lnTo>
                  <a:lnTo>
                    <a:pt x="828" y="106102"/>
                  </a:lnTo>
                  <a:lnTo>
                    <a:pt x="414" y="104844"/>
                  </a:lnTo>
                  <a:lnTo>
                    <a:pt x="276" y="104844"/>
                  </a:lnTo>
                  <a:lnTo>
                    <a:pt x="276" y="106102"/>
                  </a:lnTo>
                  <a:lnTo>
                    <a:pt x="276" y="109891"/>
                  </a:lnTo>
                  <a:lnTo>
                    <a:pt x="1" y="112422"/>
                  </a:lnTo>
                  <a:lnTo>
                    <a:pt x="1" y="114952"/>
                  </a:lnTo>
                  <a:lnTo>
                    <a:pt x="1" y="116211"/>
                  </a:lnTo>
                  <a:lnTo>
                    <a:pt x="138" y="117469"/>
                  </a:lnTo>
                  <a:lnTo>
                    <a:pt x="689" y="118741"/>
                  </a:lnTo>
                  <a:lnTo>
                    <a:pt x="1102" y="118741"/>
                  </a:lnTo>
                  <a:lnTo>
                    <a:pt x="828" y="120000"/>
                  </a:lnTo>
                  <a:lnTo>
                    <a:pt x="1102" y="120000"/>
                  </a:lnTo>
                  <a:lnTo>
                    <a:pt x="1515" y="118741"/>
                  </a:lnTo>
                  <a:lnTo>
                    <a:pt x="2067" y="114952"/>
                  </a:lnTo>
                  <a:lnTo>
                    <a:pt x="2067" y="117469"/>
                  </a:lnTo>
                  <a:lnTo>
                    <a:pt x="2205" y="118741"/>
                  </a:lnTo>
                  <a:lnTo>
                    <a:pt x="2481" y="117469"/>
                  </a:lnTo>
                  <a:lnTo>
                    <a:pt x="2618" y="117469"/>
                  </a:lnTo>
                  <a:lnTo>
                    <a:pt x="3307" y="114952"/>
                  </a:lnTo>
                  <a:lnTo>
                    <a:pt x="3858" y="113680"/>
                  </a:lnTo>
                  <a:lnTo>
                    <a:pt x="4960" y="113680"/>
                  </a:lnTo>
                  <a:lnTo>
                    <a:pt x="6063" y="112422"/>
                  </a:lnTo>
                  <a:lnTo>
                    <a:pt x="6751" y="112422"/>
                  </a:lnTo>
                  <a:lnTo>
                    <a:pt x="7303" y="108633"/>
                  </a:lnTo>
                  <a:lnTo>
                    <a:pt x="7303" y="109891"/>
                  </a:lnTo>
                  <a:lnTo>
                    <a:pt x="7716" y="108633"/>
                  </a:lnTo>
                  <a:lnTo>
                    <a:pt x="8543" y="104844"/>
                  </a:lnTo>
                  <a:lnTo>
                    <a:pt x="8680" y="106102"/>
                  </a:lnTo>
                  <a:lnTo>
                    <a:pt x="8543" y="107374"/>
                  </a:lnTo>
                  <a:lnTo>
                    <a:pt x="8543" y="108633"/>
                  </a:lnTo>
                  <a:lnTo>
                    <a:pt x="8680" y="107374"/>
                  </a:lnTo>
                  <a:lnTo>
                    <a:pt x="9369" y="106102"/>
                  </a:lnTo>
                  <a:lnTo>
                    <a:pt x="10470" y="106102"/>
                  </a:lnTo>
                  <a:lnTo>
                    <a:pt x="10470" y="107374"/>
                  </a:lnTo>
                  <a:lnTo>
                    <a:pt x="10333" y="108633"/>
                  </a:lnTo>
                  <a:lnTo>
                    <a:pt x="10609" y="107374"/>
                  </a:lnTo>
                  <a:lnTo>
                    <a:pt x="10746" y="106102"/>
                  </a:lnTo>
                  <a:lnTo>
                    <a:pt x="10746" y="104844"/>
                  </a:lnTo>
                  <a:lnTo>
                    <a:pt x="11023" y="107374"/>
                  </a:lnTo>
                  <a:lnTo>
                    <a:pt x="12262" y="102313"/>
                  </a:lnTo>
                  <a:lnTo>
                    <a:pt x="13089" y="99796"/>
                  </a:lnTo>
                  <a:lnTo>
                    <a:pt x="13364" y="98525"/>
                  </a:lnTo>
                  <a:lnTo>
                    <a:pt x="13502" y="98525"/>
                  </a:lnTo>
                  <a:lnTo>
                    <a:pt x="13364" y="96008"/>
                  </a:lnTo>
                  <a:lnTo>
                    <a:pt x="13502" y="94736"/>
                  </a:lnTo>
                  <a:lnTo>
                    <a:pt x="13640" y="94736"/>
                  </a:lnTo>
                  <a:lnTo>
                    <a:pt x="13640" y="96008"/>
                  </a:lnTo>
                  <a:lnTo>
                    <a:pt x="13777" y="94736"/>
                  </a:lnTo>
                  <a:lnTo>
                    <a:pt x="13916" y="96008"/>
                  </a:lnTo>
                  <a:lnTo>
                    <a:pt x="13777" y="97266"/>
                  </a:lnTo>
                  <a:lnTo>
                    <a:pt x="13640" y="97266"/>
                  </a:lnTo>
                  <a:lnTo>
                    <a:pt x="13640" y="98525"/>
                  </a:lnTo>
                  <a:lnTo>
                    <a:pt x="14190" y="96008"/>
                  </a:lnTo>
                  <a:lnTo>
                    <a:pt x="14742" y="94736"/>
                  </a:lnTo>
                  <a:lnTo>
                    <a:pt x="14742" y="96008"/>
                  </a:lnTo>
                  <a:lnTo>
                    <a:pt x="14605" y="96008"/>
                  </a:lnTo>
                  <a:lnTo>
                    <a:pt x="14466" y="97266"/>
                  </a:lnTo>
                  <a:lnTo>
                    <a:pt x="14466" y="98525"/>
                  </a:lnTo>
                  <a:lnTo>
                    <a:pt x="14053" y="97266"/>
                  </a:lnTo>
                  <a:lnTo>
                    <a:pt x="14190" y="99796"/>
                  </a:lnTo>
                  <a:lnTo>
                    <a:pt x="15845" y="94736"/>
                  </a:lnTo>
                  <a:lnTo>
                    <a:pt x="16119" y="94736"/>
                  </a:lnTo>
                  <a:lnTo>
                    <a:pt x="16258" y="96008"/>
                  </a:lnTo>
                  <a:lnTo>
                    <a:pt x="16533" y="97266"/>
                  </a:lnTo>
                  <a:lnTo>
                    <a:pt x="16671" y="97266"/>
                  </a:lnTo>
                  <a:lnTo>
                    <a:pt x="16946" y="96008"/>
                  </a:lnTo>
                  <a:lnTo>
                    <a:pt x="17222" y="93477"/>
                  </a:lnTo>
                  <a:lnTo>
                    <a:pt x="17359" y="92219"/>
                  </a:lnTo>
                  <a:lnTo>
                    <a:pt x="17772" y="92219"/>
                  </a:lnTo>
                  <a:lnTo>
                    <a:pt x="17635" y="94736"/>
                  </a:lnTo>
                  <a:lnTo>
                    <a:pt x="17911" y="94736"/>
                  </a:lnTo>
                  <a:lnTo>
                    <a:pt x="18048" y="92219"/>
                  </a:lnTo>
                  <a:lnTo>
                    <a:pt x="18324" y="90947"/>
                  </a:lnTo>
                  <a:lnTo>
                    <a:pt x="18599" y="90947"/>
                  </a:lnTo>
                  <a:lnTo>
                    <a:pt x="18186" y="93477"/>
                  </a:lnTo>
                  <a:lnTo>
                    <a:pt x="18875" y="93477"/>
                  </a:lnTo>
                  <a:lnTo>
                    <a:pt x="19702" y="92219"/>
                  </a:lnTo>
                  <a:lnTo>
                    <a:pt x="21079" y="88430"/>
                  </a:lnTo>
                  <a:lnTo>
                    <a:pt x="23145" y="87158"/>
                  </a:lnTo>
                  <a:lnTo>
                    <a:pt x="24110" y="85899"/>
                  </a:lnTo>
                  <a:lnTo>
                    <a:pt x="24800" y="83369"/>
                  </a:lnTo>
                  <a:lnTo>
                    <a:pt x="26040" y="80839"/>
                  </a:lnTo>
                  <a:lnTo>
                    <a:pt x="27280" y="80839"/>
                  </a:lnTo>
                  <a:lnTo>
                    <a:pt x="27830" y="78321"/>
                  </a:lnTo>
                  <a:lnTo>
                    <a:pt x="28243" y="77050"/>
                  </a:lnTo>
                  <a:lnTo>
                    <a:pt x="29897" y="75791"/>
                  </a:lnTo>
                  <a:lnTo>
                    <a:pt x="31550" y="74533"/>
                  </a:lnTo>
                  <a:lnTo>
                    <a:pt x="33203" y="72002"/>
                  </a:lnTo>
                  <a:lnTo>
                    <a:pt x="34719" y="68213"/>
                  </a:lnTo>
                  <a:lnTo>
                    <a:pt x="34719" y="70744"/>
                  </a:lnTo>
                  <a:lnTo>
                    <a:pt x="35269" y="69472"/>
                  </a:lnTo>
                  <a:lnTo>
                    <a:pt x="35408" y="69472"/>
                  </a:lnTo>
                  <a:lnTo>
                    <a:pt x="35408" y="68213"/>
                  </a:lnTo>
                  <a:lnTo>
                    <a:pt x="35959" y="66955"/>
                  </a:lnTo>
                  <a:lnTo>
                    <a:pt x="36509" y="68213"/>
                  </a:lnTo>
                  <a:lnTo>
                    <a:pt x="37061" y="68213"/>
                  </a:lnTo>
                  <a:lnTo>
                    <a:pt x="37612" y="65683"/>
                  </a:lnTo>
                  <a:lnTo>
                    <a:pt x="37612" y="68213"/>
                  </a:lnTo>
                  <a:lnTo>
                    <a:pt x="37749" y="66955"/>
                  </a:lnTo>
                  <a:lnTo>
                    <a:pt x="38162" y="65683"/>
                  </a:lnTo>
                  <a:lnTo>
                    <a:pt x="39815" y="65683"/>
                  </a:lnTo>
                  <a:lnTo>
                    <a:pt x="41607" y="63166"/>
                  </a:lnTo>
                  <a:lnTo>
                    <a:pt x="41331" y="60635"/>
                  </a:lnTo>
                  <a:lnTo>
                    <a:pt x="41607" y="59377"/>
                  </a:lnTo>
                  <a:lnTo>
                    <a:pt x="41745" y="58105"/>
                  </a:lnTo>
                  <a:lnTo>
                    <a:pt x="42021" y="60635"/>
                  </a:lnTo>
                  <a:lnTo>
                    <a:pt x="41882" y="61894"/>
                  </a:lnTo>
                  <a:lnTo>
                    <a:pt x="43398" y="61894"/>
                  </a:lnTo>
                  <a:lnTo>
                    <a:pt x="44087" y="60635"/>
                  </a:lnTo>
                  <a:lnTo>
                    <a:pt x="46016" y="56847"/>
                  </a:lnTo>
                  <a:lnTo>
                    <a:pt x="46843" y="54316"/>
                  </a:lnTo>
                  <a:lnTo>
                    <a:pt x="47531" y="51799"/>
                  </a:lnTo>
                  <a:lnTo>
                    <a:pt x="47669" y="53058"/>
                  </a:lnTo>
                  <a:lnTo>
                    <a:pt x="47944" y="54316"/>
                  </a:lnTo>
                  <a:lnTo>
                    <a:pt x="48220" y="54316"/>
                  </a:lnTo>
                  <a:lnTo>
                    <a:pt x="49184" y="51799"/>
                  </a:lnTo>
                  <a:lnTo>
                    <a:pt x="49597" y="48010"/>
                  </a:lnTo>
                  <a:lnTo>
                    <a:pt x="50562" y="48010"/>
                  </a:lnTo>
                  <a:lnTo>
                    <a:pt x="52077" y="46738"/>
                  </a:lnTo>
                  <a:lnTo>
                    <a:pt x="54282" y="48010"/>
                  </a:lnTo>
                  <a:lnTo>
                    <a:pt x="54833" y="45480"/>
                  </a:lnTo>
                  <a:lnTo>
                    <a:pt x="55522" y="44221"/>
                  </a:lnTo>
                  <a:lnTo>
                    <a:pt x="57175" y="42949"/>
                  </a:lnTo>
                  <a:lnTo>
                    <a:pt x="59931" y="42949"/>
                  </a:lnTo>
                  <a:lnTo>
                    <a:pt x="59931" y="41691"/>
                  </a:lnTo>
                  <a:lnTo>
                    <a:pt x="60205" y="40432"/>
                  </a:lnTo>
                  <a:lnTo>
                    <a:pt x="61308" y="39160"/>
                  </a:lnTo>
                  <a:lnTo>
                    <a:pt x="65441" y="39160"/>
                  </a:lnTo>
                  <a:lnTo>
                    <a:pt x="65717" y="37902"/>
                  </a:lnTo>
                  <a:lnTo>
                    <a:pt x="65993" y="35372"/>
                  </a:lnTo>
                  <a:lnTo>
                    <a:pt x="66130" y="34113"/>
                  </a:lnTo>
                  <a:lnTo>
                    <a:pt x="66543" y="34113"/>
                  </a:lnTo>
                  <a:lnTo>
                    <a:pt x="66406" y="36643"/>
                  </a:lnTo>
                  <a:lnTo>
                    <a:pt x="66406" y="36643"/>
                  </a:lnTo>
                  <a:lnTo>
                    <a:pt x="67370" y="34113"/>
                  </a:lnTo>
                  <a:lnTo>
                    <a:pt x="68473" y="34113"/>
                  </a:lnTo>
                  <a:lnTo>
                    <a:pt x="69437" y="32855"/>
                  </a:lnTo>
                  <a:lnTo>
                    <a:pt x="70400" y="30324"/>
                  </a:lnTo>
                  <a:lnTo>
                    <a:pt x="70539" y="31583"/>
                  </a:lnTo>
                  <a:lnTo>
                    <a:pt x="72192" y="31583"/>
                  </a:lnTo>
                  <a:lnTo>
                    <a:pt x="72606" y="30324"/>
                  </a:lnTo>
                  <a:lnTo>
                    <a:pt x="73156" y="29066"/>
                  </a:lnTo>
                  <a:lnTo>
                    <a:pt x="74121" y="27794"/>
                  </a:lnTo>
                  <a:lnTo>
                    <a:pt x="76188" y="26535"/>
                  </a:lnTo>
                  <a:lnTo>
                    <a:pt x="78942" y="24005"/>
                  </a:lnTo>
                  <a:lnTo>
                    <a:pt x="81974" y="20216"/>
                  </a:lnTo>
                  <a:lnTo>
                    <a:pt x="81835" y="21488"/>
                  </a:lnTo>
                  <a:lnTo>
                    <a:pt x="81698" y="22746"/>
                  </a:lnTo>
                  <a:lnTo>
                    <a:pt x="81422" y="22746"/>
                  </a:lnTo>
                  <a:lnTo>
                    <a:pt x="81009" y="24005"/>
                  </a:lnTo>
                  <a:lnTo>
                    <a:pt x="80871" y="25277"/>
                  </a:lnTo>
                  <a:lnTo>
                    <a:pt x="82387" y="21488"/>
                  </a:lnTo>
                  <a:lnTo>
                    <a:pt x="83077" y="20216"/>
                  </a:lnTo>
                  <a:lnTo>
                    <a:pt x="83214" y="21488"/>
                  </a:lnTo>
                  <a:lnTo>
                    <a:pt x="83077" y="22746"/>
                  </a:lnTo>
                  <a:lnTo>
                    <a:pt x="83764" y="21488"/>
                  </a:lnTo>
                  <a:lnTo>
                    <a:pt x="84316" y="21488"/>
                  </a:lnTo>
                  <a:lnTo>
                    <a:pt x="85004" y="20216"/>
                  </a:lnTo>
                  <a:lnTo>
                    <a:pt x="85694" y="20216"/>
                  </a:lnTo>
                  <a:lnTo>
                    <a:pt x="85831" y="18957"/>
                  </a:lnTo>
                  <a:lnTo>
                    <a:pt x="85970" y="17699"/>
                  </a:lnTo>
                  <a:lnTo>
                    <a:pt x="86244" y="15169"/>
                  </a:lnTo>
                  <a:lnTo>
                    <a:pt x="86383" y="16427"/>
                  </a:lnTo>
                  <a:lnTo>
                    <a:pt x="86657" y="16427"/>
                  </a:lnTo>
                  <a:lnTo>
                    <a:pt x="86796" y="17699"/>
                  </a:lnTo>
                  <a:lnTo>
                    <a:pt x="86657" y="20216"/>
                  </a:lnTo>
                  <a:lnTo>
                    <a:pt x="87347" y="18957"/>
                  </a:lnTo>
                  <a:lnTo>
                    <a:pt x="87623" y="17699"/>
                  </a:lnTo>
                  <a:lnTo>
                    <a:pt x="87760" y="18957"/>
                  </a:lnTo>
                  <a:lnTo>
                    <a:pt x="88173" y="17699"/>
                  </a:lnTo>
                  <a:lnTo>
                    <a:pt x="88587" y="16427"/>
                  </a:lnTo>
                  <a:lnTo>
                    <a:pt x="89550" y="15169"/>
                  </a:lnTo>
                  <a:lnTo>
                    <a:pt x="90516" y="16427"/>
                  </a:lnTo>
                  <a:lnTo>
                    <a:pt x="91480" y="16427"/>
                  </a:lnTo>
                  <a:lnTo>
                    <a:pt x="91342" y="15169"/>
                  </a:lnTo>
                  <a:lnTo>
                    <a:pt x="92306" y="13910"/>
                  </a:lnTo>
                  <a:lnTo>
                    <a:pt x="92032" y="15169"/>
                  </a:lnTo>
                  <a:lnTo>
                    <a:pt x="92858" y="15169"/>
                  </a:lnTo>
                  <a:lnTo>
                    <a:pt x="92445" y="13910"/>
                  </a:lnTo>
                  <a:lnTo>
                    <a:pt x="93133" y="11380"/>
                  </a:lnTo>
                  <a:lnTo>
                    <a:pt x="93685" y="10121"/>
                  </a:lnTo>
                  <a:lnTo>
                    <a:pt x="94098" y="11380"/>
                  </a:lnTo>
                  <a:lnTo>
                    <a:pt x="94098" y="15169"/>
                  </a:lnTo>
                  <a:lnTo>
                    <a:pt x="95338" y="11380"/>
                  </a:lnTo>
                  <a:lnTo>
                    <a:pt x="95338" y="12638"/>
                  </a:lnTo>
                  <a:lnTo>
                    <a:pt x="95612" y="12638"/>
                  </a:lnTo>
                  <a:lnTo>
                    <a:pt x="95751" y="11380"/>
                  </a:lnTo>
                  <a:lnTo>
                    <a:pt x="96026" y="12638"/>
                  </a:lnTo>
                  <a:lnTo>
                    <a:pt x="96578" y="11380"/>
                  </a:lnTo>
                  <a:lnTo>
                    <a:pt x="97818" y="11380"/>
                  </a:lnTo>
                  <a:lnTo>
                    <a:pt x="97818" y="12638"/>
                  </a:lnTo>
                  <a:lnTo>
                    <a:pt x="97679" y="13910"/>
                  </a:lnTo>
                  <a:lnTo>
                    <a:pt x="97542" y="13910"/>
                  </a:lnTo>
                  <a:lnTo>
                    <a:pt x="97542" y="15169"/>
                  </a:lnTo>
                  <a:lnTo>
                    <a:pt x="98782" y="12638"/>
                  </a:lnTo>
                  <a:lnTo>
                    <a:pt x="99471" y="11380"/>
                  </a:lnTo>
                  <a:lnTo>
                    <a:pt x="100159" y="11380"/>
                  </a:lnTo>
                  <a:lnTo>
                    <a:pt x="100435" y="12638"/>
                  </a:lnTo>
                  <a:lnTo>
                    <a:pt x="100711" y="12638"/>
                  </a:lnTo>
                  <a:lnTo>
                    <a:pt x="100985" y="11380"/>
                  </a:lnTo>
                  <a:lnTo>
                    <a:pt x="103466" y="12638"/>
                  </a:lnTo>
                  <a:lnTo>
                    <a:pt x="104430" y="11380"/>
                  </a:lnTo>
                  <a:lnTo>
                    <a:pt x="105394" y="10121"/>
                  </a:lnTo>
                  <a:lnTo>
                    <a:pt x="106910" y="10121"/>
                  </a:lnTo>
                  <a:lnTo>
                    <a:pt x="107461" y="12638"/>
                  </a:lnTo>
                  <a:lnTo>
                    <a:pt x="108013" y="12638"/>
                  </a:lnTo>
                  <a:lnTo>
                    <a:pt x="107737" y="10121"/>
                  </a:lnTo>
                  <a:lnTo>
                    <a:pt x="108150" y="7591"/>
                  </a:lnTo>
                  <a:lnTo>
                    <a:pt x="108287" y="7591"/>
                  </a:lnTo>
                  <a:lnTo>
                    <a:pt x="108287" y="10121"/>
                  </a:lnTo>
                  <a:lnTo>
                    <a:pt x="108563" y="11380"/>
                  </a:lnTo>
                  <a:lnTo>
                    <a:pt x="108700" y="10121"/>
                  </a:lnTo>
                  <a:lnTo>
                    <a:pt x="109114" y="8849"/>
                  </a:lnTo>
                  <a:lnTo>
                    <a:pt x="109803" y="8849"/>
                  </a:lnTo>
                  <a:lnTo>
                    <a:pt x="109803" y="10121"/>
                  </a:lnTo>
                  <a:lnTo>
                    <a:pt x="109527" y="11380"/>
                  </a:lnTo>
                  <a:lnTo>
                    <a:pt x="110079" y="10121"/>
                  </a:lnTo>
                  <a:lnTo>
                    <a:pt x="110630" y="10121"/>
                  </a:lnTo>
                  <a:lnTo>
                    <a:pt x="110216" y="11380"/>
                  </a:lnTo>
                  <a:lnTo>
                    <a:pt x="110354" y="12638"/>
                  </a:lnTo>
                  <a:lnTo>
                    <a:pt x="111319" y="13910"/>
                  </a:lnTo>
                  <a:lnTo>
                    <a:pt x="111456" y="11380"/>
                  </a:lnTo>
                  <a:lnTo>
                    <a:pt x="111732" y="11380"/>
                  </a:lnTo>
                  <a:lnTo>
                    <a:pt x="112146" y="10121"/>
                  </a:lnTo>
                  <a:lnTo>
                    <a:pt x="112559" y="8849"/>
                  </a:lnTo>
                  <a:lnTo>
                    <a:pt x="112283" y="11380"/>
                  </a:lnTo>
                  <a:lnTo>
                    <a:pt x="112422" y="12638"/>
                  </a:lnTo>
                  <a:lnTo>
                    <a:pt x="112835" y="13910"/>
                  </a:lnTo>
                  <a:lnTo>
                    <a:pt x="113248" y="15169"/>
                  </a:lnTo>
                  <a:lnTo>
                    <a:pt x="113799" y="16427"/>
                  </a:lnTo>
                  <a:lnTo>
                    <a:pt x="113936" y="15169"/>
                  </a:lnTo>
                  <a:lnTo>
                    <a:pt x="113799" y="13910"/>
                  </a:lnTo>
                  <a:lnTo>
                    <a:pt x="114212" y="12638"/>
                  </a:lnTo>
                  <a:lnTo>
                    <a:pt x="114625" y="13910"/>
                  </a:lnTo>
                  <a:lnTo>
                    <a:pt x="115039" y="13910"/>
                  </a:lnTo>
                  <a:lnTo>
                    <a:pt x="115452" y="15169"/>
                  </a:lnTo>
                  <a:lnTo>
                    <a:pt x="116416" y="12638"/>
                  </a:lnTo>
                  <a:lnTo>
                    <a:pt x="117242" y="10121"/>
                  </a:lnTo>
                  <a:lnTo>
                    <a:pt x="117242" y="11380"/>
                  </a:lnTo>
                  <a:lnTo>
                    <a:pt x="117105" y="12638"/>
                  </a:lnTo>
                  <a:lnTo>
                    <a:pt x="118069" y="13910"/>
                  </a:lnTo>
                  <a:lnTo>
                    <a:pt x="118482" y="13910"/>
                  </a:lnTo>
                  <a:lnTo>
                    <a:pt x="118482" y="15169"/>
                  </a:lnTo>
                  <a:lnTo>
                    <a:pt x="118345" y="16427"/>
                  </a:lnTo>
                  <a:lnTo>
                    <a:pt x="119309" y="13910"/>
                  </a:lnTo>
                  <a:lnTo>
                    <a:pt x="119585" y="12638"/>
                  </a:lnTo>
                  <a:lnTo>
                    <a:pt x="119447" y="11380"/>
                  </a:lnTo>
                  <a:lnTo>
                    <a:pt x="118895" y="11380"/>
                  </a:lnTo>
                  <a:lnTo>
                    <a:pt x="118208" y="12638"/>
                  </a:lnTo>
                  <a:lnTo>
                    <a:pt x="118345" y="10121"/>
                  </a:lnTo>
                  <a:lnTo>
                    <a:pt x="117932" y="12638"/>
                  </a:lnTo>
                  <a:lnTo>
                    <a:pt x="117794" y="10121"/>
                  </a:lnTo>
                  <a:lnTo>
                    <a:pt x="117932" y="8849"/>
                  </a:lnTo>
                  <a:lnTo>
                    <a:pt x="117105" y="8849"/>
                  </a:lnTo>
                  <a:lnTo>
                    <a:pt x="117105" y="7591"/>
                  </a:lnTo>
                  <a:lnTo>
                    <a:pt x="117242" y="7591"/>
                  </a:lnTo>
                  <a:lnTo>
                    <a:pt x="116141" y="6332"/>
                  </a:lnTo>
                  <a:lnTo>
                    <a:pt x="115865" y="7591"/>
                  </a:lnTo>
                  <a:lnTo>
                    <a:pt x="115728" y="7591"/>
                  </a:lnTo>
                  <a:lnTo>
                    <a:pt x="115728" y="8849"/>
                  </a:lnTo>
                  <a:lnTo>
                    <a:pt x="115452" y="11380"/>
                  </a:lnTo>
                  <a:lnTo>
                    <a:pt x="115176" y="5060"/>
                  </a:lnTo>
                  <a:lnTo>
                    <a:pt x="114901" y="6332"/>
                  </a:lnTo>
                  <a:lnTo>
                    <a:pt x="114488" y="7591"/>
                  </a:lnTo>
                  <a:lnTo>
                    <a:pt x="113936" y="8849"/>
                  </a:lnTo>
                  <a:lnTo>
                    <a:pt x="113799" y="8849"/>
                  </a:lnTo>
                  <a:lnTo>
                    <a:pt x="113661" y="7591"/>
                  </a:lnTo>
                  <a:lnTo>
                    <a:pt x="112559" y="7591"/>
                  </a:lnTo>
                  <a:lnTo>
                    <a:pt x="112835" y="6332"/>
                  </a:lnTo>
                  <a:lnTo>
                    <a:pt x="112696" y="3802"/>
                  </a:lnTo>
                  <a:lnTo>
                    <a:pt x="112422" y="5060"/>
                  </a:lnTo>
                  <a:lnTo>
                    <a:pt x="112146" y="6332"/>
                  </a:lnTo>
                  <a:lnTo>
                    <a:pt x="111043" y="6332"/>
                  </a:lnTo>
                  <a:lnTo>
                    <a:pt x="109114" y="2543"/>
                  </a:lnTo>
                  <a:lnTo>
                    <a:pt x="108700" y="5060"/>
                  </a:lnTo>
                  <a:lnTo>
                    <a:pt x="108150" y="5060"/>
                  </a:lnTo>
                  <a:lnTo>
                    <a:pt x="108287" y="2543"/>
                  </a:lnTo>
                  <a:lnTo>
                    <a:pt x="108150" y="2543"/>
                  </a:lnTo>
                  <a:lnTo>
                    <a:pt x="107737" y="3802"/>
                  </a:lnTo>
                  <a:lnTo>
                    <a:pt x="107737" y="1271"/>
                  </a:lnTo>
                  <a:lnTo>
                    <a:pt x="107047" y="2543"/>
                  </a:lnTo>
                  <a:lnTo>
                    <a:pt x="106359" y="2543"/>
                  </a:lnTo>
                  <a:lnTo>
                    <a:pt x="106359" y="5060"/>
                  </a:lnTo>
                  <a:lnTo>
                    <a:pt x="106497" y="6332"/>
                  </a:lnTo>
                  <a:lnTo>
                    <a:pt x="106497" y="7591"/>
                  </a:lnTo>
                  <a:lnTo>
                    <a:pt x="106221" y="8849"/>
                  </a:lnTo>
                  <a:lnTo>
                    <a:pt x="106221" y="7591"/>
                  </a:lnTo>
                  <a:lnTo>
                    <a:pt x="105946" y="6332"/>
                  </a:lnTo>
                  <a:lnTo>
                    <a:pt x="105807" y="5060"/>
                  </a:lnTo>
                  <a:lnTo>
                    <a:pt x="106083" y="3802"/>
                  </a:lnTo>
                  <a:lnTo>
                    <a:pt x="104568" y="3802"/>
                  </a:lnTo>
                  <a:lnTo>
                    <a:pt x="103466" y="2543"/>
                  </a:lnTo>
                  <a:lnTo>
                    <a:pt x="103190" y="3802"/>
                  </a:lnTo>
                  <a:lnTo>
                    <a:pt x="102088" y="6332"/>
                  </a:lnTo>
                  <a:lnTo>
                    <a:pt x="100848" y="6332"/>
                  </a:lnTo>
                  <a:lnTo>
                    <a:pt x="99608" y="5060"/>
                  </a:lnTo>
                  <a:lnTo>
                    <a:pt x="98644" y="3802"/>
                  </a:lnTo>
                  <a:lnTo>
                    <a:pt x="98782" y="2543"/>
                  </a:lnTo>
                  <a:lnTo>
                    <a:pt x="98919" y="2543"/>
                  </a:lnTo>
                  <a:lnTo>
                    <a:pt x="98092" y="1271"/>
                  </a:lnTo>
                  <a:lnTo>
                    <a:pt x="97404" y="1271"/>
                  </a:lnTo>
                  <a:lnTo>
                    <a:pt x="97679" y="2543"/>
                  </a:lnTo>
                  <a:lnTo>
                    <a:pt x="95338" y="2543"/>
                  </a:lnTo>
                  <a:lnTo>
                    <a:pt x="94786" y="1271"/>
                  </a:lnTo>
                  <a:lnTo>
                    <a:pt x="94786" y="2543"/>
                  </a:lnTo>
                  <a:lnTo>
                    <a:pt x="94925" y="2543"/>
                  </a:lnTo>
                  <a:lnTo>
                    <a:pt x="95062" y="3802"/>
                  </a:lnTo>
                  <a:lnTo>
                    <a:pt x="95062" y="5060"/>
                  </a:lnTo>
                  <a:lnTo>
                    <a:pt x="94235" y="3802"/>
                  </a:lnTo>
                  <a:lnTo>
                    <a:pt x="93409" y="2543"/>
                  </a:lnTo>
                  <a:lnTo>
                    <a:pt x="93133" y="3802"/>
                  </a:lnTo>
                  <a:lnTo>
                    <a:pt x="92858" y="6332"/>
                  </a:lnTo>
                  <a:lnTo>
                    <a:pt x="92582" y="7591"/>
                  </a:lnTo>
                  <a:lnTo>
                    <a:pt x="92445" y="7591"/>
                  </a:lnTo>
                  <a:lnTo>
                    <a:pt x="92306" y="6332"/>
                  </a:lnTo>
                  <a:lnTo>
                    <a:pt x="92306" y="3802"/>
                  </a:lnTo>
                  <a:lnTo>
                    <a:pt x="92582" y="3802"/>
                  </a:lnTo>
                  <a:lnTo>
                    <a:pt x="92719" y="2543"/>
                  </a:lnTo>
                  <a:lnTo>
                    <a:pt x="92169" y="2543"/>
                  </a:lnTo>
                  <a:lnTo>
                    <a:pt x="90516" y="3802"/>
                  </a:lnTo>
                  <a:lnTo>
                    <a:pt x="89550" y="3802"/>
                  </a:lnTo>
                  <a:lnTo>
                    <a:pt x="89413" y="2543"/>
                  </a:lnTo>
                  <a:lnTo>
                    <a:pt x="89550" y="1271"/>
                  </a:lnTo>
                  <a:lnTo>
                    <a:pt x="88863" y="2543"/>
                  </a:lnTo>
                  <a:lnTo>
                    <a:pt x="88422" y="5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2202700" y="1204225"/>
              <a:ext cx="177000" cy="177000"/>
            </a:xfrm>
            <a:custGeom>
              <a:pathLst>
                <a:path extrusionOk="0" h="120000" w="120000">
                  <a:moveTo>
                    <a:pt x="43210" y="19197"/>
                  </a:moveTo>
                  <a:lnTo>
                    <a:pt x="43210" y="19197"/>
                  </a:lnTo>
                  <a:lnTo>
                    <a:pt x="43210" y="19197"/>
                  </a:lnTo>
                  <a:close/>
                  <a:moveTo>
                    <a:pt x="36800" y="19197"/>
                  </a:moveTo>
                  <a:lnTo>
                    <a:pt x="36800" y="20808"/>
                  </a:lnTo>
                  <a:lnTo>
                    <a:pt x="38411" y="19197"/>
                  </a:lnTo>
                  <a:close/>
                  <a:moveTo>
                    <a:pt x="35206" y="20808"/>
                  </a:moveTo>
                  <a:lnTo>
                    <a:pt x="35206" y="20808"/>
                  </a:lnTo>
                  <a:lnTo>
                    <a:pt x="35206" y="20808"/>
                  </a:lnTo>
                  <a:close/>
                  <a:moveTo>
                    <a:pt x="8004" y="27201"/>
                  </a:moveTo>
                  <a:lnTo>
                    <a:pt x="6410" y="28795"/>
                  </a:lnTo>
                  <a:lnTo>
                    <a:pt x="8004" y="27998"/>
                  </a:lnTo>
                  <a:lnTo>
                    <a:pt x="8004" y="27998"/>
                  </a:lnTo>
                  <a:lnTo>
                    <a:pt x="8004" y="27201"/>
                  </a:lnTo>
                  <a:close/>
                  <a:moveTo>
                    <a:pt x="9615" y="27201"/>
                  </a:moveTo>
                  <a:lnTo>
                    <a:pt x="8004" y="27998"/>
                  </a:lnTo>
                  <a:lnTo>
                    <a:pt x="8004" y="27998"/>
                  </a:lnTo>
                  <a:lnTo>
                    <a:pt x="8004" y="28795"/>
                  </a:lnTo>
                  <a:lnTo>
                    <a:pt x="9615" y="27201"/>
                  </a:lnTo>
                  <a:close/>
                  <a:moveTo>
                    <a:pt x="102396" y="62408"/>
                  </a:moveTo>
                  <a:lnTo>
                    <a:pt x="102006" y="62798"/>
                  </a:lnTo>
                  <a:lnTo>
                    <a:pt x="102006" y="62798"/>
                  </a:lnTo>
                  <a:lnTo>
                    <a:pt x="105602" y="64002"/>
                  </a:lnTo>
                  <a:lnTo>
                    <a:pt x="102396" y="62408"/>
                  </a:lnTo>
                  <a:close/>
                  <a:moveTo>
                    <a:pt x="14414" y="0"/>
                  </a:moveTo>
                  <a:lnTo>
                    <a:pt x="6410" y="6410"/>
                  </a:lnTo>
                  <a:lnTo>
                    <a:pt x="16" y="12803"/>
                  </a:lnTo>
                  <a:lnTo>
                    <a:pt x="1611" y="14397"/>
                  </a:lnTo>
                  <a:lnTo>
                    <a:pt x="3205" y="17603"/>
                  </a:lnTo>
                  <a:lnTo>
                    <a:pt x="4816" y="19197"/>
                  </a:lnTo>
                  <a:lnTo>
                    <a:pt x="6410" y="20808"/>
                  </a:lnTo>
                  <a:lnTo>
                    <a:pt x="8004" y="20808"/>
                  </a:lnTo>
                  <a:lnTo>
                    <a:pt x="12803" y="19197"/>
                  </a:lnTo>
                  <a:lnTo>
                    <a:pt x="12803" y="19197"/>
                  </a:lnTo>
                  <a:lnTo>
                    <a:pt x="8004" y="23996"/>
                  </a:lnTo>
                  <a:lnTo>
                    <a:pt x="11209" y="23996"/>
                  </a:lnTo>
                  <a:lnTo>
                    <a:pt x="9615" y="27201"/>
                  </a:lnTo>
                  <a:lnTo>
                    <a:pt x="9615" y="27201"/>
                  </a:lnTo>
                  <a:lnTo>
                    <a:pt x="20808" y="23996"/>
                  </a:lnTo>
                  <a:lnTo>
                    <a:pt x="17603" y="27201"/>
                  </a:lnTo>
                  <a:lnTo>
                    <a:pt x="14414" y="32001"/>
                  </a:lnTo>
                  <a:lnTo>
                    <a:pt x="22402" y="38394"/>
                  </a:lnTo>
                  <a:lnTo>
                    <a:pt x="43210" y="52809"/>
                  </a:lnTo>
                  <a:lnTo>
                    <a:pt x="67207" y="68801"/>
                  </a:lnTo>
                  <a:lnTo>
                    <a:pt x="76806" y="73600"/>
                  </a:lnTo>
                  <a:lnTo>
                    <a:pt x="81605" y="73600"/>
                  </a:lnTo>
                  <a:lnTo>
                    <a:pt x="80011" y="75195"/>
                  </a:lnTo>
                  <a:lnTo>
                    <a:pt x="80011" y="76806"/>
                  </a:lnTo>
                  <a:lnTo>
                    <a:pt x="84810" y="79994"/>
                  </a:lnTo>
                  <a:lnTo>
                    <a:pt x="84810" y="79994"/>
                  </a:lnTo>
                  <a:lnTo>
                    <a:pt x="81605" y="78400"/>
                  </a:lnTo>
                  <a:lnTo>
                    <a:pt x="83199" y="81605"/>
                  </a:lnTo>
                  <a:lnTo>
                    <a:pt x="87998" y="84793"/>
                  </a:lnTo>
                  <a:lnTo>
                    <a:pt x="87998" y="84793"/>
                  </a:lnTo>
                  <a:lnTo>
                    <a:pt x="84810" y="83199"/>
                  </a:lnTo>
                  <a:lnTo>
                    <a:pt x="80011" y="81605"/>
                  </a:lnTo>
                  <a:lnTo>
                    <a:pt x="81605" y="81605"/>
                  </a:lnTo>
                  <a:lnTo>
                    <a:pt x="78400" y="79994"/>
                  </a:lnTo>
                  <a:lnTo>
                    <a:pt x="72006" y="79994"/>
                  </a:lnTo>
                  <a:lnTo>
                    <a:pt x="72006" y="78400"/>
                  </a:lnTo>
                  <a:lnTo>
                    <a:pt x="68801" y="81605"/>
                  </a:lnTo>
                  <a:lnTo>
                    <a:pt x="67207" y="86404"/>
                  </a:lnTo>
                  <a:lnTo>
                    <a:pt x="70395" y="83199"/>
                  </a:lnTo>
                  <a:lnTo>
                    <a:pt x="78400" y="83199"/>
                  </a:lnTo>
                  <a:lnTo>
                    <a:pt x="76806" y="84793"/>
                  </a:lnTo>
                  <a:lnTo>
                    <a:pt x="76806" y="87998"/>
                  </a:lnTo>
                  <a:lnTo>
                    <a:pt x="78400" y="91204"/>
                  </a:lnTo>
                  <a:lnTo>
                    <a:pt x="73600" y="92798"/>
                  </a:lnTo>
                  <a:lnTo>
                    <a:pt x="67207" y="97597"/>
                  </a:lnTo>
                  <a:lnTo>
                    <a:pt x="60797" y="103990"/>
                  </a:lnTo>
                  <a:lnTo>
                    <a:pt x="59202" y="107196"/>
                  </a:lnTo>
                  <a:lnTo>
                    <a:pt x="59202" y="110401"/>
                  </a:lnTo>
                  <a:lnTo>
                    <a:pt x="55997" y="108790"/>
                  </a:lnTo>
                  <a:lnTo>
                    <a:pt x="54403" y="107196"/>
                  </a:lnTo>
                  <a:lnTo>
                    <a:pt x="52809" y="108790"/>
                  </a:lnTo>
                  <a:lnTo>
                    <a:pt x="51198" y="111995"/>
                  </a:lnTo>
                  <a:lnTo>
                    <a:pt x="51198" y="115200"/>
                  </a:lnTo>
                  <a:lnTo>
                    <a:pt x="55997" y="118388"/>
                  </a:lnTo>
                  <a:lnTo>
                    <a:pt x="57608" y="118388"/>
                  </a:lnTo>
                  <a:lnTo>
                    <a:pt x="60797" y="116794"/>
                  </a:lnTo>
                  <a:lnTo>
                    <a:pt x="62408" y="111995"/>
                  </a:lnTo>
                  <a:lnTo>
                    <a:pt x="62408" y="105602"/>
                  </a:lnTo>
                  <a:lnTo>
                    <a:pt x="65596" y="108790"/>
                  </a:lnTo>
                  <a:lnTo>
                    <a:pt x="70395" y="111995"/>
                  </a:lnTo>
                  <a:lnTo>
                    <a:pt x="72006" y="110401"/>
                  </a:lnTo>
                  <a:lnTo>
                    <a:pt x="76806" y="105602"/>
                  </a:lnTo>
                  <a:lnTo>
                    <a:pt x="80011" y="99191"/>
                  </a:lnTo>
                  <a:lnTo>
                    <a:pt x="81605" y="94392"/>
                  </a:lnTo>
                  <a:lnTo>
                    <a:pt x="89609" y="96003"/>
                  </a:lnTo>
                  <a:lnTo>
                    <a:pt x="96003" y="99191"/>
                  </a:lnTo>
                  <a:lnTo>
                    <a:pt x="96003" y="96003"/>
                  </a:lnTo>
                  <a:lnTo>
                    <a:pt x="97597" y="94392"/>
                  </a:lnTo>
                  <a:lnTo>
                    <a:pt x="100802" y="89592"/>
                  </a:lnTo>
                  <a:lnTo>
                    <a:pt x="100802" y="86404"/>
                  </a:lnTo>
                  <a:lnTo>
                    <a:pt x="97597" y="84793"/>
                  </a:lnTo>
                  <a:lnTo>
                    <a:pt x="104007" y="84793"/>
                  </a:lnTo>
                  <a:lnTo>
                    <a:pt x="108807" y="83199"/>
                  </a:lnTo>
                  <a:lnTo>
                    <a:pt x="115200" y="76806"/>
                  </a:lnTo>
                  <a:lnTo>
                    <a:pt x="113606" y="76806"/>
                  </a:lnTo>
                  <a:lnTo>
                    <a:pt x="108807" y="75195"/>
                  </a:lnTo>
                  <a:lnTo>
                    <a:pt x="105602" y="75195"/>
                  </a:lnTo>
                  <a:lnTo>
                    <a:pt x="116794" y="73600"/>
                  </a:lnTo>
                  <a:lnTo>
                    <a:pt x="119999" y="72006"/>
                  </a:lnTo>
                  <a:lnTo>
                    <a:pt x="118405" y="72006"/>
                  </a:lnTo>
                  <a:lnTo>
                    <a:pt x="111995" y="70395"/>
                  </a:lnTo>
                  <a:lnTo>
                    <a:pt x="107196" y="70395"/>
                  </a:lnTo>
                  <a:lnTo>
                    <a:pt x="113606" y="68801"/>
                  </a:lnTo>
                  <a:lnTo>
                    <a:pt x="115200" y="67207"/>
                  </a:lnTo>
                  <a:lnTo>
                    <a:pt x="99208" y="67207"/>
                  </a:lnTo>
                  <a:lnTo>
                    <a:pt x="100802" y="65596"/>
                  </a:lnTo>
                  <a:lnTo>
                    <a:pt x="100802" y="64002"/>
                  </a:lnTo>
                  <a:lnTo>
                    <a:pt x="102006" y="62798"/>
                  </a:lnTo>
                  <a:lnTo>
                    <a:pt x="102006" y="62798"/>
                  </a:lnTo>
                  <a:lnTo>
                    <a:pt x="100802" y="62408"/>
                  </a:lnTo>
                  <a:lnTo>
                    <a:pt x="92798" y="62408"/>
                  </a:lnTo>
                  <a:lnTo>
                    <a:pt x="89609" y="60797"/>
                  </a:lnTo>
                  <a:lnTo>
                    <a:pt x="86404" y="57608"/>
                  </a:lnTo>
                  <a:lnTo>
                    <a:pt x="84810" y="51198"/>
                  </a:lnTo>
                  <a:lnTo>
                    <a:pt x="84810" y="46399"/>
                  </a:lnTo>
                  <a:lnTo>
                    <a:pt x="76806" y="44804"/>
                  </a:lnTo>
                  <a:lnTo>
                    <a:pt x="59202" y="38394"/>
                  </a:lnTo>
                  <a:lnTo>
                    <a:pt x="49604" y="33595"/>
                  </a:lnTo>
                  <a:lnTo>
                    <a:pt x="43210" y="28795"/>
                  </a:lnTo>
                  <a:lnTo>
                    <a:pt x="40005" y="23996"/>
                  </a:lnTo>
                  <a:lnTo>
                    <a:pt x="40005" y="22402"/>
                  </a:lnTo>
                  <a:lnTo>
                    <a:pt x="43210" y="19197"/>
                  </a:lnTo>
                  <a:lnTo>
                    <a:pt x="38411" y="22402"/>
                  </a:lnTo>
                  <a:lnTo>
                    <a:pt x="36800" y="22402"/>
                  </a:lnTo>
                  <a:lnTo>
                    <a:pt x="36800" y="20808"/>
                  </a:lnTo>
                  <a:lnTo>
                    <a:pt x="35206" y="22402"/>
                  </a:lnTo>
                  <a:lnTo>
                    <a:pt x="35206" y="20808"/>
                  </a:lnTo>
                  <a:lnTo>
                    <a:pt x="32001" y="25607"/>
                  </a:lnTo>
                  <a:lnTo>
                    <a:pt x="32001" y="22402"/>
                  </a:lnTo>
                  <a:lnTo>
                    <a:pt x="30407" y="19197"/>
                  </a:lnTo>
                  <a:lnTo>
                    <a:pt x="22402" y="14397"/>
                  </a:lnTo>
                  <a:lnTo>
                    <a:pt x="19214" y="11209"/>
                  </a:lnTo>
                  <a:lnTo>
                    <a:pt x="16009" y="8004"/>
                  </a:lnTo>
                  <a:lnTo>
                    <a:pt x="14414" y="4799"/>
                  </a:lnTo>
                  <a:lnTo>
                    <a:pt x="14414" y="0"/>
                  </a:lnTo>
                  <a:close/>
                  <a:moveTo>
                    <a:pt x="44804" y="115200"/>
                  </a:moveTo>
                  <a:lnTo>
                    <a:pt x="44804" y="118388"/>
                  </a:lnTo>
                  <a:lnTo>
                    <a:pt x="51198" y="119999"/>
                  </a:lnTo>
                  <a:lnTo>
                    <a:pt x="46399" y="116794"/>
                  </a:lnTo>
                  <a:lnTo>
                    <a:pt x="44804" y="115200"/>
                  </a:lnTo>
                  <a:close/>
                  <a:moveTo>
                    <a:pt x="51198" y="115200"/>
                  </a:moveTo>
                  <a:lnTo>
                    <a:pt x="51198" y="119999"/>
                  </a:lnTo>
                  <a:lnTo>
                    <a:pt x="52809" y="119999"/>
                  </a:lnTo>
                  <a:lnTo>
                    <a:pt x="51198" y="115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8" name="Shape 138"/>
          <p:cNvSpPr txBox="1"/>
          <p:nvPr/>
        </p:nvSpPr>
        <p:spPr>
          <a:xfrm>
            <a:off x="6672450" y="2934500"/>
            <a:ext cx="1989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HAWQ 1.0.0</a:t>
            </a:r>
          </a:p>
        </p:txBody>
      </p:sp>
      <p:grpSp>
        <p:nvGrpSpPr>
          <p:cNvPr id="139" name="Shape 139"/>
          <p:cNvGrpSpPr/>
          <p:nvPr/>
        </p:nvGrpSpPr>
        <p:grpSpPr>
          <a:xfrm>
            <a:off x="6535781" y="3724844"/>
            <a:ext cx="2370221" cy="137559"/>
            <a:chOff x="242825" y="1204225"/>
            <a:chExt cx="2136875" cy="318425"/>
          </a:xfrm>
        </p:grpSpPr>
        <p:sp>
          <p:nvSpPr>
            <p:cNvPr id="140" name="Shape 140"/>
            <p:cNvSpPr/>
            <p:nvPr/>
          </p:nvSpPr>
          <p:spPr>
            <a:xfrm>
              <a:off x="242825" y="1298550"/>
              <a:ext cx="2054400" cy="224100"/>
            </a:xfrm>
            <a:custGeom>
              <a:pathLst>
                <a:path extrusionOk="0" h="120000" w="120000">
                  <a:moveTo>
                    <a:pt x="88311" y="13"/>
                  </a:moveTo>
                  <a:lnTo>
                    <a:pt x="88422" y="522"/>
                  </a:lnTo>
                  <a:lnTo>
                    <a:pt x="88587" y="13"/>
                  </a:lnTo>
                  <a:close/>
                  <a:moveTo>
                    <a:pt x="92032" y="1271"/>
                  </a:moveTo>
                  <a:lnTo>
                    <a:pt x="91893" y="2543"/>
                  </a:lnTo>
                  <a:lnTo>
                    <a:pt x="92032" y="2543"/>
                  </a:lnTo>
                  <a:lnTo>
                    <a:pt x="92032" y="1271"/>
                  </a:lnTo>
                  <a:close/>
                  <a:moveTo>
                    <a:pt x="119861" y="12638"/>
                  </a:moveTo>
                  <a:lnTo>
                    <a:pt x="119861" y="13910"/>
                  </a:lnTo>
                  <a:lnTo>
                    <a:pt x="119722" y="15169"/>
                  </a:lnTo>
                  <a:lnTo>
                    <a:pt x="119447" y="15169"/>
                  </a:lnTo>
                  <a:lnTo>
                    <a:pt x="119309" y="13910"/>
                  </a:lnTo>
                  <a:lnTo>
                    <a:pt x="119034" y="16427"/>
                  </a:lnTo>
                  <a:lnTo>
                    <a:pt x="119585" y="16427"/>
                  </a:lnTo>
                  <a:lnTo>
                    <a:pt x="119998" y="13910"/>
                  </a:lnTo>
                  <a:lnTo>
                    <a:pt x="119861" y="12638"/>
                  </a:lnTo>
                  <a:close/>
                  <a:moveTo>
                    <a:pt x="64477" y="20216"/>
                  </a:moveTo>
                  <a:lnTo>
                    <a:pt x="64201" y="21488"/>
                  </a:lnTo>
                  <a:lnTo>
                    <a:pt x="64614" y="21488"/>
                  </a:lnTo>
                  <a:lnTo>
                    <a:pt x="64477" y="20216"/>
                  </a:lnTo>
                  <a:close/>
                  <a:moveTo>
                    <a:pt x="62824" y="22746"/>
                  </a:moveTo>
                  <a:lnTo>
                    <a:pt x="62548" y="24005"/>
                  </a:lnTo>
                  <a:lnTo>
                    <a:pt x="62732" y="23590"/>
                  </a:lnTo>
                  <a:lnTo>
                    <a:pt x="62824" y="22746"/>
                  </a:lnTo>
                  <a:close/>
                  <a:moveTo>
                    <a:pt x="19839" y="73261"/>
                  </a:moveTo>
                  <a:lnTo>
                    <a:pt x="19839" y="73689"/>
                  </a:lnTo>
                  <a:lnTo>
                    <a:pt x="19839" y="73689"/>
                  </a:lnTo>
                  <a:lnTo>
                    <a:pt x="19978" y="73261"/>
                  </a:lnTo>
                  <a:close/>
                  <a:moveTo>
                    <a:pt x="22044" y="84627"/>
                  </a:moveTo>
                  <a:lnTo>
                    <a:pt x="21631" y="85899"/>
                  </a:lnTo>
                  <a:lnTo>
                    <a:pt x="21631" y="84627"/>
                  </a:lnTo>
                  <a:close/>
                  <a:moveTo>
                    <a:pt x="88422" y="522"/>
                  </a:moveTo>
                  <a:lnTo>
                    <a:pt x="88173" y="1271"/>
                  </a:lnTo>
                  <a:lnTo>
                    <a:pt x="88311" y="2543"/>
                  </a:lnTo>
                  <a:lnTo>
                    <a:pt x="87760" y="5060"/>
                  </a:lnTo>
                  <a:lnTo>
                    <a:pt x="87347" y="6332"/>
                  </a:lnTo>
                  <a:lnTo>
                    <a:pt x="87209" y="6332"/>
                  </a:lnTo>
                  <a:lnTo>
                    <a:pt x="87071" y="5060"/>
                  </a:lnTo>
                  <a:lnTo>
                    <a:pt x="87347" y="5060"/>
                  </a:lnTo>
                  <a:lnTo>
                    <a:pt x="87347" y="3802"/>
                  </a:lnTo>
                  <a:lnTo>
                    <a:pt x="87347" y="2543"/>
                  </a:lnTo>
                  <a:lnTo>
                    <a:pt x="86107" y="2543"/>
                  </a:lnTo>
                  <a:lnTo>
                    <a:pt x="85831" y="3802"/>
                  </a:lnTo>
                  <a:lnTo>
                    <a:pt x="85280" y="6332"/>
                  </a:lnTo>
                  <a:lnTo>
                    <a:pt x="85556" y="6332"/>
                  </a:lnTo>
                  <a:lnTo>
                    <a:pt x="85280" y="8849"/>
                  </a:lnTo>
                  <a:lnTo>
                    <a:pt x="85004" y="8849"/>
                  </a:lnTo>
                  <a:lnTo>
                    <a:pt x="85143" y="7591"/>
                  </a:lnTo>
                  <a:lnTo>
                    <a:pt x="84867" y="8849"/>
                  </a:lnTo>
                  <a:lnTo>
                    <a:pt x="84591" y="8849"/>
                  </a:lnTo>
                  <a:lnTo>
                    <a:pt x="83903" y="6332"/>
                  </a:lnTo>
                  <a:lnTo>
                    <a:pt x="83214" y="3802"/>
                  </a:lnTo>
                  <a:lnTo>
                    <a:pt x="82663" y="3802"/>
                  </a:lnTo>
                  <a:lnTo>
                    <a:pt x="82663" y="6332"/>
                  </a:lnTo>
                  <a:lnTo>
                    <a:pt x="82387" y="7591"/>
                  </a:lnTo>
                  <a:lnTo>
                    <a:pt x="83351" y="6332"/>
                  </a:lnTo>
                  <a:lnTo>
                    <a:pt x="82801" y="8849"/>
                  </a:lnTo>
                  <a:lnTo>
                    <a:pt x="83490" y="7591"/>
                  </a:lnTo>
                  <a:lnTo>
                    <a:pt x="83351" y="8849"/>
                  </a:lnTo>
                  <a:lnTo>
                    <a:pt x="83351" y="10121"/>
                  </a:lnTo>
                  <a:lnTo>
                    <a:pt x="82250" y="10121"/>
                  </a:lnTo>
                  <a:lnTo>
                    <a:pt x="82111" y="7591"/>
                  </a:lnTo>
                  <a:lnTo>
                    <a:pt x="81974" y="6332"/>
                  </a:lnTo>
                  <a:lnTo>
                    <a:pt x="81561" y="6332"/>
                  </a:lnTo>
                  <a:lnTo>
                    <a:pt x="81009" y="7591"/>
                  </a:lnTo>
                  <a:lnTo>
                    <a:pt x="80321" y="8849"/>
                  </a:lnTo>
                  <a:lnTo>
                    <a:pt x="80458" y="8849"/>
                  </a:lnTo>
                  <a:lnTo>
                    <a:pt x="78668" y="11380"/>
                  </a:lnTo>
                  <a:lnTo>
                    <a:pt x="77152" y="13910"/>
                  </a:lnTo>
                  <a:lnTo>
                    <a:pt x="77152" y="13910"/>
                  </a:lnTo>
                  <a:lnTo>
                    <a:pt x="77289" y="11380"/>
                  </a:lnTo>
                  <a:lnTo>
                    <a:pt x="77428" y="10121"/>
                  </a:lnTo>
                  <a:lnTo>
                    <a:pt x="77428" y="10121"/>
                  </a:lnTo>
                  <a:lnTo>
                    <a:pt x="76462" y="12638"/>
                  </a:lnTo>
                  <a:lnTo>
                    <a:pt x="75912" y="13910"/>
                  </a:lnTo>
                  <a:lnTo>
                    <a:pt x="75775" y="15169"/>
                  </a:lnTo>
                  <a:lnTo>
                    <a:pt x="75775" y="16427"/>
                  </a:lnTo>
                  <a:lnTo>
                    <a:pt x="75361" y="13910"/>
                  </a:lnTo>
                  <a:lnTo>
                    <a:pt x="74121" y="13910"/>
                  </a:lnTo>
                  <a:lnTo>
                    <a:pt x="74121" y="12638"/>
                  </a:lnTo>
                  <a:lnTo>
                    <a:pt x="74121" y="11380"/>
                  </a:lnTo>
                  <a:lnTo>
                    <a:pt x="73983" y="11380"/>
                  </a:lnTo>
                  <a:lnTo>
                    <a:pt x="73983" y="13910"/>
                  </a:lnTo>
                  <a:lnTo>
                    <a:pt x="72468" y="17699"/>
                  </a:lnTo>
                  <a:lnTo>
                    <a:pt x="71779" y="18957"/>
                  </a:lnTo>
                  <a:lnTo>
                    <a:pt x="71090" y="18957"/>
                  </a:lnTo>
                  <a:lnTo>
                    <a:pt x="71090" y="17699"/>
                  </a:lnTo>
                  <a:lnTo>
                    <a:pt x="71227" y="17699"/>
                  </a:lnTo>
                  <a:lnTo>
                    <a:pt x="70952" y="15169"/>
                  </a:lnTo>
                  <a:lnTo>
                    <a:pt x="69437" y="15169"/>
                  </a:lnTo>
                  <a:lnTo>
                    <a:pt x="68610" y="17699"/>
                  </a:lnTo>
                  <a:lnTo>
                    <a:pt x="67233" y="22746"/>
                  </a:lnTo>
                  <a:lnTo>
                    <a:pt x="67233" y="22746"/>
                  </a:lnTo>
                  <a:lnTo>
                    <a:pt x="67370" y="21488"/>
                  </a:lnTo>
                  <a:lnTo>
                    <a:pt x="67233" y="20216"/>
                  </a:lnTo>
                  <a:lnTo>
                    <a:pt x="66820" y="22746"/>
                  </a:lnTo>
                  <a:lnTo>
                    <a:pt x="66681" y="24005"/>
                  </a:lnTo>
                  <a:lnTo>
                    <a:pt x="66543" y="24005"/>
                  </a:lnTo>
                  <a:lnTo>
                    <a:pt x="66406" y="22746"/>
                  </a:lnTo>
                  <a:lnTo>
                    <a:pt x="66406" y="20216"/>
                  </a:lnTo>
                  <a:lnTo>
                    <a:pt x="66820" y="20216"/>
                  </a:lnTo>
                  <a:lnTo>
                    <a:pt x="66543" y="18957"/>
                  </a:lnTo>
                  <a:lnTo>
                    <a:pt x="65993" y="18957"/>
                  </a:lnTo>
                  <a:lnTo>
                    <a:pt x="64614" y="21488"/>
                  </a:lnTo>
                  <a:lnTo>
                    <a:pt x="62411" y="27794"/>
                  </a:lnTo>
                  <a:lnTo>
                    <a:pt x="62411" y="27794"/>
                  </a:lnTo>
                  <a:lnTo>
                    <a:pt x="62961" y="24005"/>
                  </a:lnTo>
                  <a:lnTo>
                    <a:pt x="63513" y="21488"/>
                  </a:lnTo>
                  <a:lnTo>
                    <a:pt x="63100" y="22746"/>
                  </a:lnTo>
                  <a:lnTo>
                    <a:pt x="62732" y="23590"/>
                  </a:lnTo>
                  <a:lnTo>
                    <a:pt x="62685" y="24005"/>
                  </a:lnTo>
                  <a:lnTo>
                    <a:pt x="61997" y="26535"/>
                  </a:lnTo>
                  <a:lnTo>
                    <a:pt x="61445" y="26535"/>
                  </a:lnTo>
                  <a:lnTo>
                    <a:pt x="61308" y="25277"/>
                  </a:lnTo>
                  <a:lnTo>
                    <a:pt x="58966" y="25277"/>
                  </a:lnTo>
                  <a:lnTo>
                    <a:pt x="56899" y="26535"/>
                  </a:lnTo>
                  <a:lnTo>
                    <a:pt x="57038" y="27794"/>
                  </a:lnTo>
                  <a:lnTo>
                    <a:pt x="56899" y="29066"/>
                  </a:lnTo>
                  <a:lnTo>
                    <a:pt x="56486" y="30324"/>
                  </a:lnTo>
                  <a:lnTo>
                    <a:pt x="56625" y="27794"/>
                  </a:lnTo>
                  <a:lnTo>
                    <a:pt x="56486" y="27794"/>
                  </a:lnTo>
                  <a:lnTo>
                    <a:pt x="56349" y="29066"/>
                  </a:lnTo>
                  <a:lnTo>
                    <a:pt x="56211" y="30324"/>
                  </a:lnTo>
                  <a:lnTo>
                    <a:pt x="55935" y="29066"/>
                  </a:lnTo>
                  <a:lnTo>
                    <a:pt x="55798" y="26535"/>
                  </a:lnTo>
                  <a:lnTo>
                    <a:pt x="54695" y="26535"/>
                  </a:lnTo>
                  <a:lnTo>
                    <a:pt x="55109" y="29066"/>
                  </a:lnTo>
                  <a:lnTo>
                    <a:pt x="54419" y="29066"/>
                  </a:lnTo>
                  <a:lnTo>
                    <a:pt x="54145" y="27794"/>
                  </a:lnTo>
                  <a:lnTo>
                    <a:pt x="53732" y="29066"/>
                  </a:lnTo>
                  <a:lnTo>
                    <a:pt x="53869" y="26535"/>
                  </a:lnTo>
                  <a:lnTo>
                    <a:pt x="52490" y="31583"/>
                  </a:lnTo>
                  <a:lnTo>
                    <a:pt x="50976" y="34113"/>
                  </a:lnTo>
                  <a:lnTo>
                    <a:pt x="49460" y="36643"/>
                  </a:lnTo>
                  <a:lnTo>
                    <a:pt x="48083" y="36643"/>
                  </a:lnTo>
                  <a:lnTo>
                    <a:pt x="48357" y="35372"/>
                  </a:lnTo>
                  <a:lnTo>
                    <a:pt x="47944" y="35372"/>
                  </a:lnTo>
                  <a:lnTo>
                    <a:pt x="47531" y="36643"/>
                  </a:lnTo>
                  <a:lnTo>
                    <a:pt x="46843" y="39160"/>
                  </a:lnTo>
                  <a:lnTo>
                    <a:pt x="45740" y="39160"/>
                  </a:lnTo>
                  <a:lnTo>
                    <a:pt x="44500" y="40432"/>
                  </a:lnTo>
                  <a:lnTo>
                    <a:pt x="43261" y="41691"/>
                  </a:lnTo>
                  <a:lnTo>
                    <a:pt x="40505" y="45480"/>
                  </a:lnTo>
                  <a:lnTo>
                    <a:pt x="38989" y="46738"/>
                  </a:lnTo>
                  <a:lnTo>
                    <a:pt x="38576" y="48010"/>
                  </a:lnTo>
                  <a:lnTo>
                    <a:pt x="38438" y="49269"/>
                  </a:lnTo>
                  <a:lnTo>
                    <a:pt x="38162" y="48010"/>
                  </a:lnTo>
                  <a:lnTo>
                    <a:pt x="37888" y="46738"/>
                  </a:lnTo>
                  <a:lnTo>
                    <a:pt x="37612" y="48010"/>
                  </a:lnTo>
                  <a:lnTo>
                    <a:pt x="37474" y="51799"/>
                  </a:lnTo>
                  <a:lnTo>
                    <a:pt x="36785" y="50527"/>
                  </a:lnTo>
                  <a:lnTo>
                    <a:pt x="35959" y="50527"/>
                  </a:lnTo>
                  <a:lnTo>
                    <a:pt x="34305" y="53058"/>
                  </a:lnTo>
                  <a:lnTo>
                    <a:pt x="33066" y="54316"/>
                  </a:lnTo>
                  <a:lnTo>
                    <a:pt x="31826" y="55588"/>
                  </a:lnTo>
                  <a:lnTo>
                    <a:pt x="31963" y="54316"/>
                  </a:lnTo>
                  <a:lnTo>
                    <a:pt x="31687" y="55588"/>
                  </a:lnTo>
                  <a:lnTo>
                    <a:pt x="31412" y="58105"/>
                  </a:lnTo>
                  <a:lnTo>
                    <a:pt x="31274" y="60635"/>
                  </a:lnTo>
                  <a:lnTo>
                    <a:pt x="30999" y="61894"/>
                  </a:lnTo>
                  <a:lnTo>
                    <a:pt x="30860" y="60635"/>
                  </a:lnTo>
                  <a:lnTo>
                    <a:pt x="30586" y="59377"/>
                  </a:lnTo>
                  <a:lnTo>
                    <a:pt x="29759" y="58105"/>
                  </a:lnTo>
                  <a:lnTo>
                    <a:pt x="29070" y="59377"/>
                  </a:lnTo>
                  <a:lnTo>
                    <a:pt x="28519" y="61894"/>
                  </a:lnTo>
                  <a:lnTo>
                    <a:pt x="28381" y="60635"/>
                  </a:lnTo>
                  <a:lnTo>
                    <a:pt x="28243" y="60635"/>
                  </a:lnTo>
                  <a:lnTo>
                    <a:pt x="27554" y="61894"/>
                  </a:lnTo>
                  <a:lnTo>
                    <a:pt x="26177" y="66955"/>
                  </a:lnTo>
                  <a:lnTo>
                    <a:pt x="26177" y="64424"/>
                  </a:lnTo>
                  <a:lnTo>
                    <a:pt x="25901" y="66955"/>
                  </a:lnTo>
                  <a:lnTo>
                    <a:pt x="25626" y="68213"/>
                  </a:lnTo>
                  <a:lnTo>
                    <a:pt x="25350" y="69472"/>
                  </a:lnTo>
                  <a:lnTo>
                    <a:pt x="24661" y="70744"/>
                  </a:lnTo>
                  <a:lnTo>
                    <a:pt x="24800" y="69472"/>
                  </a:lnTo>
                  <a:lnTo>
                    <a:pt x="24800" y="69472"/>
                  </a:lnTo>
                  <a:lnTo>
                    <a:pt x="23834" y="70744"/>
                  </a:lnTo>
                  <a:lnTo>
                    <a:pt x="23008" y="73261"/>
                  </a:lnTo>
                  <a:lnTo>
                    <a:pt x="22181" y="74533"/>
                  </a:lnTo>
                  <a:lnTo>
                    <a:pt x="21355" y="74533"/>
                  </a:lnTo>
                  <a:lnTo>
                    <a:pt x="22319" y="73261"/>
                  </a:lnTo>
                  <a:lnTo>
                    <a:pt x="22181" y="72002"/>
                  </a:lnTo>
                  <a:lnTo>
                    <a:pt x="22044" y="70744"/>
                  </a:lnTo>
                  <a:lnTo>
                    <a:pt x="22044" y="69472"/>
                  </a:lnTo>
                  <a:lnTo>
                    <a:pt x="22044" y="68213"/>
                  </a:lnTo>
                  <a:lnTo>
                    <a:pt x="21768" y="69472"/>
                  </a:lnTo>
                  <a:lnTo>
                    <a:pt x="21217" y="70744"/>
                  </a:lnTo>
                  <a:lnTo>
                    <a:pt x="19978" y="73261"/>
                  </a:lnTo>
                  <a:lnTo>
                    <a:pt x="19978" y="74533"/>
                  </a:lnTo>
                  <a:lnTo>
                    <a:pt x="19839" y="74533"/>
                  </a:lnTo>
                  <a:lnTo>
                    <a:pt x="19839" y="73689"/>
                  </a:lnTo>
                  <a:lnTo>
                    <a:pt x="19839" y="73689"/>
                  </a:lnTo>
                  <a:lnTo>
                    <a:pt x="19564" y="74533"/>
                  </a:lnTo>
                  <a:lnTo>
                    <a:pt x="19288" y="75791"/>
                  </a:lnTo>
                  <a:lnTo>
                    <a:pt x="19426" y="77050"/>
                  </a:lnTo>
                  <a:lnTo>
                    <a:pt x="19839" y="75791"/>
                  </a:lnTo>
                  <a:lnTo>
                    <a:pt x="20252" y="75791"/>
                  </a:lnTo>
                  <a:lnTo>
                    <a:pt x="19839" y="78321"/>
                  </a:lnTo>
                  <a:lnTo>
                    <a:pt x="19426" y="78321"/>
                  </a:lnTo>
                  <a:lnTo>
                    <a:pt x="19012" y="77050"/>
                  </a:lnTo>
                  <a:lnTo>
                    <a:pt x="18599" y="77050"/>
                  </a:lnTo>
                  <a:lnTo>
                    <a:pt x="16258" y="83369"/>
                  </a:lnTo>
                  <a:lnTo>
                    <a:pt x="16119" y="82110"/>
                  </a:lnTo>
                  <a:lnTo>
                    <a:pt x="15293" y="84627"/>
                  </a:lnTo>
                  <a:lnTo>
                    <a:pt x="14605" y="85899"/>
                  </a:lnTo>
                  <a:lnTo>
                    <a:pt x="13777" y="87158"/>
                  </a:lnTo>
                  <a:lnTo>
                    <a:pt x="12676" y="89688"/>
                  </a:lnTo>
                  <a:lnTo>
                    <a:pt x="11160" y="92219"/>
                  </a:lnTo>
                  <a:lnTo>
                    <a:pt x="9369" y="94736"/>
                  </a:lnTo>
                  <a:lnTo>
                    <a:pt x="5787" y="99796"/>
                  </a:lnTo>
                  <a:lnTo>
                    <a:pt x="2342" y="104844"/>
                  </a:lnTo>
                  <a:lnTo>
                    <a:pt x="1378" y="107374"/>
                  </a:lnTo>
                  <a:lnTo>
                    <a:pt x="828" y="106102"/>
                  </a:lnTo>
                  <a:lnTo>
                    <a:pt x="414" y="104844"/>
                  </a:lnTo>
                  <a:lnTo>
                    <a:pt x="276" y="104844"/>
                  </a:lnTo>
                  <a:lnTo>
                    <a:pt x="276" y="106102"/>
                  </a:lnTo>
                  <a:lnTo>
                    <a:pt x="276" y="109891"/>
                  </a:lnTo>
                  <a:lnTo>
                    <a:pt x="1" y="112422"/>
                  </a:lnTo>
                  <a:lnTo>
                    <a:pt x="1" y="114952"/>
                  </a:lnTo>
                  <a:lnTo>
                    <a:pt x="1" y="116211"/>
                  </a:lnTo>
                  <a:lnTo>
                    <a:pt x="138" y="117469"/>
                  </a:lnTo>
                  <a:lnTo>
                    <a:pt x="689" y="118741"/>
                  </a:lnTo>
                  <a:lnTo>
                    <a:pt x="1102" y="118741"/>
                  </a:lnTo>
                  <a:lnTo>
                    <a:pt x="828" y="120000"/>
                  </a:lnTo>
                  <a:lnTo>
                    <a:pt x="1102" y="120000"/>
                  </a:lnTo>
                  <a:lnTo>
                    <a:pt x="1515" y="118741"/>
                  </a:lnTo>
                  <a:lnTo>
                    <a:pt x="2067" y="114952"/>
                  </a:lnTo>
                  <a:lnTo>
                    <a:pt x="2067" y="117469"/>
                  </a:lnTo>
                  <a:lnTo>
                    <a:pt x="2205" y="118741"/>
                  </a:lnTo>
                  <a:lnTo>
                    <a:pt x="2481" y="117469"/>
                  </a:lnTo>
                  <a:lnTo>
                    <a:pt x="2618" y="117469"/>
                  </a:lnTo>
                  <a:lnTo>
                    <a:pt x="3307" y="114952"/>
                  </a:lnTo>
                  <a:lnTo>
                    <a:pt x="3858" y="113680"/>
                  </a:lnTo>
                  <a:lnTo>
                    <a:pt x="4960" y="113680"/>
                  </a:lnTo>
                  <a:lnTo>
                    <a:pt x="6063" y="112422"/>
                  </a:lnTo>
                  <a:lnTo>
                    <a:pt x="6751" y="112422"/>
                  </a:lnTo>
                  <a:lnTo>
                    <a:pt x="7303" y="108633"/>
                  </a:lnTo>
                  <a:lnTo>
                    <a:pt x="7303" y="109891"/>
                  </a:lnTo>
                  <a:lnTo>
                    <a:pt x="7716" y="108633"/>
                  </a:lnTo>
                  <a:lnTo>
                    <a:pt x="8543" y="104844"/>
                  </a:lnTo>
                  <a:lnTo>
                    <a:pt x="8680" y="106102"/>
                  </a:lnTo>
                  <a:lnTo>
                    <a:pt x="8543" y="107374"/>
                  </a:lnTo>
                  <a:lnTo>
                    <a:pt x="8543" y="108633"/>
                  </a:lnTo>
                  <a:lnTo>
                    <a:pt x="8680" y="107374"/>
                  </a:lnTo>
                  <a:lnTo>
                    <a:pt x="9369" y="106102"/>
                  </a:lnTo>
                  <a:lnTo>
                    <a:pt x="10470" y="106102"/>
                  </a:lnTo>
                  <a:lnTo>
                    <a:pt x="10470" y="107374"/>
                  </a:lnTo>
                  <a:lnTo>
                    <a:pt x="10333" y="108633"/>
                  </a:lnTo>
                  <a:lnTo>
                    <a:pt x="10609" y="107374"/>
                  </a:lnTo>
                  <a:lnTo>
                    <a:pt x="10746" y="106102"/>
                  </a:lnTo>
                  <a:lnTo>
                    <a:pt x="10746" y="104844"/>
                  </a:lnTo>
                  <a:lnTo>
                    <a:pt x="11023" y="107374"/>
                  </a:lnTo>
                  <a:lnTo>
                    <a:pt x="12262" y="102313"/>
                  </a:lnTo>
                  <a:lnTo>
                    <a:pt x="13089" y="99796"/>
                  </a:lnTo>
                  <a:lnTo>
                    <a:pt x="13364" y="98525"/>
                  </a:lnTo>
                  <a:lnTo>
                    <a:pt x="13502" y="98525"/>
                  </a:lnTo>
                  <a:lnTo>
                    <a:pt x="13364" y="96008"/>
                  </a:lnTo>
                  <a:lnTo>
                    <a:pt x="13502" y="94736"/>
                  </a:lnTo>
                  <a:lnTo>
                    <a:pt x="13640" y="94736"/>
                  </a:lnTo>
                  <a:lnTo>
                    <a:pt x="13640" y="96008"/>
                  </a:lnTo>
                  <a:lnTo>
                    <a:pt x="13777" y="94736"/>
                  </a:lnTo>
                  <a:lnTo>
                    <a:pt x="13916" y="96008"/>
                  </a:lnTo>
                  <a:lnTo>
                    <a:pt x="13777" y="97266"/>
                  </a:lnTo>
                  <a:lnTo>
                    <a:pt x="13640" y="97266"/>
                  </a:lnTo>
                  <a:lnTo>
                    <a:pt x="13640" y="98525"/>
                  </a:lnTo>
                  <a:lnTo>
                    <a:pt x="14190" y="96008"/>
                  </a:lnTo>
                  <a:lnTo>
                    <a:pt x="14742" y="94736"/>
                  </a:lnTo>
                  <a:lnTo>
                    <a:pt x="14742" y="96008"/>
                  </a:lnTo>
                  <a:lnTo>
                    <a:pt x="14605" y="96008"/>
                  </a:lnTo>
                  <a:lnTo>
                    <a:pt x="14466" y="97266"/>
                  </a:lnTo>
                  <a:lnTo>
                    <a:pt x="14466" y="98525"/>
                  </a:lnTo>
                  <a:lnTo>
                    <a:pt x="14053" y="97266"/>
                  </a:lnTo>
                  <a:lnTo>
                    <a:pt x="14190" y="99796"/>
                  </a:lnTo>
                  <a:lnTo>
                    <a:pt x="15845" y="94736"/>
                  </a:lnTo>
                  <a:lnTo>
                    <a:pt x="16119" y="94736"/>
                  </a:lnTo>
                  <a:lnTo>
                    <a:pt x="16258" y="96008"/>
                  </a:lnTo>
                  <a:lnTo>
                    <a:pt x="16533" y="97266"/>
                  </a:lnTo>
                  <a:lnTo>
                    <a:pt x="16671" y="97266"/>
                  </a:lnTo>
                  <a:lnTo>
                    <a:pt x="16946" y="96008"/>
                  </a:lnTo>
                  <a:lnTo>
                    <a:pt x="17222" y="93477"/>
                  </a:lnTo>
                  <a:lnTo>
                    <a:pt x="17359" y="92219"/>
                  </a:lnTo>
                  <a:lnTo>
                    <a:pt x="17772" y="92219"/>
                  </a:lnTo>
                  <a:lnTo>
                    <a:pt x="17635" y="94736"/>
                  </a:lnTo>
                  <a:lnTo>
                    <a:pt x="17911" y="94736"/>
                  </a:lnTo>
                  <a:lnTo>
                    <a:pt x="18048" y="92219"/>
                  </a:lnTo>
                  <a:lnTo>
                    <a:pt x="18324" y="90947"/>
                  </a:lnTo>
                  <a:lnTo>
                    <a:pt x="18599" y="90947"/>
                  </a:lnTo>
                  <a:lnTo>
                    <a:pt x="18186" y="93477"/>
                  </a:lnTo>
                  <a:lnTo>
                    <a:pt x="18875" y="93477"/>
                  </a:lnTo>
                  <a:lnTo>
                    <a:pt x="19702" y="92219"/>
                  </a:lnTo>
                  <a:lnTo>
                    <a:pt x="21079" y="88430"/>
                  </a:lnTo>
                  <a:lnTo>
                    <a:pt x="23145" y="87158"/>
                  </a:lnTo>
                  <a:lnTo>
                    <a:pt x="24110" y="85899"/>
                  </a:lnTo>
                  <a:lnTo>
                    <a:pt x="24800" y="83369"/>
                  </a:lnTo>
                  <a:lnTo>
                    <a:pt x="26040" y="80839"/>
                  </a:lnTo>
                  <a:lnTo>
                    <a:pt x="27280" y="80839"/>
                  </a:lnTo>
                  <a:lnTo>
                    <a:pt x="27830" y="78321"/>
                  </a:lnTo>
                  <a:lnTo>
                    <a:pt x="28243" y="77050"/>
                  </a:lnTo>
                  <a:lnTo>
                    <a:pt x="29897" y="75791"/>
                  </a:lnTo>
                  <a:lnTo>
                    <a:pt x="31550" y="74533"/>
                  </a:lnTo>
                  <a:lnTo>
                    <a:pt x="33203" y="72002"/>
                  </a:lnTo>
                  <a:lnTo>
                    <a:pt x="34719" y="68213"/>
                  </a:lnTo>
                  <a:lnTo>
                    <a:pt x="34719" y="70744"/>
                  </a:lnTo>
                  <a:lnTo>
                    <a:pt x="35269" y="69472"/>
                  </a:lnTo>
                  <a:lnTo>
                    <a:pt x="35408" y="69472"/>
                  </a:lnTo>
                  <a:lnTo>
                    <a:pt x="35408" y="68213"/>
                  </a:lnTo>
                  <a:lnTo>
                    <a:pt x="35959" y="66955"/>
                  </a:lnTo>
                  <a:lnTo>
                    <a:pt x="36509" y="68213"/>
                  </a:lnTo>
                  <a:lnTo>
                    <a:pt x="37061" y="68213"/>
                  </a:lnTo>
                  <a:lnTo>
                    <a:pt x="37612" y="65683"/>
                  </a:lnTo>
                  <a:lnTo>
                    <a:pt x="37612" y="68213"/>
                  </a:lnTo>
                  <a:lnTo>
                    <a:pt x="37749" y="66955"/>
                  </a:lnTo>
                  <a:lnTo>
                    <a:pt x="38162" y="65683"/>
                  </a:lnTo>
                  <a:lnTo>
                    <a:pt x="39815" y="65683"/>
                  </a:lnTo>
                  <a:lnTo>
                    <a:pt x="41607" y="63166"/>
                  </a:lnTo>
                  <a:lnTo>
                    <a:pt x="41331" y="60635"/>
                  </a:lnTo>
                  <a:lnTo>
                    <a:pt x="41607" y="59377"/>
                  </a:lnTo>
                  <a:lnTo>
                    <a:pt x="41745" y="58105"/>
                  </a:lnTo>
                  <a:lnTo>
                    <a:pt x="42021" y="60635"/>
                  </a:lnTo>
                  <a:lnTo>
                    <a:pt x="41882" y="61894"/>
                  </a:lnTo>
                  <a:lnTo>
                    <a:pt x="43398" y="61894"/>
                  </a:lnTo>
                  <a:lnTo>
                    <a:pt x="44087" y="60635"/>
                  </a:lnTo>
                  <a:lnTo>
                    <a:pt x="46016" y="56847"/>
                  </a:lnTo>
                  <a:lnTo>
                    <a:pt x="46843" y="54316"/>
                  </a:lnTo>
                  <a:lnTo>
                    <a:pt x="47531" y="51799"/>
                  </a:lnTo>
                  <a:lnTo>
                    <a:pt x="47669" y="53058"/>
                  </a:lnTo>
                  <a:lnTo>
                    <a:pt x="47944" y="54316"/>
                  </a:lnTo>
                  <a:lnTo>
                    <a:pt x="48220" y="54316"/>
                  </a:lnTo>
                  <a:lnTo>
                    <a:pt x="49184" y="51799"/>
                  </a:lnTo>
                  <a:lnTo>
                    <a:pt x="49597" y="48010"/>
                  </a:lnTo>
                  <a:lnTo>
                    <a:pt x="50562" y="48010"/>
                  </a:lnTo>
                  <a:lnTo>
                    <a:pt x="52077" y="46738"/>
                  </a:lnTo>
                  <a:lnTo>
                    <a:pt x="54282" y="48010"/>
                  </a:lnTo>
                  <a:lnTo>
                    <a:pt x="54833" y="45480"/>
                  </a:lnTo>
                  <a:lnTo>
                    <a:pt x="55522" y="44221"/>
                  </a:lnTo>
                  <a:lnTo>
                    <a:pt x="57175" y="42949"/>
                  </a:lnTo>
                  <a:lnTo>
                    <a:pt x="59931" y="42949"/>
                  </a:lnTo>
                  <a:lnTo>
                    <a:pt x="59931" y="41691"/>
                  </a:lnTo>
                  <a:lnTo>
                    <a:pt x="60205" y="40432"/>
                  </a:lnTo>
                  <a:lnTo>
                    <a:pt x="61308" y="39160"/>
                  </a:lnTo>
                  <a:lnTo>
                    <a:pt x="65441" y="39160"/>
                  </a:lnTo>
                  <a:lnTo>
                    <a:pt x="65717" y="37902"/>
                  </a:lnTo>
                  <a:lnTo>
                    <a:pt x="65993" y="35372"/>
                  </a:lnTo>
                  <a:lnTo>
                    <a:pt x="66130" y="34113"/>
                  </a:lnTo>
                  <a:lnTo>
                    <a:pt x="66543" y="34113"/>
                  </a:lnTo>
                  <a:lnTo>
                    <a:pt x="66406" y="36643"/>
                  </a:lnTo>
                  <a:lnTo>
                    <a:pt x="66406" y="36643"/>
                  </a:lnTo>
                  <a:lnTo>
                    <a:pt x="67370" y="34113"/>
                  </a:lnTo>
                  <a:lnTo>
                    <a:pt x="68473" y="34113"/>
                  </a:lnTo>
                  <a:lnTo>
                    <a:pt x="69437" y="32855"/>
                  </a:lnTo>
                  <a:lnTo>
                    <a:pt x="70400" y="30324"/>
                  </a:lnTo>
                  <a:lnTo>
                    <a:pt x="70539" y="31583"/>
                  </a:lnTo>
                  <a:lnTo>
                    <a:pt x="72192" y="31583"/>
                  </a:lnTo>
                  <a:lnTo>
                    <a:pt x="72606" y="30324"/>
                  </a:lnTo>
                  <a:lnTo>
                    <a:pt x="73156" y="29066"/>
                  </a:lnTo>
                  <a:lnTo>
                    <a:pt x="74121" y="27794"/>
                  </a:lnTo>
                  <a:lnTo>
                    <a:pt x="76188" y="26535"/>
                  </a:lnTo>
                  <a:lnTo>
                    <a:pt x="78942" y="24005"/>
                  </a:lnTo>
                  <a:lnTo>
                    <a:pt x="81974" y="20216"/>
                  </a:lnTo>
                  <a:lnTo>
                    <a:pt x="81835" y="21488"/>
                  </a:lnTo>
                  <a:lnTo>
                    <a:pt x="81698" y="22746"/>
                  </a:lnTo>
                  <a:lnTo>
                    <a:pt x="81422" y="22746"/>
                  </a:lnTo>
                  <a:lnTo>
                    <a:pt x="81009" y="24005"/>
                  </a:lnTo>
                  <a:lnTo>
                    <a:pt x="80871" y="25277"/>
                  </a:lnTo>
                  <a:lnTo>
                    <a:pt x="82387" y="21488"/>
                  </a:lnTo>
                  <a:lnTo>
                    <a:pt x="83077" y="20216"/>
                  </a:lnTo>
                  <a:lnTo>
                    <a:pt x="83214" y="21488"/>
                  </a:lnTo>
                  <a:lnTo>
                    <a:pt x="83077" y="22746"/>
                  </a:lnTo>
                  <a:lnTo>
                    <a:pt x="83764" y="21488"/>
                  </a:lnTo>
                  <a:lnTo>
                    <a:pt x="84316" y="21488"/>
                  </a:lnTo>
                  <a:lnTo>
                    <a:pt x="85004" y="20216"/>
                  </a:lnTo>
                  <a:lnTo>
                    <a:pt x="85694" y="20216"/>
                  </a:lnTo>
                  <a:lnTo>
                    <a:pt x="85831" y="18957"/>
                  </a:lnTo>
                  <a:lnTo>
                    <a:pt x="85970" y="17699"/>
                  </a:lnTo>
                  <a:lnTo>
                    <a:pt x="86244" y="15169"/>
                  </a:lnTo>
                  <a:lnTo>
                    <a:pt x="86383" y="16427"/>
                  </a:lnTo>
                  <a:lnTo>
                    <a:pt x="86657" y="16427"/>
                  </a:lnTo>
                  <a:lnTo>
                    <a:pt x="86796" y="17699"/>
                  </a:lnTo>
                  <a:lnTo>
                    <a:pt x="86657" y="20216"/>
                  </a:lnTo>
                  <a:lnTo>
                    <a:pt x="87347" y="18957"/>
                  </a:lnTo>
                  <a:lnTo>
                    <a:pt x="87623" y="17699"/>
                  </a:lnTo>
                  <a:lnTo>
                    <a:pt x="87760" y="18957"/>
                  </a:lnTo>
                  <a:lnTo>
                    <a:pt x="88173" y="17699"/>
                  </a:lnTo>
                  <a:lnTo>
                    <a:pt x="88587" y="16427"/>
                  </a:lnTo>
                  <a:lnTo>
                    <a:pt x="89550" y="15169"/>
                  </a:lnTo>
                  <a:lnTo>
                    <a:pt x="90516" y="16427"/>
                  </a:lnTo>
                  <a:lnTo>
                    <a:pt x="91480" y="16427"/>
                  </a:lnTo>
                  <a:lnTo>
                    <a:pt x="91342" y="15169"/>
                  </a:lnTo>
                  <a:lnTo>
                    <a:pt x="92306" y="13910"/>
                  </a:lnTo>
                  <a:lnTo>
                    <a:pt x="92032" y="15169"/>
                  </a:lnTo>
                  <a:lnTo>
                    <a:pt x="92858" y="15169"/>
                  </a:lnTo>
                  <a:lnTo>
                    <a:pt x="92445" y="13910"/>
                  </a:lnTo>
                  <a:lnTo>
                    <a:pt x="93133" y="11380"/>
                  </a:lnTo>
                  <a:lnTo>
                    <a:pt x="93685" y="10121"/>
                  </a:lnTo>
                  <a:lnTo>
                    <a:pt x="94098" y="11380"/>
                  </a:lnTo>
                  <a:lnTo>
                    <a:pt x="94098" y="15169"/>
                  </a:lnTo>
                  <a:lnTo>
                    <a:pt x="95338" y="11380"/>
                  </a:lnTo>
                  <a:lnTo>
                    <a:pt x="95338" y="12638"/>
                  </a:lnTo>
                  <a:lnTo>
                    <a:pt x="95612" y="12638"/>
                  </a:lnTo>
                  <a:lnTo>
                    <a:pt x="95751" y="11380"/>
                  </a:lnTo>
                  <a:lnTo>
                    <a:pt x="96026" y="12638"/>
                  </a:lnTo>
                  <a:lnTo>
                    <a:pt x="96578" y="11380"/>
                  </a:lnTo>
                  <a:lnTo>
                    <a:pt x="97818" y="11380"/>
                  </a:lnTo>
                  <a:lnTo>
                    <a:pt x="97818" y="12638"/>
                  </a:lnTo>
                  <a:lnTo>
                    <a:pt x="97679" y="13910"/>
                  </a:lnTo>
                  <a:lnTo>
                    <a:pt x="97542" y="13910"/>
                  </a:lnTo>
                  <a:lnTo>
                    <a:pt x="97542" y="15169"/>
                  </a:lnTo>
                  <a:lnTo>
                    <a:pt x="98782" y="12638"/>
                  </a:lnTo>
                  <a:lnTo>
                    <a:pt x="99471" y="11380"/>
                  </a:lnTo>
                  <a:lnTo>
                    <a:pt x="100159" y="11380"/>
                  </a:lnTo>
                  <a:lnTo>
                    <a:pt x="100435" y="12638"/>
                  </a:lnTo>
                  <a:lnTo>
                    <a:pt x="100711" y="12638"/>
                  </a:lnTo>
                  <a:lnTo>
                    <a:pt x="100985" y="11380"/>
                  </a:lnTo>
                  <a:lnTo>
                    <a:pt x="103466" y="12638"/>
                  </a:lnTo>
                  <a:lnTo>
                    <a:pt x="104430" y="11380"/>
                  </a:lnTo>
                  <a:lnTo>
                    <a:pt x="105394" y="10121"/>
                  </a:lnTo>
                  <a:lnTo>
                    <a:pt x="106910" y="10121"/>
                  </a:lnTo>
                  <a:lnTo>
                    <a:pt x="107461" y="12638"/>
                  </a:lnTo>
                  <a:lnTo>
                    <a:pt x="108013" y="12638"/>
                  </a:lnTo>
                  <a:lnTo>
                    <a:pt x="107737" y="10121"/>
                  </a:lnTo>
                  <a:lnTo>
                    <a:pt x="108150" y="7591"/>
                  </a:lnTo>
                  <a:lnTo>
                    <a:pt x="108287" y="7591"/>
                  </a:lnTo>
                  <a:lnTo>
                    <a:pt x="108287" y="10121"/>
                  </a:lnTo>
                  <a:lnTo>
                    <a:pt x="108563" y="11380"/>
                  </a:lnTo>
                  <a:lnTo>
                    <a:pt x="108700" y="10121"/>
                  </a:lnTo>
                  <a:lnTo>
                    <a:pt x="109114" y="8849"/>
                  </a:lnTo>
                  <a:lnTo>
                    <a:pt x="109803" y="8849"/>
                  </a:lnTo>
                  <a:lnTo>
                    <a:pt x="109803" y="10121"/>
                  </a:lnTo>
                  <a:lnTo>
                    <a:pt x="109527" y="11380"/>
                  </a:lnTo>
                  <a:lnTo>
                    <a:pt x="110079" y="10121"/>
                  </a:lnTo>
                  <a:lnTo>
                    <a:pt x="110630" y="10121"/>
                  </a:lnTo>
                  <a:lnTo>
                    <a:pt x="110216" y="11380"/>
                  </a:lnTo>
                  <a:lnTo>
                    <a:pt x="110354" y="12638"/>
                  </a:lnTo>
                  <a:lnTo>
                    <a:pt x="111319" y="13910"/>
                  </a:lnTo>
                  <a:lnTo>
                    <a:pt x="111456" y="11380"/>
                  </a:lnTo>
                  <a:lnTo>
                    <a:pt x="111732" y="11380"/>
                  </a:lnTo>
                  <a:lnTo>
                    <a:pt x="112146" y="10121"/>
                  </a:lnTo>
                  <a:lnTo>
                    <a:pt x="112559" y="8849"/>
                  </a:lnTo>
                  <a:lnTo>
                    <a:pt x="112283" y="11380"/>
                  </a:lnTo>
                  <a:lnTo>
                    <a:pt x="112422" y="12638"/>
                  </a:lnTo>
                  <a:lnTo>
                    <a:pt x="112835" y="13910"/>
                  </a:lnTo>
                  <a:lnTo>
                    <a:pt x="113248" y="15169"/>
                  </a:lnTo>
                  <a:lnTo>
                    <a:pt x="113799" y="16427"/>
                  </a:lnTo>
                  <a:lnTo>
                    <a:pt x="113936" y="15169"/>
                  </a:lnTo>
                  <a:lnTo>
                    <a:pt x="113799" y="13910"/>
                  </a:lnTo>
                  <a:lnTo>
                    <a:pt x="114212" y="12638"/>
                  </a:lnTo>
                  <a:lnTo>
                    <a:pt x="114625" y="13910"/>
                  </a:lnTo>
                  <a:lnTo>
                    <a:pt x="115039" y="13910"/>
                  </a:lnTo>
                  <a:lnTo>
                    <a:pt x="115452" y="15169"/>
                  </a:lnTo>
                  <a:lnTo>
                    <a:pt x="116416" y="12638"/>
                  </a:lnTo>
                  <a:lnTo>
                    <a:pt x="117242" y="10121"/>
                  </a:lnTo>
                  <a:lnTo>
                    <a:pt x="117242" y="11380"/>
                  </a:lnTo>
                  <a:lnTo>
                    <a:pt x="117105" y="12638"/>
                  </a:lnTo>
                  <a:lnTo>
                    <a:pt x="118069" y="13910"/>
                  </a:lnTo>
                  <a:lnTo>
                    <a:pt x="118482" y="13910"/>
                  </a:lnTo>
                  <a:lnTo>
                    <a:pt x="118482" y="15169"/>
                  </a:lnTo>
                  <a:lnTo>
                    <a:pt x="118345" y="16427"/>
                  </a:lnTo>
                  <a:lnTo>
                    <a:pt x="119309" y="13910"/>
                  </a:lnTo>
                  <a:lnTo>
                    <a:pt x="119585" y="12638"/>
                  </a:lnTo>
                  <a:lnTo>
                    <a:pt x="119447" y="11380"/>
                  </a:lnTo>
                  <a:lnTo>
                    <a:pt x="118895" y="11380"/>
                  </a:lnTo>
                  <a:lnTo>
                    <a:pt x="118208" y="12638"/>
                  </a:lnTo>
                  <a:lnTo>
                    <a:pt x="118345" y="10121"/>
                  </a:lnTo>
                  <a:lnTo>
                    <a:pt x="117932" y="12638"/>
                  </a:lnTo>
                  <a:lnTo>
                    <a:pt x="117794" y="10121"/>
                  </a:lnTo>
                  <a:lnTo>
                    <a:pt x="117932" y="8849"/>
                  </a:lnTo>
                  <a:lnTo>
                    <a:pt x="117105" y="8849"/>
                  </a:lnTo>
                  <a:lnTo>
                    <a:pt x="117105" y="7591"/>
                  </a:lnTo>
                  <a:lnTo>
                    <a:pt x="117242" y="7591"/>
                  </a:lnTo>
                  <a:lnTo>
                    <a:pt x="116141" y="6332"/>
                  </a:lnTo>
                  <a:lnTo>
                    <a:pt x="115865" y="7591"/>
                  </a:lnTo>
                  <a:lnTo>
                    <a:pt x="115728" y="7591"/>
                  </a:lnTo>
                  <a:lnTo>
                    <a:pt x="115728" y="8849"/>
                  </a:lnTo>
                  <a:lnTo>
                    <a:pt x="115452" y="11380"/>
                  </a:lnTo>
                  <a:lnTo>
                    <a:pt x="115176" y="5060"/>
                  </a:lnTo>
                  <a:lnTo>
                    <a:pt x="114901" y="6332"/>
                  </a:lnTo>
                  <a:lnTo>
                    <a:pt x="114488" y="7591"/>
                  </a:lnTo>
                  <a:lnTo>
                    <a:pt x="113936" y="8849"/>
                  </a:lnTo>
                  <a:lnTo>
                    <a:pt x="113799" y="8849"/>
                  </a:lnTo>
                  <a:lnTo>
                    <a:pt x="113661" y="7591"/>
                  </a:lnTo>
                  <a:lnTo>
                    <a:pt x="112559" y="7591"/>
                  </a:lnTo>
                  <a:lnTo>
                    <a:pt x="112835" y="6332"/>
                  </a:lnTo>
                  <a:lnTo>
                    <a:pt x="112696" y="3802"/>
                  </a:lnTo>
                  <a:lnTo>
                    <a:pt x="112422" y="5060"/>
                  </a:lnTo>
                  <a:lnTo>
                    <a:pt x="112146" y="6332"/>
                  </a:lnTo>
                  <a:lnTo>
                    <a:pt x="111043" y="6332"/>
                  </a:lnTo>
                  <a:lnTo>
                    <a:pt x="109114" y="2543"/>
                  </a:lnTo>
                  <a:lnTo>
                    <a:pt x="108700" y="5060"/>
                  </a:lnTo>
                  <a:lnTo>
                    <a:pt x="108150" y="5060"/>
                  </a:lnTo>
                  <a:lnTo>
                    <a:pt x="108287" y="2543"/>
                  </a:lnTo>
                  <a:lnTo>
                    <a:pt x="108150" y="2543"/>
                  </a:lnTo>
                  <a:lnTo>
                    <a:pt x="107737" y="3802"/>
                  </a:lnTo>
                  <a:lnTo>
                    <a:pt x="107737" y="1271"/>
                  </a:lnTo>
                  <a:lnTo>
                    <a:pt x="107047" y="2543"/>
                  </a:lnTo>
                  <a:lnTo>
                    <a:pt x="106359" y="2543"/>
                  </a:lnTo>
                  <a:lnTo>
                    <a:pt x="106359" y="5060"/>
                  </a:lnTo>
                  <a:lnTo>
                    <a:pt x="106497" y="6332"/>
                  </a:lnTo>
                  <a:lnTo>
                    <a:pt x="106497" y="7591"/>
                  </a:lnTo>
                  <a:lnTo>
                    <a:pt x="106221" y="8849"/>
                  </a:lnTo>
                  <a:lnTo>
                    <a:pt x="106221" y="7591"/>
                  </a:lnTo>
                  <a:lnTo>
                    <a:pt x="105946" y="6332"/>
                  </a:lnTo>
                  <a:lnTo>
                    <a:pt x="105807" y="5060"/>
                  </a:lnTo>
                  <a:lnTo>
                    <a:pt x="106083" y="3802"/>
                  </a:lnTo>
                  <a:lnTo>
                    <a:pt x="104568" y="3802"/>
                  </a:lnTo>
                  <a:lnTo>
                    <a:pt x="103466" y="2543"/>
                  </a:lnTo>
                  <a:lnTo>
                    <a:pt x="103190" y="3802"/>
                  </a:lnTo>
                  <a:lnTo>
                    <a:pt x="102088" y="6332"/>
                  </a:lnTo>
                  <a:lnTo>
                    <a:pt x="100848" y="6332"/>
                  </a:lnTo>
                  <a:lnTo>
                    <a:pt x="99608" y="5060"/>
                  </a:lnTo>
                  <a:lnTo>
                    <a:pt x="98644" y="3802"/>
                  </a:lnTo>
                  <a:lnTo>
                    <a:pt x="98782" y="2543"/>
                  </a:lnTo>
                  <a:lnTo>
                    <a:pt x="98919" y="2543"/>
                  </a:lnTo>
                  <a:lnTo>
                    <a:pt x="98092" y="1271"/>
                  </a:lnTo>
                  <a:lnTo>
                    <a:pt x="97404" y="1271"/>
                  </a:lnTo>
                  <a:lnTo>
                    <a:pt x="97679" y="2543"/>
                  </a:lnTo>
                  <a:lnTo>
                    <a:pt x="95338" y="2543"/>
                  </a:lnTo>
                  <a:lnTo>
                    <a:pt x="94786" y="1271"/>
                  </a:lnTo>
                  <a:lnTo>
                    <a:pt x="94786" y="2543"/>
                  </a:lnTo>
                  <a:lnTo>
                    <a:pt x="94925" y="2543"/>
                  </a:lnTo>
                  <a:lnTo>
                    <a:pt x="95062" y="3802"/>
                  </a:lnTo>
                  <a:lnTo>
                    <a:pt x="95062" y="5060"/>
                  </a:lnTo>
                  <a:lnTo>
                    <a:pt x="94235" y="3802"/>
                  </a:lnTo>
                  <a:lnTo>
                    <a:pt x="93409" y="2543"/>
                  </a:lnTo>
                  <a:lnTo>
                    <a:pt x="93133" y="3802"/>
                  </a:lnTo>
                  <a:lnTo>
                    <a:pt x="92858" y="6332"/>
                  </a:lnTo>
                  <a:lnTo>
                    <a:pt x="92582" y="7591"/>
                  </a:lnTo>
                  <a:lnTo>
                    <a:pt x="92445" y="7591"/>
                  </a:lnTo>
                  <a:lnTo>
                    <a:pt x="92306" y="6332"/>
                  </a:lnTo>
                  <a:lnTo>
                    <a:pt x="92306" y="3802"/>
                  </a:lnTo>
                  <a:lnTo>
                    <a:pt x="92582" y="3802"/>
                  </a:lnTo>
                  <a:lnTo>
                    <a:pt x="92719" y="2543"/>
                  </a:lnTo>
                  <a:lnTo>
                    <a:pt x="92169" y="2543"/>
                  </a:lnTo>
                  <a:lnTo>
                    <a:pt x="90516" y="3802"/>
                  </a:lnTo>
                  <a:lnTo>
                    <a:pt x="89550" y="3802"/>
                  </a:lnTo>
                  <a:lnTo>
                    <a:pt x="89413" y="2543"/>
                  </a:lnTo>
                  <a:lnTo>
                    <a:pt x="89550" y="1271"/>
                  </a:lnTo>
                  <a:lnTo>
                    <a:pt x="88863" y="2543"/>
                  </a:lnTo>
                  <a:lnTo>
                    <a:pt x="88422" y="5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Shape 141"/>
            <p:cNvSpPr/>
            <p:nvPr/>
          </p:nvSpPr>
          <p:spPr>
            <a:xfrm>
              <a:off x="2202700" y="1204225"/>
              <a:ext cx="177000" cy="177000"/>
            </a:xfrm>
            <a:custGeom>
              <a:pathLst>
                <a:path extrusionOk="0" h="120000" w="120000">
                  <a:moveTo>
                    <a:pt x="43210" y="19197"/>
                  </a:moveTo>
                  <a:lnTo>
                    <a:pt x="43210" y="19197"/>
                  </a:lnTo>
                  <a:lnTo>
                    <a:pt x="43210" y="19197"/>
                  </a:lnTo>
                  <a:close/>
                  <a:moveTo>
                    <a:pt x="36800" y="19197"/>
                  </a:moveTo>
                  <a:lnTo>
                    <a:pt x="36800" y="20808"/>
                  </a:lnTo>
                  <a:lnTo>
                    <a:pt x="38411" y="19197"/>
                  </a:lnTo>
                  <a:close/>
                  <a:moveTo>
                    <a:pt x="35206" y="20808"/>
                  </a:moveTo>
                  <a:lnTo>
                    <a:pt x="35206" y="20808"/>
                  </a:lnTo>
                  <a:lnTo>
                    <a:pt x="35206" y="20808"/>
                  </a:lnTo>
                  <a:close/>
                  <a:moveTo>
                    <a:pt x="8004" y="27201"/>
                  </a:moveTo>
                  <a:lnTo>
                    <a:pt x="6410" y="28795"/>
                  </a:lnTo>
                  <a:lnTo>
                    <a:pt x="8004" y="27998"/>
                  </a:lnTo>
                  <a:lnTo>
                    <a:pt x="8004" y="27998"/>
                  </a:lnTo>
                  <a:lnTo>
                    <a:pt x="8004" y="27201"/>
                  </a:lnTo>
                  <a:close/>
                  <a:moveTo>
                    <a:pt x="9615" y="27201"/>
                  </a:moveTo>
                  <a:lnTo>
                    <a:pt x="8004" y="27998"/>
                  </a:lnTo>
                  <a:lnTo>
                    <a:pt x="8004" y="27998"/>
                  </a:lnTo>
                  <a:lnTo>
                    <a:pt x="8004" y="28795"/>
                  </a:lnTo>
                  <a:lnTo>
                    <a:pt x="9615" y="27201"/>
                  </a:lnTo>
                  <a:close/>
                  <a:moveTo>
                    <a:pt x="102396" y="62408"/>
                  </a:moveTo>
                  <a:lnTo>
                    <a:pt x="102006" y="62798"/>
                  </a:lnTo>
                  <a:lnTo>
                    <a:pt x="102006" y="62798"/>
                  </a:lnTo>
                  <a:lnTo>
                    <a:pt x="105602" y="64002"/>
                  </a:lnTo>
                  <a:lnTo>
                    <a:pt x="102396" y="62408"/>
                  </a:lnTo>
                  <a:close/>
                  <a:moveTo>
                    <a:pt x="14414" y="0"/>
                  </a:moveTo>
                  <a:lnTo>
                    <a:pt x="6410" y="6410"/>
                  </a:lnTo>
                  <a:lnTo>
                    <a:pt x="16" y="12803"/>
                  </a:lnTo>
                  <a:lnTo>
                    <a:pt x="1611" y="14397"/>
                  </a:lnTo>
                  <a:lnTo>
                    <a:pt x="3205" y="17603"/>
                  </a:lnTo>
                  <a:lnTo>
                    <a:pt x="4816" y="19197"/>
                  </a:lnTo>
                  <a:lnTo>
                    <a:pt x="6410" y="20808"/>
                  </a:lnTo>
                  <a:lnTo>
                    <a:pt x="8004" y="20808"/>
                  </a:lnTo>
                  <a:lnTo>
                    <a:pt x="12803" y="19197"/>
                  </a:lnTo>
                  <a:lnTo>
                    <a:pt x="12803" y="19197"/>
                  </a:lnTo>
                  <a:lnTo>
                    <a:pt x="8004" y="23996"/>
                  </a:lnTo>
                  <a:lnTo>
                    <a:pt x="11209" y="23996"/>
                  </a:lnTo>
                  <a:lnTo>
                    <a:pt x="9615" y="27201"/>
                  </a:lnTo>
                  <a:lnTo>
                    <a:pt x="9615" y="27201"/>
                  </a:lnTo>
                  <a:lnTo>
                    <a:pt x="20808" y="23996"/>
                  </a:lnTo>
                  <a:lnTo>
                    <a:pt x="17603" y="27201"/>
                  </a:lnTo>
                  <a:lnTo>
                    <a:pt x="14414" y="32001"/>
                  </a:lnTo>
                  <a:lnTo>
                    <a:pt x="22402" y="38394"/>
                  </a:lnTo>
                  <a:lnTo>
                    <a:pt x="43210" y="52809"/>
                  </a:lnTo>
                  <a:lnTo>
                    <a:pt x="67207" y="68801"/>
                  </a:lnTo>
                  <a:lnTo>
                    <a:pt x="76806" y="73600"/>
                  </a:lnTo>
                  <a:lnTo>
                    <a:pt x="81605" y="73600"/>
                  </a:lnTo>
                  <a:lnTo>
                    <a:pt x="80011" y="75195"/>
                  </a:lnTo>
                  <a:lnTo>
                    <a:pt x="80011" y="76806"/>
                  </a:lnTo>
                  <a:lnTo>
                    <a:pt x="84810" y="79994"/>
                  </a:lnTo>
                  <a:lnTo>
                    <a:pt x="84810" y="79994"/>
                  </a:lnTo>
                  <a:lnTo>
                    <a:pt x="81605" y="78400"/>
                  </a:lnTo>
                  <a:lnTo>
                    <a:pt x="83199" y="81605"/>
                  </a:lnTo>
                  <a:lnTo>
                    <a:pt x="87998" y="84793"/>
                  </a:lnTo>
                  <a:lnTo>
                    <a:pt x="87998" y="84793"/>
                  </a:lnTo>
                  <a:lnTo>
                    <a:pt x="84810" y="83199"/>
                  </a:lnTo>
                  <a:lnTo>
                    <a:pt x="80011" y="81605"/>
                  </a:lnTo>
                  <a:lnTo>
                    <a:pt x="81605" y="81605"/>
                  </a:lnTo>
                  <a:lnTo>
                    <a:pt x="78400" y="79994"/>
                  </a:lnTo>
                  <a:lnTo>
                    <a:pt x="72006" y="79994"/>
                  </a:lnTo>
                  <a:lnTo>
                    <a:pt x="72006" y="78400"/>
                  </a:lnTo>
                  <a:lnTo>
                    <a:pt x="68801" y="81605"/>
                  </a:lnTo>
                  <a:lnTo>
                    <a:pt x="67207" y="86404"/>
                  </a:lnTo>
                  <a:lnTo>
                    <a:pt x="70395" y="83199"/>
                  </a:lnTo>
                  <a:lnTo>
                    <a:pt x="78400" y="83199"/>
                  </a:lnTo>
                  <a:lnTo>
                    <a:pt x="76806" y="84793"/>
                  </a:lnTo>
                  <a:lnTo>
                    <a:pt x="76806" y="87998"/>
                  </a:lnTo>
                  <a:lnTo>
                    <a:pt x="78400" y="91204"/>
                  </a:lnTo>
                  <a:lnTo>
                    <a:pt x="73600" y="92798"/>
                  </a:lnTo>
                  <a:lnTo>
                    <a:pt x="67207" y="97597"/>
                  </a:lnTo>
                  <a:lnTo>
                    <a:pt x="60797" y="103990"/>
                  </a:lnTo>
                  <a:lnTo>
                    <a:pt x="59202" y="107196"/>
                  </a:lnTo>
                  <a:lnTo>
                    <a:pt x="59202" y="110401"/>
                  </a:lnTo>
                  <a:lnTo>
                    <a:pt x="55997" y="108790"/>
                  </a:lnTo>
                  <a:lnTo>
                    <a:pt x="54403" y="107196"/>
                  </a:lnTo>
                  <a:lnTo>
                    <a:pt x="52809" y="108790"/>
                  </a:lnTo>
                  <a:lnTo>
                    <a:pt x="51198" y="111995"/>
                  </a:lnTo>
                  <a:lnTo>
                    <a:pt x="51198" y="115200"/>
                  </a:lnTo>
                  <a:lnTo>
                    <a:pt x="55997" y="118388"/>
                  </a:lnTo>
                  <a:lnTo>
                    <a:pt x="57608" y="118388"/>
                  </a:lnTo>
                  <a:lnTo>
                    <a:pt x="60797" y="116794"/>
                  </a:lnTo>
                  <a:lnTo>
                    <a:pt x="62408" y="111995"/>
                  </a:lnTo>
                  <a:lnTo>
                    <a:pt x="62408" y="105602"/>
                  </a:lnTo>
                  <a:lnTo>
                    <a:pt x="65596" y="108790"/>
                  </a:lnTo>
                  <a:lnTo>
                    <a:pt x="70395" y="111995"/>
                  </a:lnTo>
                  <a:lnTo>
                    <a:pt x="72006" y="110401"/>
                  </a:lnTo>
                  <a:lnTo>
                    <a:pt x="76806" y="105602"/>
                  </a:lnTo>
                  <a:lnTo>
                    <a:pt x="80011" y="99191"/>
                  </a:lnTo>
                  <a:lnTo>
                    <a:pt x="81605" y="94392"/>
                  </a:lnTo>
                  <a:lnTo>
                    <a:pt x="89609" y="96003"/>
                  </a:lnTo>
                  <a:lnTo>
                    <a:pt x="96003" y="99191"/>
                  </a:lnTo>
                  <a:lnTo>
                    <a:pt x="96003" y="96003"/>
                  </a:lnTo>
                  <a:lnTo>
                    <a:pt x="97597" y="94392"/>
                  </a:lnTo>
                  <a:lnTo>
                    <a:pt x="100802" y="89592"/>
                  </a:lnTo>
                  <a:lnTo>
                    <a:pt x="100802" y="86404"/>
                  </a:lnTo>
                  <a:lnTo>
                    <a:pt x="97597" y="84793"/>
                  </a:lnTo>
                  <a:lnTo>
                    <a:pt x="104007" y="84793"/>
                  </a:lnTo>
                  <a:lnTo>
                    <a:pt x="108807" y="83199"/>
                  </a:lnTo>
                  <a:lnTo>
                    <a:pt x="115200" y="76806"/>
                  </a:lnTo>
                  <a:lnTo>
                    <a:pt x="113606" y="76806"/>
                  </a:lnTo>
                  <a:lnTo>
                    <a:pt x="108807" y="75195"/>
                  </a:lnTo>
                  <a:lnTo>
                    <a:pt x="105602" y="75195"/>
                  </a:lnTo>
                  <a:lnTo>
                    <a:pt x="116794" y="73600"/>
                  </a:lnTo>
                  <a:lnTo>
                    <a:pt x="119999" y="72006"/>
                  </a:lnTo>
                  <a:lnTo>
                    <a:pt x="118405" y="72006"/>
                  </a:lnTo>
                  <a:lnTo>
                    <a:pt x="111995" y="70395"/>
                  </a:lnTo>
                  <a:lnTo>
                    <a:pt x="107196" y="70395"/>
                  </a:lnTo>
                  <a:lnTo>
                    <a:pt x="113606" y="68801"/>
                  </a:lnTo>
                  <a:lnTo>
                    <a:pt x="115200" y="67207"/>
                  </a:lnTo>
                  <a:lnTo>
                    <a:pt x="99208" y="67207"/>
                  </a:lnTo>
                  <a:lnTo>
                    <a:pt x="100802" y="65596"/>
                  </a:lnTo>
                  <a:lnTo>
                    <a:pt x="100802" y="64002"/>
                  </a:lnTo>
                  <a:lnTo>
                    <a:pt x="102006" y="62798"/>
                  </a:lnTo>
                  <a:lnTo>
                    <a:pt x="102006" y="62798"/>
                  </a:lnTo>
                  <a:lnTo>
                    <a:pt x="100802" y="62408"/>
                  </a:lnTo>
                  <a:lnTo>
                    <a:pt x="92798" y="62408"/>
                  </a:lnTo>
                  <a:lnTo>
                    <a:pt x="89609" y="60797"/>
                  </a:lnTo>
                  <a:lnTo>
                    <a:pt x="86404" y="57608"/>
                  </a:lnTo>
                  <a:lnTo>
                    <a:pt x="84810" y="51198"/>
                  </a:lnTo>
                  <a:lnTo>
                    <a:pt x="84810" y="46399"/>
                  </a:lnTo>
                  <a:lnTo>
                    <a:pt x="76806" y="44804"/>
                  </a:lnTo>
                  <a:lnTo>
                    <a:pt x="59202" y="38394"/>
                  </a:lnTo>
                  <a:lnTo>
                    <a:pt x="49604" y="33595"/>
                  </a:lnTo>
                  <a:lnTo>
                    <a:pt x="43210" y="28795"/>
                  </a:lnTo>
                  <a:lnTo>
                    <a:pt x="40005" y="23996"/>
                  </a:lnTo>
                  <a:lnTo>
                    <a:pt x="40005" y="22402"/>
                  </a:lnTo>
                  <a:lnTo>
                    <a:pt x="43210" y="19197"/>
                  </a:lnTo>
                  <a:lnTo>
                    <a:pt x="38411" y="22402"/>
                  </a:lnTo>
                  <a:lnTo>
                    <a:pt x="36800" y="22402"/>
                  </a:lnTo>
                  <a:lnTo>
                    <a:pt x="36800" y="20808"/>
                  </a:lnTo>
                  <a:lnTo>
                    <a:pt x="35206" y="22402"/>
                  </a:lnTo>
                  <a:lnTo>
                    <a:pt x="35206" y="20808"/>
                  </a:lnTo>
                  <a:lnTo>
                    <a:pt x="32001" y="25607"/>
                  </a:lnTo>
                  <a:lnTo>
                    <a:pt x="32001" y="22402"/>
                  </a:lnTo>
                  <a:lnTo>
                    <a:pt x="30407" y="19197"/>
                  </a:lnTo>
                  <a:lnTo>
                    <a:pt x="22402" y="14397"/>
                  </a:lnTo>
                  <a:lnTo>
                    <a:pt x="19214" y="11209"/>
                  </a:lnTo>
                  <a:lnTo>
                    <a:pt x="16009" y="8004"/>
                  </a:lnTo>
                  <a:lnTo>
                    <a:pt x="14414" y="4799"/>
                  </a:lnTo>
                  <a:lnTo>
                    <a:pt x="14414" y="0"/>
                  </a:lnTo>
                  <a:close/>
                  <a:moveTo>
                    <a:pt x="44804" y="115200"/>
                  </a:moveTo>
                  <a:lnTo>
                    <a:pt x="44804" y="118388"/>
                  </a:lnTo>
                  <a:lnTo>
                    <a:pt x="51198" y="119999"/>
                  </a:lnTo>
                  <a:lnTo>
                    <a:pt x="46399" y="116794"/>
                  </a:lnTo>
                  <a:lnTo>
                    <a:pt x="44804" y="115200"/>
                  </a:lnTo>
                  <a:close/>
                  <a:moveTo>
                    <a:pt x="51198" y="115200"/>
                  </a:moveTo>
                  <a:lnTo>
                    <a:pt x="51198" y="119999"/>
                  </a:lnTo>
                  <a:lnTo>
                    <a:pt x="52809" y="119999"/>
                  </a:lnTo>
                  <a:lnTo>
                    <a:pt x="51198" y="115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2" name="Shape 142"/>
          <p:cNvSpPr txBox="1"/>
          <p:nvPr/>
        </p:nvSpPr>
        <p:spPr>
          <a:xfrm>
            <a:off x="6672825" y="3391700"/>
            <a:ext cx="252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HAWQ 2.0.0 &amp; Apache Incubation</a:t>
            </a:r>
          </a:p>
        </p:txBody>
      </p:sp>
      <p:grpSp>
        <p:nvGrpSpPr>
          <p:cNvPr id="143" name="Shape 143"/>
          <p:cNvGrpSpPr/>
          <p:nvPr/>
        </p:nvGrpSpPr>
        <p:grpSpPr>
          <a:xfrm>
            <a:off x="6535781" y="4182044"/>
            <a:ext cx="2370221" cy="137559"/>
            <a:chOff x="242825" y="1204225"/>
            <a:chExt cx="2136875" cy="318425"/>
          </a:xfrm>
        </p:grpSpPr>
        <p:sp>
          <p:nvSpPr>
            <p:cNvPr id="144" name="Shape 144"/>
            <p:cNvSpPr/>
            <p:nvPr/>
          </p:nvSpPr>
          <p:spPr>
            <a:xfrm>
              <a:off x="242825" y="1298550"/>
              <a:ext cx="2054400" cy="224100"/>
            </a:xfrm>
            <a:custGeom>
              <a:pathLst>
                <a:path extrusionOk="0" h="120000" w="120000">
                  <a:moveTo>
                    <a:pt x="88311" y="13"/>
                  </a:moveTo>
                  <a:lnTo>
                    <a:pt x="88422" y="522"/>
                  </a:lnTo>
                  <a:lnTo>
                    <a:pt x="88587" y="13"/>
                  </a:lnTo>
                  <a:close/>
                  <a:moveTo>
                    <a:pt x="92032" y="1271"/>
                  </a:moveTo>
                  <a:lnTo>
                    <a:pt x="91893" y="2543"/>
                  </a:lnTo>
                  <a:lnTo>
                    <a:pt x="92032" y="2543"/>
                  </a:lnTo>
                  <a:lnTo>
                    <a:pt x="92032" y="1271"/>
                  </a:lnTo>
                  <a:close/>
                  <a:moveTo>
                    <a:pt x="119861" y="12638"/>
                  </a:moveTo>
                  <a:lnTo>
                    <a:pt x="119861" y="13910"/>
                  </a:lnTo>
                  <a:lnTo>
                    <a:pt x="119722" y="15169"/>
                  </a:lnTo>
                  <a:lnTo>
                    <a:pt x="119447" y="15169"/>
                  </a:lnTo>
                  <a:lnTo>
                    <a:pt x="119309" y="13910"/>
                  </a:lnTo>
                  <a:lnTo>
                    <a:pt x="119034" y="16427"/>
                  </a:lnTo>
                  <a:lnTo>
                    <a:pt x="119585" y="16427"/>
                  </a:lnTo>
                  <a:lnTo>
                    <a:pt x="119998" y="13910"/>
                  </a:lnTo>
                  <a:lnTo>
                    <a:pt x="119861" y="12638"/>
                  </a:lnTo>
                  <a:close/>
                  <a:moveTo>
                    <a:pt x="64477" y="20216"/>
                  </a:moveTo>
                  <a:lnTo>
                    <a:pt x="64201" y="21488"/>
                  </a:lnTo>
                  <a:lnTo>
                    <a:pt x="64614" y="21488"/>
                  </a:lnTo>
                  <a:lnTo>
                    <a:pt x="64477" y="20216"/>
                  </a:lnTo>
                  <a:close/>
                  <a:moveTo>
                    <a:pt x="62824" y="22746"/>
                  </a:moveTo>
                  <a:lnTo>
                    <a:pt x="62548" y="24005"/>
                  </a:lnTo>
                  <a:lnTo>
                    <a:pt x="62732" y="23590"/>
                  </a:lnTo>
                  <a:lnTo>
                    <a:pt x="62824" y="22746"/>
                  </a:lnTo>
                  <a:close/>
                  <a:moveTo>
                    <a:pt x="19839" y="73261"/>
                  </a:moveTo>
                  <a:lnTo>
                    <a:pt x="19839" y="73689"/>
                  </a:lnTo>
                  <a:lnTo>
                    <a:pt x="19839" y="73689"/>
                  </a:lnTo>
                  <a:lnTo>
                    <a:pt x="19978" y="73261"/>
                  </a:lnTo>
                  <a:close/>
                  <a:moveTo>
                    <a:pt x="22044" y="84627"/>
                  </a:moveTo>
                  <a:lnTo>
                    <a:pt x="21631" y="85899"/>
                  </a:lnTo>
                  <a:lnTo>
                    <a:pt x="21631" y="84627"/>
                  </a:lnTo>
                  <a:close/>
                  <a:moveTo>
                    <a:pt x="88422" y="522"/>
                  </a:moveTo>
                  <a:lnTo>
                    <a:pt x="88173" y="1271"/>
                  </a:lnTo>
                  <a:lnTo>
                    <a:pt x="88311" y="2543"/>
                  </a:lnTo>
                  <a:lnTo>
                    <a:pt x="87760" y="5060"/>
                  </a:lnTo>
                  <a:lnTo>
                    <a:pt x="87347" y="6332"/>
                  </a:lnTo>
                  <a:lnTo>
                    <a:pt x="87209" y="6332"/>
                  </a:lnTo>
                  <a:lnTo>
                    <a:pt x="87071" y="5060"/>
                  </a:lnTo>
                  <a:lnTo>
                    <a:pt x="87347" y="5060"/>
                  </a:lnTo>
                  <a:lnTo>
                    <a:pt x="87347" y="3802"/>
                  </a:lnTo>
                  <a:lnTo>
                    <a:pt x="87347" y="2543"/>
                  </a:lnTo>
                  <a:lnTo>
                    <a:pt x="86107" y="2543"/>
                  </a:lnTo>
                  <a:lnTo>
                    <a:pt x="85831" y="3802"/>
                  </a:lnTo>
                  <a:lnTo>
                    <a:pt x="85280" y="6332"/>
                  </a:lnTo>
                  <a:lnTo>
                    <a:pt x="85556" y="6332"/>
                  </a:lnTo>
                  <a:lnTo>
                    <a:pt x="85280" y="8849"/>
                  </a:lnTo>
                  <a:lnTo>
                    <a:pt x="85004" y="8849"/>
                  </a:lnTo>
                  <a:lnTo>
                    <a:pt x="85143" y="7591"/>
                  </a:lnTo>
                  <a:lnTo>
                    <a:pt x="84867" y="8849"/>
                  </a:lnTo>
                  <a:lnTo>
                    <a:pt x="84591" y="8849"/>
                  </a:lnTo>
                  <a:lnTo>
                    <a:pt x="83903" y="6332"/>
                  </a:lnTo>
                  <a:lnTo>
                    <a:pt x="83214" y="3802"/>
                  </a:lnTo>
                  <a:lnTo>
                    <a:pt x="82663" y="3802"/>
                  </a:lnTo>
                  <a:lnTo>
                    <a:pt x="82663" y="6332"/>
                  </a:lnTo>
                  <a:lnTo>
                    <a:pt x="82387" y="7591"/>
                  </a:lnTo>
                  <a:lnTo>
                    <a:pt x="83351" y="6332"/>
                  </a:lnTo>
                  <a:lnTo>
                    <a:pt x="82801" y="8849"/>
                  </a:lnTo>
                  <a:lnTo>
                    <a:pt x="83490" y="7591"/>
                  </a:lnTo>
                  <a:lnTo>
                    <a:pt x="83351" y="8849"/>
                  </a:lnTo>
                  <a:lnTo>
                    <a:pt x="83351" y="10121"/>
                  </a:lnTo>
                  <a:lnTo>
                    <a:pt x="82250" y="10121"/>
                  </a:lnTo>
                  <a:lnTo>
                    <a:pt x="82111" y="7591"/>
                  </a:lnTo>
                  <a:lnTo>
                    <a:pt x="81974" y="6332"/>
                  </a:lnTo>
                  <a:lnTo>
                    <a:pt x="81561" y="6332"/>
                  </a:lnTo>
                  <a:lnTo>
                    <a:pt x="81009" y="7591"/>
                  </a:lnTo>
                  <a:lnTo>
                    <a:pt x="80321" y="8849"/>
                  </a:lnTo>
                  <a:lnTo>
                    <a:pt x="80458" y="8849"/>
                  </a:lnTo>
                  <a:lnTo>
                    <a:pt x="78668" y="11380"/>
                  </a:lnTo>
                  <a:lnTo>
                    <a:pt x="77152" y="13910"/>
                  </a:lnTo>
                  <a:lnTo>
                    <a:pt x="77152" y="13910"/>
                  </a:lnTo>
                  <a:lnTo>
                    <a:pt x="77289" y="11380"/>
                  </a:lnTo>
                  <a:lnTo>
                    <a:pt x="77428" y="10121"/>
                  </a:lnTo>
                  <a:lnTo>
                    <a:pt x="77428" y="10121"/>
                  </a:lnTo>
                  <a:lnTo>
                    <a:pt x="76462" y="12638"/>
                  </a:lnTo>
                  <a:lnTo>
                    <a:pt x="75912" y="13910"/>
                  </a:lnTo>
                  <a:lnTo>
                    <a:pt x="75775" y="15169"/>
                  </a:lnTo>
                  <a:lnTo>
                    <a:pt x="75775" y="16427"/>
                  </a:lnTo>
                  <a:lnTo>
                    <a:pt x="75361" y="13910"/>
                  </a:lnTo>
                  <a:lnTo>
                    <a:pt x="74121" y="13910"/>
                  </a:lnTo>
                  <a:lnTo>
                    <a:pt x="74121" y="12638"/>
                  </a:lnTo>
                  <a:lnTo>
                    <a:pt x="74121" y="11380"/>
                  </a:lnTo>
                  <a:lnTo>
                    <a:pt x="73983" y="11380"/>
                  </a:lnTo>
                  <a:lnTo>
                    <a:pt x="73983" y="13910"/>
                  </a:lnTo>
                  <a:lnTo>
                    <a:pt x="72468" y="17699"/>
                  </a:lnTo>
                  <a:lnTo>
                    <a:pt x="71779" y="18957"/>
                  </a:lnTo>
                  <a:lnTo>
                    <a:pt x="71090" y="18957"/>
                  </a:lnTo>
                  <a:lnTo>
                    <a:pt x="71090" y="17699"/>
                  </a:lnTo>
                  <a:lnTo>
                    <a:pt x="71227" y="17699"/>
                  </a:lnTo>
                  <a:lnTo>
                    <a:pt x="70952" y="15169"/>
                  </a:lnTo>
                  <a:lnTo>
                    <a:pt x="69437" y="15169"/>
                  </a:lnTo>
                  <a:lnTo>
                    <a:pt x="68610" y="17699"/>
                  </a:lnTo>
                  <a:lnTo>
                    <a:pt x="67233" y="22746"/>
                  </a:lnTo>
                  <a:lnTo>
                    <a:pt x="67233" y="22746"/>
                  </a:lnTo>
                  <a:lnTo>
                    <a:pt x="67370" y="21488"/>
                  </a:lnTo>
                  <a:lnTo>
                    <a:pt x="67233" y="20216"/>
                  </a:lnTo>
                  <a:lnTo>
                    <a:pt x="66820" y="22746"/>
                  </a:lnTo>
                  <a:lnTo>
                    <a:pt x="66681" y="24005"/>
                  </a:lnTo>
                  <a:lnTo>
                    <a:pt x="66543" y="24005"/>
                  </a:lnTo>
                  <a:lnTo>
                    <a:pt x="66406" y="22746"/>
                  </a:lnTo>
                  <a:lnTo>
                    <a:pt x="66406" y="20216"/>
                  </a:lnTo>
                  <a:lnTo>
                    <a:pt x="66820" y="20216"/>
                  </a:lnTo>
                  <a:lnTo>
                    <a:pt x="66543" y="18957"/>
                  </a:lnTo>
                  <a:lnTo>
                    <a:pt x="65993" y="18957"/>
                  </a:lnTo>
                  <a:lnTo>
                    <a:pt x="64614" y="21488"/>
                  </a:lnTo>
                  <a:lnTo>
                    <a:pt x="62411" y="27794"/>
                  </a:lnTo>
                  <a:lnTo>
                    <a:pt x="62411" y="27794"/>
                  </a:lnTo>
                  <a:lnTo>
                    <a:pt x="62961" y="24005"/>
                  </a:lnTo>
                  <a:lnTo>
                    <a:pt x="63513" y="21488"/>
                  </a:lnTo>
                  <a:lnTo>
                    <a:pt x="63100" y="22746"/>
                  </a:lnTo>
                  <a:lnTo>
                    <a:pt x="62732" y="23590"/>
                  </a:lnTo>
                  <a:lnTo>
                    <a:pt x="62685" y="24005"/>
                  </a:lnTo>
                  <a:lnTo>
                    <a:pt x="61997" y="26535"/>
                  </a:lnTo>
                  <a:lnTo>
                    <a:pt x="61445" y="26535"/>
                  </a:lnTo>
                  <a:lnTo>
                    <a:pt x="61308" y="25277"/>
                  </a:lnTo>
                  <a:lnTo>
                    <a:pt x="58966" y="25277"/>
                  </a:lnTo>
                  <a:lnTo>
                    <a:pt x="56899" y="26535"/>
                  </a:lnTo>
                  <a:lnTo>
                    <a:pt x="57038" y="27794"/>
                  </a:lnTo>
                  <a:lnTo>
                    <a:pt x="56899" y="29066"/>
                  </a:lnTo>
                  <a:lnTo>
                    <a:pt x="56486" y="30324"/>
                  </a:lnTo>
                  <a:lnTo>
                    <a:pt x="56625" y="27794"/>
                  </a:lnTo>
                  <a:lnTo>
                    <a:pt x="56486" y="27794"/>
                  </a:lnTo>
                  <a:lnTo>
                    <a:pt x="56349" y="29066"/>
                  </a:lnTo>
                  <a:lnTo>
                    <a:pt x="56211" y="30324"/>
                  </a:lnTo>
                  <a:lnTo>
                    <a:pt x="55935" y="29066"/>
                  </a:lnTo>
                  <a:lnTo>
                    <a:pt x="55798" y="26535"/>
                  </a:lnTo>
                  <a:lnTo>
                    <a:pt x="54695" y="26535"/>
                  </a:lnTo>
                  <a:lnTo>
                    <a:pt x="55109" y="29066"/>
                  </a:lnTo>
                  <a:lnTo>
                    <a:pt x="54419" y="29066"/>
                  </a:lnTo>
                  <a:lnTo>
                    <a:pt x="54145" y="27794"/>
                  </a:lnTo>
                  <a:lnTo>
                    <a:pt x="53732" y="29066"/>
                  </a:lnTo>
                  <a:lnTo>
                    <a:pt x="53869" y="26535"/>
                  </a:lnTo>
                  <a:lnTo>
                    <a:pt x="52490" y="31583"/>
                  </a:lnTo>
                  <a:lnTo>
                    <a:pt x="50976" y="34113"/>
                  </a:lnTo>
                  <a:lnTo>
                    <a:pt x="49460" y="36643"/>
                  </a:lnTo>
                  <a:lnTo>
                    <a:pt x="48083" y="36643"/>
                  </a:lnTo>
                  <a:lnTo>
                    <a:pt x="48357" y="35372"/>
                  </a:lnTo>
                  <a:lnTo>
                    <a:pt x="47944" y="35372"/>
                  </a:lnTo>
                  <a:lnTo>
                    <a:pt x="47531" y="36643"/>
                  </a:lnTo>
                  <a:lnTo>
                    <a:pt x="46843" y="39160"/>
                  </a:lnTo>
                  <a:lnTo>
                    <a:pt x="45740" y="39160"/>
                  </a:lnTo>
                  <a:lnTo>
                    <a:pt x="44500" y="40432"/>
                  </a:lnTo>
                  <a:lnTo>
                    <a:pt x="43261" y="41691"/>
                  </a:lnTo>
                  <a:lnTo>
                    <a:pt x="40505" y="45480"/>
                  </a:lnTo>
                  <a:lnTo>
                    <a:pt x="38989" y="46738"/>
                  </a:lnTo>
                  <a:lnTo>
                    <a:pt x="38576" y="48010"/>
                  </a:lnTo>
                  <a:lnTo>
                    <a:pt x="38438" y="49269"/>
                  </a:lnTo>
                  <a:lnTo>
                    <a:pt x="38162" y="48010"/>
                  </a:lnTo>
                  <a:lnTo>
                    <a:pt x="37888" y="46738"/>
                  </a:lnTo>
                  <a:lnTo>
                    <a:pt x="37612" y="48010"/>
                  </a:lnTo>
                  <a:lnTo>
                    <a:pt x="37474" y="51799"/>
                  </a:lnTo>
                  <a:lnTo>
                    <a:pt x="36785" y="50527"/>
                  </a:lnTo>
                  <a:lnTo>
                    <a:pt x="35959" y="50527"/>
                  </a:lnTo>
                  <a:lnTo>
                    <a:pt x="34305" y="53058"/>
                  </a:lnTo>
                  <a:lnTo>
                    <a:pt x="33066" y="54316"/>
                  </a:lnTo>
                  <a:lnTo>
                    <a:pt x="31826" y="55588"/>
                  </a:lnTo>
                  <a:lnTo>
                    <a:pt x="31963" y="54316"/>
                  </a:lnTo>
                  <a:lnTo>
                    <a:pt x="31687" y="55588"/>
                  </a:lnTo>
                  <a:lnTo>
                    <a:pt x="31412" y="58105"/>
                  </a:lnTo>
                  <a:lnTo>
                    <a:pt x="31274" y="60635"/>
                  </a:lnTo>
                  <a:lnTo>
                    <a:pt x="30999" y="61894"/>
                  </a:lnTo>
                  <a:lnTo>
                    <a:pt x="30860" y="60635"/>
                  </a:lnTo>
                  <a:lnTo>
                    <a:pt x="30586" y="59377"/>
                  </a:lnTo>
                  <a:lnTo>
                    <a:pt x="29759" y="58105"/>
                  </a:lnTo>
                  <a:lnTo>
                    <a:pt x="29070" y="59377"/>
                  </a:lnTo>
                  <a:lnTo>
                    <a:pt x="28519" y="61894"/>
                  </a:lnTo>
                  <a:lnTo>
                    <a:pt x="28381" y="60635"/>
                  </a:lnTo>
                  <a:lnTo>
                    <a:pt x="28243" y="60635"/>
                  </a:lnTo>
                  <a:lnTo>
                    <a:pt x="27554" y="61894"/>
                  </a:lnTo>
                  <a:lnTo>
                    <a:pt x="26177" y="66955"/>
                  </a:lnTo>
                  <a:lnTo>
                    <a:pt x="26177" y="64424"/>
                  </a:lnTo>
                  <a:lnTo>
                    <a:pt x="25901" y="66955"/>
                  </a:lnTo>
                  <a:lnTo>
                    <a:pt x="25626" y="68213"/>
                  </a:lnTo>
                  <a:lnTo>
                    <a:pt x="25350" y="69472"/>
                  </a:lnTo>
                  <a:lnTo>
                    <a:pt x="24661" y="70744"/>
                  </a:lnTo>
                  <a:lnTo>
                    <a:pt x="24800" y="69472"/>
                  </a:lnTo>
                  <a:lnTo>
                    <a:pt x="24800" y="69472"/>
                  </a:lnTo>
                  <a:lnTo>
                    <a:pt x="23834" y="70744"/>
                  </a:lnTo>
                  <a:lnTo>
                    <a:pt x="23008" y="73261"/>
                  </a:lnTo>
                  <a:lnTo>
                    <a:pt x="22181" y="74533"/>
                  </a:lnTo>
                  <a:lnTo>
                    <a:pt x="21355" y="74533"/>
                  </a:lnTo>
                  <a:lnTo>
                    <a:pt x="22319" y="73261"/>
                  </a:lnTo>
                  <a:lnTo>
                    <a:pt x="22181" y="72002"/>
                  </a:lnTo>
                  <a:lnTo>
                    <a:pt x="22044" y="70744"/>
                  </a:lnTo>
                  <a:lnTo>
                    <a:pt x="22044" y="69472"/>
                  </a:lnTo>
                  <a:lnTo>
                    <a:pt x="22044" y="68213"/>
                  </a:lnTo>
                  <a:lnTo>
                    <a:pt x="21768" y="69472"/>
                  </a:lnTo>
                  <a:lnTo>
                    <a:pt x="21217" y="70744"/>
                  </a:lnTo>
                  <a:lnTo>
                    <a:pt x="19978" y="73261"/>
                  </a:lnTo>
                  <a:lnTo>
                    <a:pt x="19978" y="74533"/>
                  </a:lnTo>
                  <a:lnTo>
                    <a:pt x="19839" y="74533"/>
                  </a:lnTo>
                  <a:lnTo>
                    <a:pt x="19839" y="73689"/>
                  </a:lnTo>
                  <a:lnTo>
                    <a:pt x="19839" y="73689"/>
                  </a:lnTo>
                  <a:lnTo>
                    <a:pt x="19564" y="74533"/>
                  </a:lnTo>
                  <a:lnTo>
                    <a:pt x="19288" y="75791"/>
                  </a:lnTo>
                  <a:lnTo>
                    <a:pt x="19426" y="77050"/>
                  </a:lnTo>
                  <a:lnTo>
                    <a:pt x="19839" y="75791"/>
                  </a:lnTo>
                  <a:lnTo>
                    <a:pt x="20252" y="75791"/>
                  </a:lnTo>
                  <a:lnTo>
                    <a:pt x="19839" y="78321"/>
                  </a:lnTo>
                  <a:lnTo>
                    <a:pt x="19426" y="78321"/>
                  </a:lnTo>
                  <a:lnTo>
                    <a:pt x="19012" y="77050"/>
                  </a:lnTo>
                  <a:lnTo>
                    <a:pt x="18599" y="77050"/>
                  </a:lnTo>
                  <a:lnTo>
                    <a:pt x="16258" y="83369"/>
                  </a:lnTo>
                  <a:lnTo>
                    <a:pt x="16119" y="82110"/>
                  </a:lnTo>
                  <a:lnTo>
                    <a:pt x="15293" y="84627"/>
                  </a:lnTo>
                  <a:lnTo>
                    <a:pt x="14605" y="85899"/>
                  </a:lnTo>
                  <a:lnTo>
                    <a:pt x="13777" y="87158"/>
                  </a:lnTo>
                  <a:lnTo>
                    <a:pt x="12676" y="89688"/>
                  </a:lnTo>
                  <a:lnTo>
                    <a:pt x="11160" y="92219"/>
                  </a:lnTo>
                  <a:lnTo>
                    <a:pt x="9369" y="94736"/>
                  </a:lnTo>
                  <a:lnTo>
                    <a:pt x="5787" y="99796"/>
                  </a:lnTo>
                  <a:lnTo>
                    <a:pt x="2342" y="104844"/>
                  </a:lnTo>
                  <a:lnTo>
                    <a:pt x="1378" y="107374"/>
                  </a:lnTo>
                  <a:lnTo>
                    <a:pt x="828" y="106102"/>
                  </a:lnTo>
                  <a:lnTo>
                    <a:pt x="414" y="104844"/>
                  </a:lnTo>
                  <a:lnTo>
                    <a:pt x="276" y="104844"/>
                  </a:lnTo>
                  <a:lnTo>
                    <a:pt x="276" y="106102"/>
                  </a:lnTo>
                  <a:lnTo>
                    <a:pt x="276" y="109891"/>
                  </a:lnTo>
                  <a:lnTo>
                    <a:pt x="1" y="112422"/>
                  </a:lnTo>
                  <a:lnTo>
                    <a:pt x="1" y="114952"/>
                  </a:lnTo>
                  <a:lnTo>
                    <a:pt x="1" y="116211"/>
                  </a:lnTo>
                  <a:lnTo>
                    <a:pt x="138" y="117469"/>
                  </a:lnTo>
                  <a:lnTo>
                    <a:pt x="689" y="118741"/>
                  </a:lnTo>
                  <a:lnTo>
                    <a:pt x="1102" y="118741"/>
                  </a:lnTo>
                  <a:lnTo>
                    <a:pt x="828" y="120000"/>
                  </a:lnTo>
                  <a:lnTo>
                    <a:pt x="1102" y="120000"/>
                  </a:lnTo>
                  <a:lnTo>
                    <a:pt x="1515" y="118741"/>
                  </a:lnTo>
                  <a:lnTo>
                    <a:pt x="2067" y="114952"/>
                  </a:lnTo>
                  <a:lnTo>
                    <a:pt x="2067" y="117469"/>
                  </a:lnTo>
                  <a:lnTo>
                    <a:pt x="2205" y="118741"/>
                  </a:lnTo>
                  <a:lnTo>
                    <a:pt x="2481" y="117469"/>
                  </a:lnTo>
                  <a:lnTo>
                    <a:pt x="2618" y="117469"/>
                  </a:lnTo>
                  <a:lnTo>
                    <a:pt x="3307" y="114952"/>
                  </a:lnTo>
                  <a:lnTo>
                    <a:pt x="3858" y="113680"/>
                  </a:lnTo>
                  <a:lnTo>
                    <a:pt x="4960" y="113680"/>
                  </a:lnTo>
                  <a:lnTo>
                    <a:pt x="6063" y="112422"/>
                  </a:lnTo>
                  <a:lnTo>
                    <a:pt x="6751" y="112422"/>
                  </a:lnTo>
                  <a:lnTo>
                    <a:pt x="7303" y="108633"/>
                  </a:lnTo>
                  <a:lnTo>
                    <a:pt x="7303" y="109891"/>
                  </a:lnTo>
                  <a:lnTo>
                    <a:pt x="7716" y="108633"/>
                  </a:lnTo>
                  <a:lnTo>
                    <a:pt x="8543" y="104844"/>
                  </a:lnTo>
                  <a:lnTo>
                    <a:pt x="8680" y="106102"/>
                  </a:lnTo>
                  <a:lnTo>
                    <a:pt x="8543" y="107374"/>
                  </a:lnTo>
                  <a:lnTo>
                    <a:pt x="8543" y="108633"/>
                  </a:lnTo>
                  <a:lnTo>
                    <a:pt x="8680" y="107374"/>
                  </a:lnTo>
                  <a:lnTo>
                    <a:pt x="9369" y="106102"/>
                  </a:lnTo>
                  <a:lnTo>
                    <a:pt x="10470" y="106102"/>
                  </a:lnTo>
                  <a:lnTo>
                    <a:pt x="10470" y="107374"/>
                  </a:lnTo>
                  <a:lnTo>
                    <a:pt x="10333" y="108633"/>
                  </a:lnTo>
                  <a:lnTo>
                    <a:pt x="10609" y="107374"/>
                  </a:lnTo>
                  <a:lnTo>
                    <a:pt x="10746" y="106102"/>
                  </a:lnTo>
                  <a:lnTo>
                    <a:pt x="10746" y="104844"/>
                  </a:lnTo>
                  <a:lnTo>
                    <a:pt x="11023" y="107374"/>
                  </a:lnTo>
                  <a:lnTo>
                    <a:pt x="12262" y="102313"/>
                  </a:lnTo>
                  <a:lnTo>
                    <a:pt x="13089" y="99796"/>
                  </a:lnTo>
                  <a:lnTo>
                    <a:pt x="13364" y="98525"/>
                  </a:lnTo>
                  <a:lnTo>
                    <a:pt x="13502" y="98525"/>
                  </a:lnTo>
                  <a:lnTo>
                    <a:pt x="13364" y="96008"/>
                  </a:lnTo>
                  <a:lnTo>
                    <a:pt x="13502" y="94736"/>
                  </a:lnTo>
                  <a:lnTo>
                    <a:pt x="13640" y="94736"/>
                  </a:lnTo>
                  <a:lnTo>
                    <a:pt x="13640" y="96008"/>
                  </a:lnTo>
                  <a:lnTo>
                    <a:pt x="13777" y="94736"/>
                  </a:lnTo>
                  <a:lnTo>
                    <a:pt x="13916" y="96008"/>
                  </a:lnTo>
                  <a:lnTo>
                    <a:pt x="13777" y="97266"/>
                  </a:lnTo>
                  <a:lnTo>
                    <a:pt x="13640" y="97266"/>
                  </a:lnTo>
                  <a:lnTo>
                    <a:pt x="13640" y="98525"/>
                  </a:lnTo>
                  <a:lnTo>
                    <a:pt x="14190" y="96008"/>
                  </a:lnTo>
                  <a:lnTo>
                    <a:pt x="14742" y="94736"/>
                  </a:lnTo>
                  <a:lnTo>
                    <a:pt x="14742" y="96008"/>
                  </a:lnTo>
                  <a:lnTo>
                    <a:pt x="14605" y="96008"/>
                  </a:lnTo>
                  <a:lnTo>
                    <a:pt x="14466" y="97266"/>
                  </a:lnTo>
                  <a:lnTo>
                    <a:pt x="14466" y="98525"/>
                  </a:lnTo>
                  <a:lnTo>
                    <a:pt x="14053" y="97266"/>
                  </a:lnTo>
                  <a:lnTo>
                    <a:pt x="14190" y="99796"/>
                  </a:lnTo>
                  <a:lnTo>
                    <a:pt x="15845" y="94736"/>
                  </a:lnTo>
                  <a:lnTo>
                    <a:pt x="16119" y="94736"/>
                  </a:lnTo>
                  <a:lnTo>
                    <a:pt x="16258" y="96008"/>
                  </a:lnTo>
                  <a:lnTo>
                    <a:pt x="16533" y="97266"/>
                  </a:lnTo>
                  <a:lnTo>
                    <a:pt x="16671" y="97266"/>
                  </a:lnTo>
                  <a:lnTo>
                    <a:pt x="16946" y="96008"/>
                  </a:lnTo>
                  <a:lnTo>
                    <a:pt x="17222" y="93477"/>
                  </a:lnTo>
                  <a:lnTo>
                    <a:pt x="17359" y="92219"/>
                  </a:lnTo>
                  <a:lnTo>
                    <a:pt x="17772" y="92219"/>
                  </a:lnTo>
                  <a:lnTo>
                    <a:pt x="17635" y="94736"/>
                  </a:lnTo>
                  <a:lnTo>
                    <a:pt x="17911" y="94736"/>
                  </a:lnTo>
                  <a:lnTo>
                    <a:pt x="18048" y="92219"/>
                  </a:lnTo>
                  <a:lnTo>
                    <a:pt x="18324" y="90947"/>
                  </a:lnTo>
                  <a:lnTo>
                    <a:pt x="18599" y="90947"/>
                  </a:lnTo>
                  <a:lnTo>
                    <a:pt x="18186" y="93477"/>
                  </a:lnTo>
                  <a:lnTo>
                    <a:pt x="18875" y="93477"/>
                  </a:lnTo>
                  <a:lnTo>
                    <a:pt x="19702" y="92219"/>
                  </a:lnTo>
                  <a:lnTo>
                    <a:pt x="21079" y="88430"/>
                  </a:lnTo>
                  <a:lnTo>
                    <a:pt x="23145" y="87158"/>
                  </a:lnTo>
                  <a:lnTo>
                    <a:pt x="24110" y="85899"/>
                  </a:lnTo>
                  <a:lnTo>
                    <a:pt x="24800" y="83369"/>
                  </a:lnTo>
                  <a:lnTo>
                    <a:pt x="26040" y="80839"/>
                  </a:lnTo>
                  <a:lnTo>
                    <a:pt x="27280" y="80839"/>
                  </a:lnTo>
                  <a:lnTo>
                    <a:pt x="27830" y="78321"/>
                  </a:lnTo>
                  <a:lnTo>
                    <a:pt x="28243" y="77050"/>
                  </a:lnTo>
                  <a:lnTo>
                    <a:pt x="29897" y="75791"/>
                  </a:lnTo>
                  <a:lnTo>
                    <a:pt x="31550" y="74533"/>
                  </a:lnTo>
                  <a:lnTo>
                    <a:pt x="33203" y="72002"/>
                  </a:lnTo>
                  <a:lnTo>
                    <a:pt x="34719" y="68213"/>
                  </a:lnTo>
                  <a:lnTo>
                    <a:pt x="34719" y="70744"/>
                  </a:lnTo>
                  <a:lnTo>
                    <a:pt x="35269" y="69472"/>
                  </a:lnTo>
                  <a:lnTo>
                    <a:pt x="35408" y="69472"/>
                  </a:lnTo>
                  <a:lnTo>
                    <a:pt x="35408" y="68213"/>
                  </a:lnTo>
                  <a:lnTo>
                    <a:pt x="35959" y="66955"/>
                  </a:lnTo>
                  <a:lnTo>
                    <a:pt x="36509" y="68213"/>
                  </a:lnTo>
                  <a:lnTo>
                    <a:pt x="37061" y="68213"/>
                  </a:lnTo>
                  <a:lnTo>
                    <a:pt x="37612" y="65683"/>
                  </a:lnTo>
                  <a:lnTo>
                    <a:pt x="37612" y="68213"/>
                  </a:lnTo>
                  <a:lnTo>
                    <a:pt x="37749" y="66955"/>
                  </a:lnTo>
                  <a:lnTo>
                    <a:pt x="38162" y="65683"/>
                  </a:lnTo>
                  <a:lnTo>
                    <a:pt x="39815" y="65683"/>
                  </a:lnTo>
                  <a:lnTo>
                    <a:pt x="41607" y="63166"/>
                  </a:lnTo>
                  <a:lnTo>
                    <a:pt x="41331" y="60635"/>
                  </a:lnTo>
                  <a:lnTo>
                    <a:pt x="41607" y="59377"/>
                  </a:lnTo>
                  <a:lnTo>
                    <a:pt x="41745" y="58105"/>
                  </a:lnTo>
                  <a:lnTo>
                    <a:pt x="42021" y="60635"/>
                  </a:lnTo>
                  <a:lnTo>
                    <a:pt x="41882" y="61894"/>
                  </a:lnTo>
                  <a:lnTo>
                    <a:pt x="43398" y="61894"/>
                  </a:lnTo>
                  <a:lnTo>
                    <a:pt x="44087" y="60635"/>
                  </a:lnTo>
                  <a:lnTo>
                    <a:pt x="46016" y="56847"/>
                  </a:lnTo>
                  <a:lnTo>
                    <a:pt x="46843" y="54316"/>
                  </a:lnTo>
                  <a:lnTo>
                    <a:pt x="47531" y="51799"/>
                  </a:lnTo>
                  <a:lnTo>
                    <a:pt x="47669" y="53058"/>
                  </a:lnTo>
                  <a:lnTo>
                    <a:pt x="47944" y="54316"/>
                  </a:lnTo>
                  <a:lnTo>
                    <a:pt x="48220" y="54316"/>
                  </a:lnTo>
                  <a:lnTo>
                    <a:pt x="49184" y="51799"/>
                  </a:lnTo>
                  <a:lnTo>
                    <a:pt x="49597" y="48010"/>
                  </a:lnTo>
                  <a:lnTo>
                    <a:pt x="50562" y="48010"/>
                  </a:lnTo>
                  <a:lnTo>
                    <a:pt x="52077" y="46738"/>
                  </a:lnTo>
                  <a:lnTo>
                    <a:pt x="54282" y="48010"/>
                  </a:lnTo>
                  <a:lnTo>
                    <a:pt x="54833" y="45480"/>
                  </a:lnTo>
                  <a:lnTo>
                    <a:pt x="55522" y="44221"/>
                  </a:lnTo>
                  <a:lnTo>
                    <a:pt x="57175" y="42949"/>
                  </a:lnTo>
                  <a:lnTo>
                    <a:pt x="59931" y="42949"/>
                  </a:lnTo>
                  <a:lnTo>
                    <a:pt x="59931" y="41691"/>
                  </a:lnTo>
                  <a:lnTo>
                    <a:pt x="60205" y="40432"/>
                  </a:lnTo>
                  <a:lnTo>
                    <a:pt x="61308" y="39160"/>
                  </a:lnTo>
                  <a:lnTo>
                    <a:pt x="65441" y="39160"/>
                  </a:lnTo>
                  <a:lnTo>
                    <a:pt x="65717" y="37902"/>
                  </a:lnTo>
                  <a:lnTo>
                    <a:pt x="65993" y="35372"/>
                  </a:lnTo>
                  <a:lnTo>
                    <a:pt x="66130" y="34113"/>
                  </a:lnTo>
                  <a:lnTo>
                    <a:pt x="66543" y="34113"/>
                  </a:lnTo>
                  <a:lnTo>
                    <a:pt x="66406" y="36643"/>
                  </a:lnTo>
                  <a:lnTo>
                    <a:pt x="66406" y="36643"/>
                  </a:lnTo>
                  <a:lnTo>
                    <a:pt x="67370" y="34113"/>
                  </a:lnTo>
                  <a:lnTo>
                    <a:pt x="68473" y="34113"/>
                  </a:lnTo>
                  <a:lnTo>
                    <a:pt x="69437" y="32855"/>
                  </a:lnTo>
                  <a:lnTo>
                    <a:pt x="70400" y="30324"/>
                  </a:lnTo>
                  <a:lnTo>
                    <a:pt x="70539" y="31583"/>
                  </a:lnTo>
                  <a:lnTo>
                    <a:pt x="72192" y="31583"/>
                  </a:lnTo>
                  <a:lnTo>
                    <a:pt x="72606" y="30324"/>
                  </a:lnTo>
                  <a:lnTo>
                    <a:pt x="73156" y="29066"/>
                  </a:lnTo>
                  <a:lnTo>
                    <a:pt x="74121" y="27794"/>
                  </a:lnTo>
                  <a:lnTo>
                    <a:pt x="76188" y="26535"/>
                  </a:lnTo>
                  <a:lnTo>
                    <a:pt x="78942" y="24005"/>
                  </a:lnTo>
                  <a:lnTo>
                    <a:pt x="81974" y="20216"/>
                  </a:lnTo>
                  <a:lnTo>
                    <a:pt x="81835" y="21488"/>
                  </a:lnTo>
                  <a:lnTo>
                    <a:pt x="81698" y="22746"/>
                  </a:lnTo>
                  <a:lnTo>
                    <a:pt x="81422" y="22746"/>
                  </a:lnTo>
                  <a:lnTo>
                    <a:pt x="81009" y="24005"/>
                  </a:lnTo>
                  <a:lnTo>
                    <a:pt x="80871" y="25277"/>
                  </a:lnTo>
                  <a:lnTo>
                    <a:pt x="82387" y="21488"/>
                  </a:lnTo>
                  <a:lnTo>
                    <a:pt x="83077" y="20216"/>
                  </a:lnTo>
                  <a:lnTo>
                    <a:pt x="83214" y="21488"/>
                  </a:lnTo>
                  <a:lnTo>
                    <a:pt x="83077" y="22746"/>
                  </a:lnTo>
                  <a:lnTo>
                    <a:pt x="83764" y="21488"/>
                  </a:lnTo>
                  <a:lnTo>
                    <a:pt x="84316" y="21488"/>
                  </a:lnTo>
                  <a:lnTo>
                    <a:pt x="85004" y="20216"/>
                  </a:lnTo>
                  <a:lnTo>
                    <a:pt x="85694" y="20216"/>
                  </a:lnTo>
                  <a:lnTo>
                    <a:pt x="85831" y="18957"/>
                  </a:lnTo>
                  <a:lnTo>
                    <a:pt x="85970" y="17699"/>
                  </a:lnTo>
                  <a:lnTo>
                    <a:pt x="86244" y="15169"/>
                  </a:lnTo>
                  <a:lnTo>
                    <a:pt x="86383" y="16427"/>
                  </a:lnTo>
                  <a:lnTo>
                    <a:pt x="86657" y="16427"/>
                  </a:lnTo>
                  <a:lnTo>
                    <a:pt x="86796" y="17699"/>
                  </a:lnTo>
                  <a:lnTo>
                    <a:pt x="86657" y="20216"/>
                  </a:lnTo>
                  <a:lnTo>
                    <a:pt x="87347" y="18957"/>
                  </a:lnTo>
                  <a:lnTo>
                    <a:pt x="87623" y="17699"/>
                  </a:lnTo>
                  <a:lnTo>
                    <a:pt x="87760" y="18957"/>
                  </a:lnTo>
                  <a:lnTo>
                    <a:pt x="88173" y="17699"/>
                  </a:lnTo>
                  <a:lnTo>
                    <a:pt x="88587" y="16427"/>
                  </a:lnTo>
                  <a:lnTo>
                    <a:pt x="89550" y="15169"/>
                  </a:lnTo>
                  <a:lnTo>
                    <a:pt x="90516" y="16427"/>
                  </a:lnTo>
                  <a:lnTo>
                    <a:pt x="91480" y="16427"/>
                  </a:lnTo>
                  <a:lnTo>
                    <a:pt x="91342" y="15169"/>
                  </a:lnTo>
                  <a:lnTo>
                    <a:pt x="92306" y="13910"/>
                  </a:lnTo>
                  <a:lnTo>
                    <a:pt x="92032" y="15169"/>
                  </a:lnTo>
                  <a:lnTo>
                    <a:pt x="92858" y="15169"/>
                  </a:lnTo>
                  <a:lnTo>
                    <a:pt x="92445" y="13910"/>
                  </a:lnTo>
                  <a:lnTo>
                    <a:pt x="93133" y="11380"/>
                  </a:lnTo>
                  <a:lnTo>
                    <a:pt x="93685" y="10121"/>
                  </a:lnTo>
                  <a:lnTo>
                    <a:pt x="94098" y="11380"/>
                  </a:lnTo>
                  <a:lnTo>
                    <a:pt x="94098" y="15169"/>
                  </a:lnTo>
                  <a:lnTo>
                    <a:pt x="95338" y="11380"/>
                  </a:lnTo>
                  <a:lnTo>
                    <a:pt x="95338" y="12638"/>
                  </a:lnTo>
                  <a:lnTo>
                    <a:pt x="95612" y="12638"/>
                  </a:lnTo>
                  <a:lnTo>
                    <a:pt x="95751" y="11380"/>
                  </a:lnTo>
                  <a:lnTo>
                    <a:pt x="96026" y="12638"/>
                  </a:lnTo>
                  <a:lnTo>
                    <a:pt x="96578" y="11380"/>
                  </a:lnTo>
                  <a:lnTo>
                    <a:pt x="97818" y="11380"/>
                  </a:lnTo>
                  <a:lnTo>
                    <a:pt x="97818" y="12638"/>
                  </a:lnTo>
                  <a:lnTo>
                    <a:pt x="97679" y="13910"/>
                  </a:lnTo>
                  <a:lnTo>
                    <a:pt x="97542" y="13910"/>
                  </a:lnTo>
                  <a:lnTo>
                    <a:pt x="97542" y="15169"/>
                  </a:lnTo>
                  <a:lnTo>
                    <a:pt x="98782" y="12638"/>
                  </a:lnTo>
                  <a:lnTo>
                    <a:pt x="99471" y="11380"/>
                  </a:lnTo>
                  <a:lnTo>
                    <a:pt x="100159" y="11380"/>
                  </a:lnTo>
                  <a:lnTo>
                    <a:pt x="100435" y="12638"/>
                  </a:lnTo>
                  <a:lnTo>
                    <a:pt x="100711" y="12638"/>
                  </a:lnTo>
                  <a:lnTo>
                    <a:pt x="100985" y="11380"/>
                  </a:lnTo>
                  <a:lnTo>
                    <a:pt x="103466" y="12638"/>
                  </a:lnTo>
                  <a:lnTo>
                    <a:pt x="104430" y="11380"/>
                  </a:lnTo>
                  <a:lnTo>
                    <a:pt x="105394" y="10121"/>
                  </a:lnTo>
                  <a:lnTo>
                    <a:pt x="106910" y="10121"/>
                  </a:lnTo>
                  <a:lnTo>
                    <a:pt x="107461" y="12638"/>
                  </a:lnTo>
                  <a:lnTo>
                    <a:pt x="108013" y="12638"/>
                  </a:lnTo>
                  <a:lnTo>
                    <a:pt x="107737" y="10121"/>
                  </a:lnTo>
                  <a:lnTo>
                    <a:pt x="108150" y="7591"/>
                  </a:lnTo>
                  <a:lnTo>
                    <a:pt x="108287" y="7591"/>
                  </a:lnTo>
                  <a:lnTo>
                    <a:pt x="108287" y="10121"/>
                  </a:lnTo>
                  <a:lnTo>
                    <a:pt x="108563" y="11380"/>
                  </a:lnTo>
                  <a:lnTo>
                    <a:pt x="108700" y="10121"/>
                  </a:lnTo>
                  <a:lnTo>
                    <a:pt x="109114" y="8849"/>
                  </a:lnTo>
                  <a:lnTo>
                    <a:pt x="109803" y="8849"/>
                  </a:lnTo>
                  <a:lnTo>
                    <a:pt x="109803" y="10121"/>
                  </a:lnTo>
                  <a:lnTo>
                    <a:pt x="109527" y="11380"/>
                  </a:lnTo>
                  <a:lnTo>
                    <a:pt x="110079" y="10121"/>
                  </a:lnTo>
                  <a:lnTo>
                    <a:pt x="110630" y="10121"/>
                  </a:lnTo>
                  <a:lnTo>
                    <a:pt x="110216" y="11380"/>
                  </a:lnTo>
                  <a:lnTo>
                    <a:pt x="110354" y="12638"/>
                  </a:lnTo>
                  <a:lnTo>
                    <a:pt x="111319" y="13910"/>
                  </a:lnTo>
                  <a:lnTo>
                    <a:pt x="111456" y="11380"/>
                  </a:lnTo>
                  <a:lnTo>
                    <a:pt x="111732" y="11380"/>
                  </a:lnTo>
                  <a:lnTo>
                    <a:pt x="112146" y="10121"/>
                  </a:lnTo>
                  <a:lnTo>
                    <a:pt x="112559" y="8849"/>
                  </a:lnTo>
                  <a:lnTo>
                    <a:pt x="112283" y="11380"/>
                  </a:lnTo>
                  <a:lnTo>
                    <a:pt x="112422" y="12638"/>
                  </a:lnTo>
                  <a:lnTo>
                    <a:pt x="112835" y="13910"/>
                  </a:lnTo>
                  <a:lnTo>
                    <a:pt x="113248" y="15169"/>
                  </a:lnTo>
                  <a:lnTo>
                    <a:pt x="113799" y="16427"/>
                  </a:lnTo>
                  <a:lnTo>
                    <a:pt x="113936" y="15169"/>
                  </a:lnTo>
                  <a:lnTo>
                    <a:pt x="113799" y="13910"/>
                  </a:lnTo>
                  <a:lnTo>
                    <a:pt x="114212" y="12638"/>
                  </a:lnTo>
                  <a:lnTo>
                    <a:pt x="114625" y="13910"/>
                  </a:lnTo>
                  <a:lnTo>
                    <a:pt x="115039" y="13910"/>
                  </a:lnTo>
                  <a:lnTo>
                    <a:pt x="115452" y="15169"/>
                  </a:lnTo>
                  <a:lnTo>
                    <a:pt x="116416" y="12638"/>
                  </a:lnTo>
                  <a:lnTo>
                    <a:pt x="117242" y="10121"/>
                  </a:lnTo>
                  <a:lnTo>
                    <a:pt x="117242" y="11380"/>
                  </a:lnTo>
                  <a:lnTo>
                    <a:pt x="117105" y="12638"/>
                  </a:lnTo>
                  <a:lnTo>
                    <a:pt x="118069" y="13910"/>
                  </a:lnTo>
                  <a:lnTo>
                    <a:pt x="118482" y="13910"/>
                  </a:lnTo>
                  <a:lnTo>
                    <a:pt x="118482" y="15169"/>
                  </a:lnTo>
                  <a:lnTo>
                    <a:pt x="118345" y="16427"/>
                  </a:lnTo>
                  <a:lnTo>
                    <a:pt x="119309" y="13910"/>
                  </a:lnTo>
                  <a:lnTo>
                    <a:pt x="119585" y="12638"/>
                  </a:lnTo>
                  <a:lnTo>
                    <a:pt x="119447" y="11380"/>
                  </a:lnTo>
                  <a:lnTo>
                    <a:pt x="118895" y="11380"/>
                  </a:lnTo>
                  <a:lnTo>
                    <a:pt x="118208" y="12638"/>
                  </a:lnTo>
                  <a:lnTo>
                    <a:pt x="118345" y="10121"/>
                  </a:lnTo>
                  <a:lnTo>
                    <a:pt x="117932" y="12638"/>
                  </a:lnTo>
                  <a:lnTo>
                    <a:pt x="117794" y="10121"/>
                  </a:lnTo>
                  <a:lnTo>
                    <a:pt x="117932" y="8849"/>
                  </a:lnTo>
                  <a:lnTo>
                    <a:pt x="117105" y="8849"/>
                  </a:lnTo>
                  <a:lnTo>
                    <a:pt x="117105" y="7591"/>
                  </a:lnTo>
                  <a:lnTo>
                    <a:pt x="117242" y="7591"/>
                  </a:lnTo>
                  <a:lnTo>
                    <a:pt x="116141" y="6332"/>
                  </a:lnTo>
                  <a:lnTo>
                    <a:pt x="115865" y="7591"/>
                  </a:lnTo>
                  <a:lnTo>
                    <a:pt x="115728" y="7591"/>
                  </a:lnTo>
                  <a:lnTo>
                    <a:pt x="115728" y="8849"/>
                  </a:lnTo>
                  <a:lnTo>
                    <a:pt x="115452" y="11380"/>
                  </a:lnTo>
                  <a:lnTo>
                    <a:pt x="115176" y="5060"/>
                  </a:lnTo>
                  <a:lnTo>
                    <a:pt x="114901" y="6332"/>
                  </a:lnTo>
                  <a:lnTo>
                    <a:pt x="114488" y="7591"/>
                  </a:lnTo>
                  <a:lnTo>
                    <a:pt x="113936" y="8849"/>
                  </a:lnTo>
                  <a:lnTo>
                    <a:pt x="113799" y="8849"/>
                  </a:lnTo>
                  <a:lnTo>
                    <a:pt x="113661" y="7591"/>
                  </a:lnTo>
                  <a:lnTo>
                    <a:pt x="112559" y="7591"/>
                  </a:lnTo>
                  <a:lnTo>
                    <a:pt x="112835" y="6332"/>
                  </a:lnTo>
                  <a:lnTo>
                    <a:pt x="112696" y="3802"/>
                  </a:lnTo>
                  <a:lnTo>
                    <a:pt x="112422" y="5060"/>
                  </a:lnTo>
                  <a:lnTo>
                    <a:pt x="112146" y="6332"/>
                  </a:lnTo>
                  <a:lnTo>
                    <a:pt x="111043" y="6332"/>
                  </a:lnTo>
                  <a:lnTo>
                    <a:pt x="109114" y="2543"/>
                  </a:lnTo>
                  <a:lnTo>
                    <a:pt x="108700" y="5060"/>
                  </a:lnTo>
                  <a:lnTo>
                    <a:pt x="108150" y="5060"/>
                  </a:lnTo>
                  <a:lnTo>
                    <a:pt x="108287" y="2543"/>
                  </a:lnTo>
                  <a:lnTo>
                    <a:pt x="108150" y="2543"/>
                  </a:lnTo>
                  <a:lnTo>
                    <a:pt x="107737" y="3802"/>
                  </a:lnTo>
                  <a:lnTo>
                    <a:pt x="107737" y="1271"/>
                  </a:lnTo>
                  <a:lnTo>
                    <a:pt x="107047" y="2543"/>
                  </a:lnTo>
                  <a:lnTo>
                    <a:pt x="106359" y="2543"/>
                  </a:lnTo>
                  <a:lnTo>
                    <a:pt x="106359" y="5060"/>
                  </a:lnTo>
                  <a:lnTo>
                    <a:pt x="106497" y="6332"/>
                  </a:lnTo>
                  <a:lnTo>
                    <a:pt x="106497" y="7591"/>
                  </a:lnTo>
                  <a:lnTo>
                    <a:pt x="106221" y="8849"/>
                  </a:lnTo>
                  <a:lnTo>
                    <a:pt x="106221" y="7591"/>
                  </a:lnTo>
                  <a:lnTo>
                    <a:pt x="105946" y="6332"/>
                  </a:lnTo>
                  <a:lnTo>
                    <a:pt x="105807" y="5060"/>
                  </a:lnTo>
                  <a:lnTo>
                    <a:pt x="106083" y="3802"/>
                  </a:lnTo>
                  <a:lnTo>
                    <a:pt x="104568" y="3802"/>
                  </a:lnTo>
                  <a:lnTo>
                    <a:pt x="103466" y="2543"/>
                  </a:lnTo>
                  <a:lnTo>
                    <a:pt x="103190" y="3802"/>
                  </a:lnTo>
                  <a:lnTo>
                    <a:pt x="102088" y="6332"/>
                  </a:lnTo>
                  <a:lnTo>
                    <a:pt x="100848" y="6332"/>
                  </a:lnTo>
                  <a:lnTo>
                    <a:pt x="99608" y="5060"/>
                  </a:lnTo>
                  <a:lnTo>
                    <a:pt x="98644" y="3802"/>
                  </a:lnTo>
                  <a:lnTo>
                    <a:pt x="98782" y="2543"/>
                  </a:lnTo>
                  <a:lnTo>
                    <a:pt x="98919" y="2543"/>
                  </a:lnTo>
                  <a:lnTo>
                    <a:pt x="98092" y="1271"/>
                  </a:lnTo>
                  <a:lnTo>
                    <a:pt x="97404" y="1271"/>
                  </a:lnTo>
                  <a:lnTo>
                    <a:pt x="97679" y="2543"/>
                  </a:lnTo>
                  <a:lnTo>
                    <a:pt x="95338" y="2543"/>
                  </a:lnTo>
                  <a:lnTo>
                    <a:pt x="94786" y="1271"/>
                  </a:lnTo>
                  <a:lnTo>
                    <a:pt x="94786" y="2543"/>
                  </a:lnTo>
                  <a:lnTo>
                    <a:pt x="94925" y="2543"/>
                  </a:lnTo>
                  <a:lnTo>
                    <a:pt x="95062" y="3802"/>
                  </a:lnTo>
                  <a:lnTo>
                    <a:pt x="95062" y="5060"/>
                  </a:lnTo>
                  <a:lnTo>
                    <a:pt x="94235" y="3802"/>
                  </a:lnTo>
                  <a:lnTo>
                    <a:pt x="93409" y="2543"/>
                  </a:lnTo>
                  <a:lnTo>
                    <a:pt x="93133" y="3802"/>
                  </a:lnTo>
                  <a:lnTo>
                    <a:pt x="92858" y="6332"/>
                  </a:lnTo>
                  <a:lnTo>
                    <a:pt x="92582" y="7591"/>
                  </a:lnTo>
                  <a:lnTo>
                    <a:pt x="92445" y="7591"/>
                  </a:lnTo>
                  <a:lnTo>
                    <a:pt x="92306" y="6332"/>
                  </a:lnTo>
                  <a:lnTo>
                    <a:pt x="92306" y="3802"/>
                  </a:lnTo>
                  <a:lnTo>
                    <a:pt x="92582" y="3802"/>
                  </a:lnTo>
                  <a:lnTo>
                    <a:pt x="92719" y="2543"/>
                  </a:lnTo>
                  <a:lnTo>
                    <a:pt x="92169" y="2543"/>
                  </a:lnTo>
                  <a:lnTo>
                    <a:pt x="90516" y="3802"/>
                  </a:lnTo>
                  <a:lnTo>
                    <a:pt x="89550" y="3802"/>
                  </a:lnTo>
                  <a:lnTo>
                    <a:pt x="89413" y="2543"/>
                  </a:lnTo>
                  <a:lnTo>
                    <a:pt x="89550" y="1271"/>
                  </a:lnTo>
                  <a:lnTo>
                    <a:pt x="88863" y="2543"/>
                  </a:lnTo>
                  <a:lnTo>
                    <a:pt x="88422" y="5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2202700" y="1204225"/>
              <a:ext cx="177000" cy="177000"/>
            </a:xfrm>
            <a:custGeom>
              <a:pathLst>
                <a:path extrusionOk="0" h="120000" w="120000">
                  <a:moveTo>
                    <a:pt x="43210" y="19197"/>
                  </a:moveTo>
                  <a:lnTo>
                    <a:pt x="43210" y="19197"/>
                  </a:lnTo>
                  <a:lnTo>
                    <a:pt x="43210" y="19197"/>
                  </a:lnTo>
                  <a:close/>
                  <a:moveTo>
                    <a:pt x="36800" y="19197"/>
                  </a:moveTo>
                  <a:lnTo>
                    <a:pt x="36800" y="20808"/>
                  </a:lnTo>
                  <a:lnTo>
                    <a:pt x="38411" y="19197"/>
                  </a:lnTo>
                  <a:close/>
                  <a:moveTo>
                    <a:pt x="35206" y="20808"/>
                  </a:moveTo>
                  <a:lnTo>
                    <a:pt x="35206" y="20808"/>
                  </a:lnTo>
                  <a:lnTo>
                    <a:pt x="35206" y="20808"/>
                  </a:lnTo>
                  <a:close/>
                  <a:moveTo>
                    <a:pt x="8004" y="27201"/>
                  </a:moveTo>
                  <a:lnTo>
                    <a:pt x="6410" y="28795"/>
                  </a:lnTo>
                  <a:lnTo>
                    <a:pt x="8004" y="27998"/>
                  </a:lnTo>
                  <a:lnTo>
                    <a:pt x="8004" y="27998"/>
                  </a:lnTo>
                  <a:lnTo>
                    <a:pt x="8004" y="27201"/>
                  </a:lnTo>
                  <a:close/>
                  <a:moveTo>
                    <a:pt x="9615" y="27201"/>
                  </a:moveTo>
                  <a:lnTo>
                    <a:pt x="8004" y="27998"/>
                  </a:lnTo>
                  <a:lnTo>
                    <a:pt x="8004" y="27998"/>
                  </a:lnTo>
                  <a:lnTo>
                    <a:pt x="8004" y="28795"/>
                  </a:lnTo>
                  <a:lnTo>
                    <a:pt x="9615" y="27201"/>
                  </a:lnTo>
                  <a:close/>
                  <a:moveTo>
                    <a:pt x="102396" y="62408"/>
                  </a:moveTo>
                  <a:lnTo>
                    <a:pt x="102006" y="62798"/>
                  </a:lnTo>
                  <a:lnTo>
                    <a:pt x="102006" y="62798"/>
                  </a:lnTo>
                  <a:lnTo>
                    <a:pt x="105602" y="64002"/>
                  </a:lnTo>
                  <a:lnTo>
                    <a:pt x="102396" y="62408"/>
                  </a:lnTo>
                  <a:close/>
                  <a:moveTo>
                    <a:pt x="14414" y="0"/>
                  </a:moveTo>
                  <a:lnTo>
                    <a:pt x="6410" y="6410"/>
                  </a:lnTo>
                  <a:lnTo>
                    <a:pt x="16" y="12803"/>
                  </a:lnTo>
                  <a:lnTo>
                    <a:pt x="1611" y="14397"/>
                  </a:lnTo>
                  <a:lnTo>
                    <a:pt x="3205" y="17603"/>
                  </a:lnTo>
                  <a:lnTo>
                    <a:pt x="4816" y="19197"/>
                  </a:lnTo>
                  <a:lnTo>
                    <a:pt x="6410" y="20808"/>
                  </a:lnTo>
                  <a:lnTo>
                    <a:pt x="8004" y="20808"/>
                  </a:lnTo>
                  <a:lnTo>
                    <a:pt x="12803" y="19197"/>
                  </a:lnTo>
                  <a:lnTo>
                    <a:pt x="12803" y="19197"/>
                  </a:lnTo>
                  <a:lnTo>
                    <a:pt x="8004" y="23996"/>
                  </a:lnTo>
                  <a:lnTo>
                    <a:pt x="11209" y="23996"/>
                  </a:lnTo>
                  <a:lnTo>
                    <a:pt x="9615" y="27201"/>
                  </a:lnTo>
                  <a:lnTo>
                    <a:pt x="9615" y="27201"/>
                  </a:lnTo>
                  <a:lnTo>
                    <a:pt x="20808" y="23996"/>
                  </a:lnTo>
                  <a:lnTo>
                    <a:pt x="17603" y="27201"/>
                  </a:lnTo>
                  <a:lnTo>
                    <a:pt x="14414" y="32001"/>
                  </a:lnTo>
                  <a:lnTo>
                    <a:pt x="22402" y="38394"/>
                  </a:lnTo>
                  <a:lnTo>
                    <a:pt x="43210" y="52809"/>
                  </a:lnTo>
                  <a:lnTo>
                    <a:pt x="67207" y="68801"/>
                  </a:lnTo>
                  <a:lnTo>
                    <a:pt x="76806" y="73600"/>
                  </a:lnTo>
                  <a:lnTo>
                    <a:pt x="81605" y="73600"/>
                  </a:lnTo>
                  <a:lnTo>
                    <a:pt x="80011" y="75195"/>
                  </a:lnTo>
                  <a:lnTo>
                    <a:pt x="80011" y="76806"/>
                  </a:lnTo>
                  <a:lnTo>
                    <a:pt x="84810" y="79994"/>
                  </a:lnTo>
                  <a:lnTo>
                    <a:pt x="84810" y="79994"/>
                  </a:lnTo>
                  <a:lnTo>
                    <a:pt x="81605" y="78400"/>
                  </a:lnTo>
                  <a:lnTo>
                    <a:pt x="83199" y="81605"/>
                  </a:lnTo>
                  <a:lnTo>
                    <a:pt x="87998" y="84793"/>
                  </a:lnTo>
                  <a:lnTo>
                    <a:pt x="87998" y="84793"/>
                  </a:lnTo>
                  <a:lnTo>
                    <a:pt x="84810" y="83199"/>
                  </a:lnTo>
                  <a:lnTo>
                    <a:pt x="80011" y="81605"/>
                  </a:lnTo>
                  <a:lnTo>
                    <a:pt x="81605" y="81605"/>
                  </a:lnTo>
                  <a:lnTo>
                    <a:pt x="78400" y="79994"/>
                  </a:lnTo>
                  <a:lnTo>
                    <a:pt x="72006" y="79994"/>
                  </a:lnTo>
                  <a:lnTo>
                    <a:pt x="72006" y="78400"/>
                  </a:lnTo>
                  <a:lnTo>
                    <a:pt x="68801" y="81605"/>
                  </a:lnTo>
                  <a:lnTo>
                    <a:pt x="67207" y="86404"/>
                  </a:lnTo>
                  <a:lnTo>
                    <a:pt x="70395" y="83199"/>
                  </a:lnTo>
                  <a:lnTo>
                    <a:pt x="78400" y="83199"/>
                  </a:lnTo>
                  <a:lnTo>
                    <a:pt x="76806" y="84793"/>
                  </a:lnTo>
                  <a:lnTo>
                    <a:pt x="76806" y="87998"/>
                  </a:lnTo>
                  <a:lnTo>
                    <a:pt x="78400" y="91204"/>
                  </a:lnTo>
                  <a:lnTo>
                    <a:pt x="73600" y="92798"/>
                  </a:lnTo>
                  <a:lnTo>
                    <a:pt x="67207" y="97597"/>
                  </a:lnTo>
                  <a:lnTo>
                    <a:pt x="60797" y="103990"/>
                  </a:lnTo>
                  <a:lnTo>
                    <a:pt x="59202" y="107196"/>
                  </a:lnTo>
                  <a:lnTo>
                    <a:pt x="59202" y="110401"/>
                  </a:lnTo>
                  <a:lnTo>
                    <a:pt x="55997" y="108790"/>
                  </a:lnTo>
                  <a:lnTo>
                    <a:pt x="54403" y="107196"/>
                  </a:lnTo>
                  <a:lnTo>
                    <a:pt x="52809" y="108790"/>
                  </a:lnTo>
                  <a:lnTo>
                    <a:pt x="51198" y="111995"/>
                  </a:lnTo>
                  <a:lnTo>
                    <a:pt x="51198" y="115200"/>
                  </a:lnTo>
                  <a:lnTo>
                    <a:pt x="55997" y="118388"/>
                  </a:lnTo>
                  <a:lnTo>
                    <a:pt x="57608" y="118388"/>
                  </a:lnTo>
                  <a:lnTo>
                    <a:pt x="60797" y="116794"/>
                  </a:lnTo>
                  <a:lnTo>
                    <a:pt x="62408" y="111995"/>
                  </a:lnTo>
                  <a:lnTo>
                    <a:pt x="62408" y="105602"/>
                  </a:lnTo>
                  <a:lnTo>
                    <a:pt x="65596" y="108790"/>
                  </a:lnTo>
                  <a:lnTo>
                    <a:pt x="70395" y="111995"/>
                  </a:lnTo>
                  <a:lnTo>
                    <a:pt x="72006" y="110401"/>
                  </a:lnTo>
                  <a:lnTo>
                    <a:pt x="76806" y="105602"/>
                  </a:lnTo>
                  <a:lnTo>
                    <a:pt x="80011" y="99191"/>
                  </a:lnTo>
                  <a:lnTo>
                    <a:pt x="81605" y="94392"/>
                  </a:lnTo>
                  <a:lnTo>
                    <a:pt x="89609" y="96003"/>
                  </a:lnTo>
                  <a:lnTo>
                    <a:pt x="96003" y="99191"/>
                  </a:lnTo>
                  <a:lnTo>
                    <a:pt x="96003" y="96003"/>
                  </a:lnTo>
                  <a:lnTo>
                    <a:pt x="97597" y="94392"/>
                  </a:lnTo>
                  <a:lnTo>
                    <a:pt x="100802" y="89592"/>
                  </a:lnTo>
                  <a:lnTo>
                    <a:pt x="100802" y="86404"/>
                  </a:lnTo>
                  <a:lnTo>
                    <a:pt x="97597" y="84793"/>
                  </a:lnTo>
                  <a:lnTo>
                    <a:pt x="104007" y="84793"/>
                  </a:lnTo>
                  <a:lnTo>
                    <a:pt x="108807" y="83199"/>
                  </a:lnTo>
                  <a:lnTo>
                    <a:pt x="115200" y="76806"/>
                  </a:lnTo>
                  <a:lnTo>
                    <a:pt x="113606" y="76806"/>
                  </a:lnTo>
                  <a:lnTo>
                    <a:pt x="108807" y="75195"/>
                  </a:lnTo>
                  <a:lnTo>
                    <a:pt x="105602" y="75195"/>
                  </a:lnTo>
                  <a:lnTo>
                    <a:pt x="116794" y="73600"/>
                  </a:lnTo>
                  <a:lnTo>
                    <a:pt x="119999" y="72006"/>
                  </a:lnTo>
                  <a:lnTo>
                    <a:pt x="118405" y="72006"/>
                  </a:lnTo>
                  <a:lnTo>
                    <a:pt x="111995" y="70395"/>
                  </a:lnTo>
                  <a:lnTo>
                    <a:pt x="107196" y="70395"/>
                  </a:lnTo>
                  <a:lnTo>
                    <a:pt x="113606" y="68801"/>
                  </a:lnTo>
                  <a:lnTo>
                    <a:pt x="115200" y="67207"/>
                  </a:lnTo>
                  <a:lnTo>
                    <a:pt x="99208" y="67207"/>
                  </a:lnTo>
                  <a:lnTo>
                    <a:pt x="100802" y="65596"/>
                  </a:lnTo>
                  <a:lnTo>
                    <a:pt x="100802" y="64002"/>
                  </a:lnTo>
                  <a:lnTo>
                    <a:pt x="102006" y="62798"/>
                  </a:lnTo>
                  <a:lnTo>
                    <a:pt x="102006" y="62798"/>
                  </a:lnTo>
                  <a:lnTo>
                    <a:pt x="100802" y="62408"/>
                  </a:lnTo>
                  <a:lnTo>
                    <a:pt x="92798" y="62408"/>
                  </a:lnTo>
                  <a:lnTo>
                    <a:pt x="89609" y="60797"/>
                  </a:lnTo>
                  <a:lnTo>
                    <a:pt x="86404" y="57608"/>
                  </a:lnTo>
                  <a:lnTo>
                    <a:pt x="84810" y="51198"/>
                  </a:lnTo>
                  <a:lnTo>
                    <a:pt x="84810" y="46399"/>
                  </a:lnTo>
                  <a:lnTo>
                    <a:pt x="76806" y="44804"/>
                  </a:lnTo>
                  <a:lnTo>
                    <a:pt x="59202" y="38394"/>
                  </a:lnTo>
                  <a:lnTo>
                    <a:pt x="49604" y="33595"/>
                  </a:lnTo>
                  <a:lnTo>
                    <a:pt x="43210" y="28795"/>
                  </a:lnTo>
                  <a:lnTo>
                    <a:pt x="40005" y="23996"/>
                  </a:lnTo>
                  <a:lnTo>
                    <a:pt x="40005" y="22402"/>
                  </a:lnTo>
                  <a:lnTo>
                    <a:pt x="43210" y="19197"/>
                  </a:lnTo>
                  <a:lnTo>
                    <a:pt x="38411" y="22402"/>
                  </a:lnTo>
                  <a:lnTo>
                    <a:pt x="36800" y="22402"/>
                  </a:lnTo>
                  <a:lnTo>
                    <a:pt x="36800" y="20808"/>
                  </a:lnTo>
                  <a:lnTo>
                    <a:pt x="35206" y="22402"/>
                  </a:lnTo>
                  <a:lnTo>
                    <a:pt x="35206" y="20808"/>
                  </a:lnTo>
                  <a:lnTo>
                    <a:pt x="32001" y="25607"/>
                  </a:lnTo>
                  <a:lnTo>
                    <a:pt x="32001" y="22402"/>
                  </a:lnTo>
                  <a:lnTo>
                    <a:pt x="30407" y="19197"/>
                  </a:lnTo>
                  <a:lnTo>
                    <a:pt x="22402" y="14397"/>
                  </a:lnTo>
                  <a:lnTo>
                    <a:pt x="19214" y="11209"/>
                  </a:lnTo>
                  <a:lnTo>
                    <a:pt x="16009" y="8004"/>
                  </a:lnTo>
                  <a:lnTo>
                    <a:pt x="14414" y="4799"/>
                  </a:lnTo>
                  <a:lnTo>
                    <a:pt x="14414" y="0"/>
                  </a:lnTo>
                  <a:close/>
                  <a:moveTo>
                    <a:pt x="44804" y="115200"/>
                  </a:moveTo>
                  <a:lnTo>
                    <a:pt x="44804" y="118388"/>
                  </a:lnTo>
                  <a:lnTo>
                    <a:pt x="51198" y="119999"/>
                  </a:lnTo>
                  <a:lnTo>
                    <a:pt x="46399" y="116794"/>
                  </a:lnTo>
                  <a:lnTo>
                    <a:pt x="44804" y="115200"/>
                  </a:lnTo>
                  <a:close/>
                  <a:moveTo>
                    <a:pt x="51198" y="115200"/>
                  </a:moveTo>
                  <a:lnTo>
                    <a:pt x="51198" y="119999"/>
                  </a:lnTo>
                  <a:lnTo>
                    <a:pt x="52809" y="119999"/>
                  </a:lnTo>
                  <a:lnTo>
                    <a:pt x="51198" y="1152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6" name="Shape 146"/>
          <p:cNvSpPr txBox="1"/>
          <p:nvPr/>
        </p:nvSpPr>
        <p:spPr>
          <a:xfrm>
            <a:off x="6672450" y="3925100"/>
            <a:ext cx="1989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HAWQ 2.1.1</a:t>
            </a:r>
          </a:p>
        </p:txBody>
      </p:sp>
      <p:sp>
        <p:nvSpPr>
          <p:cNvPr id="147" name="Shape 147"/>
          <p:cNvSpPr/>
          <p:nvPr/>
        </p:nvSpPr>
        <p:spPr>
          <a:xfrm>
            <a:off x="2996528" y="487106"/>
            <a:ext cx="366300" cy="349500"/>
          </a:xfrm>
          <a:custGeom>
            <a:pathLst>
              <a:path extrusionOk="0" h="120000" w="120000">
                <a:moveTo>
                  <a:pt x="102235" y="3655"/>
                </a:moveTo>
                <a:lnTo>
                  <a:pt x="103101" y="4023"/>
                </a:lnTo>
                <a:lnTo>
                  <a:pt x="103624" y="4391"/>
                </a:lnTo>
                <a:lnTo>
                  <a:pt x="103974" y="4939"/>
                </a:lnTo>
                <a:lnTo>
                  <a:pt x="103974" y="5667"/>
                </a:lnTo>
                <a:lnTo>
                  <a:pt x="103974" y="6395"/>
                </a:lnTo>
                <a:lnTo>
                  <a:pt x="104146" y="6943"/>
                </a:lnTo>
                <a:lnTo>
                  <a:pt x="97182" y="6943"/>
                </a:lnTo>
                <a:lnTo>
                  <a:pt x="97533" y="6034"/>
                </a:lnTo>
                <a:lnTo>
                  <a:pt x="98055" y="5299"/>
                </a:lnTo>
                <a:lnTo>
                  <a:pt x="98749" y="4571"/>
                </a:lnTo>
                <a:lnTo>
                  <a:pt x="99444" y="4023"/>
                </a:lnTo>
                <a:lnTo>
                  <a:pt x="99966" y="3843"/>
                </a:lnTo>
                <a:lnTo>
                  <a:pt x="100668" y="3655"/>
                </a:lnTo>
                <a:close/>
                <a:moveTo>
                  <a:pt x="29087" y="4751"/>
                </a:moveTo>
                <a:lnTo>
                  <a:pt x="29609" y="5119"/>
                </a:lnTo>
                <a:lnTo>
                  <a:pt x="30132" y="5667"/>
                </a:lnTo>
                <a:lnTo>
                  <a:pt x="30483" y="6395"/>
                </a:lnTo>
                <a:lnTo>
                  <a:pt x="30654" y="7130"/>
                </a:lnTo>
                <a:lnTo>
                  <a:pt x="25258" y="7310"/>
                </a:lnTo>
                <a:lnTo>
                  <a:pt x="25780" y="6034"/>
                </a:lnTo>
                <a:lnTo>
                  <a:pt x="26124" y="5667"/>
                </a:lnTo>
                <a:lnTo>
                  <a:pt x="26303" y="5299"/>
                </a:lnTo>
                <a:lnTo>
                  <a:pt x="27169" y="4751"/>
                </a:lnTo>
                <a:close/>
                <a:moveTo>
                  <a:pt x="98227" y="15162"/>
                </a:moveTo>
                <a:lnTo>
                  <a:pt x="98749" y="15342"/>
                </a:lnTo>
                <a:lnTo>
                  <a:pt x="99272" y="15710"/>
                </a:lnTo>
                <a:lnTo>
                  <a:pt x="99794" y="16078"/>
                </a:lnTo>
                <a:lnTo>
                  <a:pt x="100145" y="16626"/>
                </a:lnTo>
                <a:lnTo>
                  <a:pt x="100489" y="17173"/>
                </a:lnTo>
                <a:lnTo>
                  <a:pt x="100839" y="17902"/>
                </a:lnTo>
                <a:lnTo>
                  <a:pt x="101011" y="18997"/>
                </a:lnTo>
                <a:lnTo>
                  <a:pt x="100145" y="19178"/>
                </a:lnTo>
                <a:lnTo>
                  <a:pt x="99272" y="19178"/>
                </a:lnTo>
                <a:lnTo>
                  <a:pt x="98578" y="18997"/>
                </a:lnTo>
                <a:lnTo>
                  <a:pt x="98227" y="18630"/>
                </a:lnTo>
                <a:lnTo>
                  <a:pt x="97876" y="18082"/>
                </a:lnTo>
                <a:lnTo>
                  <a:pt x="97354" y="16626"/>
                </a:lnTo>
                <a:lnTo>
                  <a:pt x="97010" y="15162"/>
                </a:lnTo>
                <a:close/>
                <a:moveTo>
                  <a:pt x="24385" y="14066"/>
                </a:moveTo>
                <a:lnTo>
                  <a:pt x="25258" y="14434"/>
                </a:lnTo>
                <a:lnTo>
                  <a:pt x="25780" y="14794"/>
                </a:lnTo>
                <a:lnTo>
                  <a:pt x="26303" y="15342"/>
                </a:lnTo>
                <a:lnTo>
                  <a:pt x="26646" y="16078"/>
                </a:lnTo>
                <a:lnTo>
                  <a:pt x="26997" y="16626"/>
                </a:lnTo>
                <a:lnTo>
                  <a:pt x="27348" y="18269"/>
                </a:lnTo>
                <a:lnTo>
                  <a:pt x="27348" y="18997"/>
                </a:lnTo>
                <a:lnTo>
                  <a:pt x="27169" y="19726"/>
                </a:lnTo>
                <a:lnTo>
                  <a:pt x="26475" y="19726"/>
                </a:lnTo>
                <a:lnTo>
                  <a:pt x="25780" y="19178"/>
                </a:lnTo>
                <a:lnTo>
                  <a:pt x="25258" y="18630"/>
                </a:lnTo>
                <a:lnTo>
                  <a:pt x="24907" y="17902"/>
                </a:lnTo>
                <a:lnTo>
                  <a:pt x="24735" y="16986"/>
                </a:lnTo>
                <a:lnTo>
                  <a:pt x="24556" y="16078"/>
                </a:lnTo>
                <a:lnTo>
                  <a:pt x="24385" y="14066"/>
                </a:lnTo>
                <a:close/>
                <a:moveTo>
                  <a:pt x="20899" y="14434"/>
                </a:moveTo>
                <a:lnTo>
                  <a:pt x="21250" y="16986"/>
                </a:lnTo>
                <a:lnTo>
                  <a:pt x="21421" y="18269"/>
                </a:lnTo>
                <a:lnTo>
                  <a:pt x="21772" y="19365"/>
                </a:lnTo>
                <a:lnTo>
                  <a:pt x="22295" y="20461"/>
                </a:lnTo>
                <a:lnTo>
                  <a:pt x="22817" y="21369"/>
                </a:lnTo>
                <a:lnTo>
                  <a:pt x="23690" y="22105"/>
                </a:lnTo>
                <a:lnTo>
                  <a:pt x="24385" y="22833"/>
                </a:lnTo>
                <a:lnTo>
                  <a:pt x="22645" y="22833"/>
                </a:lnTo>
                <a:lnTo>
                  <a:pt x="21772" y="22653"/>
                </a:lnTo>
                <a:lnTo>
                  <a:pt x="20899" y="22105"/>
                </a:lnTo>
                <a:lnTo>
                  <a:pt x="20205" y="21557"/>
                </a:lnTo>
                <a:lnTo>
                  <a:pt x="19682" y="20821"/>
                </a:lnTo>
                <a:lnTo>
                  <a:pt x="19331" y="19913"/>
                </a:lnTo>
                <a:lnTo>
                  <a:pt x="19160" y="18997"/>
                </a:lnTo>
                <a:lnTo>
                  <a:pt x="19160" y="17902"/>
                </a:lnTo>
                <a:lnTo>
                  <a:pt x="19510" y="16806"/>
                </a:lnTo>
                <a:lnTo>
                  <a:pt x="19854" y="15890"/>
                </a:lnTo>
                <a:lnTo>
                  <a:pt x="20555" y="14982"/>
                </a:lnTo>
                <a:lnTo>
                  <a:pt x="20899" y="14434"/>
                </a:lnTo>
                <a:close/>
                <a:moveTo>
                  <a:pt x="93524" y="15530"/>
                </a:moveTo>
                <a:lnTo>
                  <a:pt x="94047" y="17902"/>
                </a:lnTo>
                <a:lnTo>
                  <a:pt x="94920" y="19913"/>
                </a:lnTo>
                <a:lnTo>
                  <a:pt x="95264" y="20641"/>
                </a:lnTo>
                <a:lnTo>
                  <a:pt x="95786" y="21189"/>
                </a:lnTo>
                <a:lnTo>
                  <a:pt x="96831" y="22285"/>
                </a:lnTo>
                <a:lnTo>
                  <a:pt x="98227" y="22833"/>
                </a:lnTo>
                <a:lnTo>
                  <a:pt x="99623" y="23201"/>
                </a:lnTo>
                <a:lnTo>
                  <a:pt x="99272" y="23561"/>
                </a:lnTo>
                <a:lnTo>
                  <a:pt x="98227" y="23929"/>
                </a:lnTo>
                <a:lnTo>
                  <a:pt x="97182" y="24109"/>
                </a:lnTo>
                <a:lnTo>
                  <a:pt x="96309" y="23929"/>
                </a:lnTo>
                <a:lnTo>
                  <a:pt x="95264" y="23561"/>
                </a:lnTo>
                <a:lnTo>
                  <a:pt x="94569" y="23013"/>
                </a:lnTo>
                <a:lnTo>
                  <a:pt x="93875" y="22105"/>
                </a:lnTo>
                <a:lnTo>
                  <a:pt x="93174" y="21369"/>
                </a:lnTo>
                <a:lnTo>
                  <a:pt x="92830" y="20273"/>
                </a:lnTo>
                <a:lnTo>
                  <a:pt x="92651" y="18997"/>
                </a:lnTo>
                <a:lnTo>
                  <a:pt x="92651" y="17721"/>
                </a:lnTo>
                <a:lnTo>
                  <a:pt x="93002" y="16626"/>
                </a:lnTo>
                <a:lnTo>
                  <a:pt x="93524" y="15530"/>
                </a:lnTo>
                <a:close/>
                <a:moveTo>
                  <a:pt x="39708" y="10050"/>
                </a:moveTo>
                <a:lnTo>
                  <a:pt x="54689" y="10410"/>
                </a:lnTo>
                <a:lnTo>
                  <a:pt x="93174" y="10410"/>
                </a:lnTo>
                <a:lnTo>
                  <a:pt x="93174" y="11506"/>
                </a:lnTo>
                <a:lnTo>
                  <a:pt x="92129" y="12242"/>
                </a:lnTo>
                <a:lnTo>
                  <a:pt x="91435" y="13150"/>
                </a:lnTo>
                <a:lnTo>
                  <a:pt x="90912" y="14434"/>
                </a:lnTo>
                <a:lnTo>
                  <a:pt x="90390" y="15530"/>
                </a:lnTo>
                <a:lnTo>
                  <a:pt x="90039" y="16806"/>
                </a:lnTo>
                <a:lnTo>
                  <a:pt x="89867" y="18269"/>
                </a:lnTo>
                <a:lnTo>
                  <a:pt x="89867" y="19545"/>
                </a:lnTo>
                <a:lnTo>
                  <a:pt x="90039" y="20641"/>
                </a:lnTo>
                <a:lnTo>
                  <a:pt x="90390" y="22465"/>
                </a:lnTo>
                <a:lnTo>
                  <a:pt x="91263" y="23929"/>
                </a:lnTo>
                <a:lnTo>
                  <a:pt x="92308" y="25025"/>
                </a:lnTo>
                <a:lnTo>
                  <a:pt x="93524" y="26121"/>
                </a:lnTo>
                <a:lnTo>
                  <a:pt x="94920" y="26669"/>
                </a:lnTo>
                <a:lnTo>
                  <a:pt x="96488" y="27036"/>
                </a:lnTo>
                <a:lnTo>
                  <a:pt x="98227" y="27036"/>
                </a:lnTo>
                <a:lnTo>
                  <a:pt x="99794" y="26669"/>
                </a:lnTo>
                <a:lnTo>
                  <a:pt x="101011" y="26121"/>
                </a:lnTo>
                <a:lnTo>
                  <a:pt x="102056" y="25205"/>
                </a:lnTo>
                <a:lnTo>
                  <a:pt x="102929" y="24109"/>
                </a:lnTo>
                <a:lnTo>
                  <a:pt x="103452" y="22833"/>
                </a:lnTo>
                <a:lnTo>
                  <a:pt x="103802" y="21557"/>
                </a:lnTo>
                <a:lnTo>
                  <a:pt x="103974" y="20273"/>
                </a:lnTo>
                <a:lnTo>
                  <a:pt x="104146" y="18817"/>
                </a:lnTo>
                <a:lnTo>
                  <a:pt x="103974" y="17354"/>
                </a:lnTo>
                <a:lnTo>
                  <a:pt x="103452" y="16078"/>
                </a:lnTo>
                <a:lnTo>
                  <a:pt x="102929" y="14982"/>
                </a:lnTo>
                <a:lnTo>
                  <a:pt x="102235" y="14066"/>
                </a:lnTo>
                <a:lnTo>
                  <a:pt x="101534" y="13338"/>
                </a:lnTo>
                <a:lnTo>
                  <a:pt x="100489" y="12790"/>
                </a:lnTo>
                <a:lnTo>
                  <a:pt x="99444" y="12242"/>
                </a:lnTo>
                <a:lnTo>
                  <a:pt x="98399" y="12054"/>
                </a:lnTo>
                <a:lnTo>
                  <a:pt x="97354" y="11874"/>
                </a:lnTo>
                <a:lnTo>
                  <a:pt x="97010" y="11506"/>
                </a:lnTo>
                <a:lnTo>
                  <a:pt x="96659" y="11146"/>
                </a:lnTo>
                <a:lnTo>
                  <a:pt x="96659" y="10410"/>
                </a:lnTo>
                <a:lnTo>
                  <a:pt x="116342" y="10410"/>
                </a:lnTo>
                <a:lnTo>
                  <a:pt x="116163" y="14982"/>
                </a:lnTo>
                <a:lnTo>
                  <a:pt x="116163" y="19545"/>
                </a:lnTo>
                <a:lnTo>
                  <a:pt x="116514" y="28680"/>
                </a:lnTo>
                <a:lnTo>
                  <a:pt x="113730" y="28132"/>
                </a:lnTo>
                <a:lnTo>
                  <a:pt x="110767" y="27945"/>
                </a:lnTo>
                <a:lnTo>
                  <a:pt x="107632" y="27765"/>
                </a:lnTo>
                <a:lnTo>
                  <a:pt x="104668" y="27945"/>
                </a:lnTo>
                <a:lnTo>
                  <a:pt x="98749" y="28493"/>
                </a:lnTo>
                <a:lnTo>
                  <a:pt x="92830" y="28493"/>
                </a:lnTo>
                <a:lnTo>
                  <a:pt x="88650" y="28313"/>
                </a:lnTo>
                <a:lnTo>
                  <a:pt x="84470" y="28313"/>
                </a:lnTo>
                <a:lnTo>
                  <a:pt x="76111" y="28493"/>
                </a:lnTo>
                <a:lnTo>
                  <a:pt x="67751" y="28680"/>
                </a:lnTo>
                <a:lnTo>
                  <a:pt x="59563" y="28860"/>
                </a:lnTo>
                <a:lnTo>
                  <a:pt x="51031" y="28680"/>
                </a:lnTo>
                <a:lnTo>
                  <a:pt x="42672" y="28313"/>
                </a:lnTo>
                <a:lnTo>
                  <a:pt x="34312" y="27945"/>
                </a:lnTo>
                <a:lnTo>
                  <a:pt x="22466" y="27945"/>
                </a:lnTo>
                <a:lnTo>
                  <a:pt x="18988" y="28313"/>
                </a:lnTo>
                <a:lnTo>
                  <a:pt x="15502" y="28493"/>
                </a:lnTo>
                <a:lnTo>
                  <a:pt x="12017" y="28493"/>
                </a:lnTo>
                <a:lnTo>
                  <a:pt x="7844" y="28313"/>
                </a:lnTo>
                <a:lnTo>
                  <a:pt x="5754" y="28313"/>
                </a:lnTo>
                <a:lnTo>
                  <a:pt x="3664" y="28680"/>
                </a:lnTo>
                <a:lnTo>
                  <a:pt x="4187" y="23381"/>
                </a:lnTo>
                <a:lnTo>
                  <a:pt x="4709" y="18082"/>
                </a:lnTo>
                <a:lnTo>
                  <a:pt x="4881" y="16258"/>
                </a:lnTo>
                <a:lnTo>
                  <a:pt x="4881" y="14066"/>
                </a:lnTo>
                <a:lnTo>
                  <a:pt x="4709" y="12054"/>
                </a:lnTo>
                <a:lnTo>
                  <a:pt x="4187" y="10050"/>
                </a:lnTo>
                <a:lnTo>
                  <a:pt x="4187" y="10050"/>
                </a:lnTo>
                <a:lnTo>
                  <a:pt x="6276" y="10230"/>
                </a:lnTo>
                <a:lnTo>
                  <a:pt x="8366" y="10410"/>
                </a:lnTo>
                <a:lnTo>
                  <a:pt x="14808" y="10410"/>
                </a:lnTo>
                <a:lnTo>
                  <a:pt x="21250" y="10230"/>
                </a:lnTo>
                <a:lnTo>
                  <a:pt x="21078" y="10598"/>
                </a:lnTo>
                <a:lnTo>
                  <a:pt x="19854" y="11326"/>
                </a:lnTo>
                <a:lnTo>
                  <a:pt x="18637" y="12242"/>
                </a:lnTo>
                <a:lnTo>
                  <a:pt x="17592" y="13518"/>
                </a:lnTo>
                <a:lnTo>
                  <a:pt x="16719" y="14794"/>
                </a:lnTo>
                <a:lnTo>
                  <a:pt x="16375" y="15890"/>
                </a:lnTo>
                <a:lnTo>
                  <a:pt x="16025" y="16986"/>
                </a:lnTo>
                <a:lnTo>
                  <a:pt x="16025" y="18269"/>
                </a:lnTo>
                <a:lnTo>
                  <a:pt x="15853" y="19365"/>
                </a:lnTo>
                <a:lnTo>
                  <a:pt x="16025" y="20641"/>
                </a:lnTo>
                <a:lnTo>
                  <a:pt x="16375" y="21737"/>
                </a:lnTo>
                <a:lnTo>
                  <a:pt x="16898" y="22833"/>
                </a:lnTo>
                <a:lnTo>
                  <a:pt x="17592" y="23749"/>
                </a:lnTo>
                <a:lnTo>
                  <a:pt x="18637" y="24845"/>
                </a:lnTo>
                <a:lnTo>
                  <a:pt x="19682" y="25393"/>
                </a:lnTo>
                <a:lnTo>
                  <a:pt x="20899" y="25941"/>
                </a:lnTo>
                <a:lnTo>
                  <a:pt x="22123" y="26121"/>
                </a:lnTo>
                <a:lnTo>
                  <a:pt x="23511" y="26121"/>
                </a:lnTo>
                <a:lnTo>
                  <a:pt x="24907" y="25941"/>
                </a:lnTo>
                <a:lnTo>
                  <a:pt x="26124" y="25573"/>
                </a:lnTo>
                <a:lnTo>
                  <a:pt x="27348" y="25025"/>
                </a:lnTo>
                <a:lnTo>
                  <a:pt x="28393" y="24297"/>
                </a:lnTo>
                <a:lnTo>
                  <a:pt x="29259" y="23561"/>
                </a:lnTo>
                <a:lnTo>
                  <a:pt x="29781" y="22465"/>
                </a:lnTo>
                <a:lnTo>
                  <a:pt x="30304" y="21369"/>
                </a:lnTo>
                <a:lnTo>
                  <a:pt x="30483" y="20273"/>
                </a:lnTo>
                <a:lnTo>
                  <a:pt x="30654" y="18997"/>
                </a:lnTo>
                <a:lnTo>
                  <a:pt x="30483" y="17902"/>
                </a:lnTo>
                <a:lnTo>
                  <a:pt x="30304" y="16626"/>
                </a:lnTo>
                <a:lnTo>
                  <a:pt x="29960" y="15710"/>
                </a:lnTo>
                <a:lnTo>
                  <a:pt x="29609" y="14614"/>
                </a:lnTo>
                <a:lnTo>
                  <a:pt x="29087" y="13698"/>
                </a:lnTo>
                <a:lnTo>
                  <a:pt x="28393" y="12790"/>
                </a:lnTo>
                <a:lnTo>
                  <a:pt x="27691" y="11874"/>
                </a:lnTo>
                <a:lnTo>
                  <a:pt x="26825" y="11326"/>
                </a:lnTo>
                <a:lnTo>
                  <a:pt x="25952" y="10778"/>
                </a:lnTo>
                <a:lnTo>
                  <a:pt x="24907" y="10598"/>
                </a:lnTo>
                <a:lnTo>
                  <a:pt x="24556" y="10598"/>
                </a:lnTo>
                <a:lnTo>
                  <a:pt x="24735" y="10230"/>
                </a:lnTo>
                <a:lnTo>
                  <a:pt x="32222" y="10050"/>
                </a:lnTo>
                <a:close/>
                <a:moveTo>
                  <a:pt x="84470" y="45119"/>
                </a:moveTo>
                <a:lnTo>
                  <a:pt x="84120" y="46027"/>
                </a:lnTo>
                <a:lnTo>
                  <a:pt x="83769" y="46943"/>
                </a:lnTo>
                <a:lnTo>
                  <a:pt x="83597" y="48954"/>
                </a:lnTo>
                <a:lnTo>
                  <a:pt x="83425" y="50958"/>
                </a:lnTo>
                <a:lnTo>
                  <a:pt x="83425" y="52970"/>
                </a:lnTo>
                <a:lnTo>
                  <a:pt x="83425" y="55890"/>
                </a:lnTo>
                <a:lnTo>
                  <a:pt x="83769" y="58997"/>
                </a:lnTo>
                <a:lnTo>
                  <a:pt x="70535" y="58997"/>
                </a:lnTo>
                <a:lnTo>
                  <a:pt x="70535" y="58817"/>
                </a:lnTo>
                <a:lnTo>
                  <a:pt x="70363" y="54982"/>
                </a:lnTo>
                <a:lnTo>
                  <a:pt x="69841" y="51146"/>
                </a:lnTo>
                <a:lnTo>
                  <a:pt x="69662" y="49682"/>
                </a:lnTo>
                <a:lnTo>
                  <a:pt x="69662" y="48406"/>
                </a:lnTo>
                <a:lnTo>
                  <a:pt x="69490" y="45667"/>
                </a:lnTo>
                <a:lnTo>
                  <a:pt x="76977" y="45479"/>
                </a:lnTo>
                <a:lnTo>
                  <a:pt x="84470" y="45119"/>
                </a:lnTo>
                <a:close/>
                <a:moveTo>
                  <a:pt x="99272" y="44751"/>
                </a:moveTo>
                <a:lnTo>
                  <a:pt x="100839" y="45119"/>
                </a:lnTo>
                <a:lnTo>
                  <a:pt x="101362" y="45479"/>
                </a:lnTo>
                <a:lnTo>
                  <a:pt x="101884" y="45847"/>
                </a:lnTo>
                <a:lnTo>
                  <a:pt x="102235" y="46215"/>
                </a:lnTo>
                <a:lnTo>
                  <a:pt x="102056" y="48586"/>
                </a:lnTo>
                <a:lnTo>
                  <a:pt x="102235" y="50778"/>
                </a:lnTo>
                <a:lnTo>
                  <a:pt x="102235" y="53150"/>
                </a:lnTo>
                <a:lnTo>
                  <a:pt x="102235" y="55530"/>
                </a:lnTo>
                <a:lnTo>
                  <a:pt x="101884" y="59178"/>
                </a:lnTo>
                <a:lnTo>
                  <a:pt x="86904" y="58997"/>
                </a:lnTo>
                <a:lnTo>
                  <a:pt x="86732" y="56806"/>
                </a:lnTo>
                <a:lnTo>
                  <a:pt x="86560" y="53886"/>
                </a:lnTo>
                <a:lnTo>
                  <a:pt x="86560" y="50958"/>
                </a:lnTo>
                <a:lnTo>
                  <a:pt x="86560" y="47858"/>
                </a:lnTo>
                <a:lnTo>
                  <a:pt x="86381" y="46395"/>
                </a:lnTo>
                <a:lnTo>
                  <a:pt x="86210" y="45119"/>
                </a:lnTo>
                <a:lnTo>
                  <a:pt x="87949" y="44931"/>
                </a:lnTo>
                <a:lnTo>
                  <a:pt x="92129" y="44751"/>
                </a:lnTo>
                <a:close/>
                <a:moveTo>
                  <a:pt x="52076" y="45119"/>
                </a:moveTo>
                <a:lnTo>
                  <a:pt x="67400" y="45479"/>
                </a:lnTo>
                <a:lnTo>
                  <a:pt x="67057" y="46395"/>
                </a:lnTo>
                <a:lnTo>
                  <a:pt x="66878" y="47671"/>
                </a:lnTo>
                <a:lnTo>
                  <a:pt x="66706" y="48767"/>
                </a:lnTo>
                <a:lnTo>
                  <a:pt x="66878" y="50050"/>
                </a:lnTo>
                <a:lnTo>
                  <a:pt x="67057" y="52602"/>
                </a:lnTo>
                <a:lnTo>
                  <a:pt x="67400" y="54614"/>
                </a:lnTo>
                <a:lnTo>
                  <a:pt x="67579" y="59178"/>
                </a:lnTo>
                <a:lnTo>
                  <a:pt x="58518" y="59365"/>
                </a:lnTo>
                <a:lnTo>
                  <a:pt x="53644" y="59726"/>
                </a:lnTo>
                <a:lnTo>
                  <a:pt x="53644" y="55890"/>
                </a:lnTo>
                <a:lnTo>
                  <a:pt x="53472" y="52242"/>
                </a:lnTo>
                <a:lnTo>
                  <a:pt x="52950" y="48586"/>
                </a:lnTo>
                <a:lnTo>
                  <a:pt x="52427" y="46943"/>
                </a:lnTo>
                <a:lnTo>
                  <a:pt x="52076" y="45119"/>
                </a:lnTo>
                <a:close/>
                <a:moveTo>
                  <a:pt x="49464" y="45119"/>
                </a:moveTo>
                <a:lnTo>
                  <a:pt x="49292" y="46575"/>
                </a:lnTo>
                <a:lnTo>
                  <a:pt x="49292" y="48219"/>
                </a:lnTo>
                <a:lnTo>
                  <a:pt x="49815" y="51326"/>
                </a:lnTo>
                <a:lnTo>
                  <a:pt x="49986" y="53518"/>
                </a:lnTo>
                <a:lnTo>
                  <a:pt x="50158" y="55530"/>
                </a:lnTo>
                <a:lnTo>
                  <a:pt x="50158" y="59913"/>
                </a:lnTo>
                <a:lnTo>
                  <a:pt x="44067" y="60273"/>
                </a:lnTo>
                <a:lnTo>
                  <a:pt x="37797" y="60641"/>
                </a:lnTo>
                <a:lnTo>
                  <a:pt x="36230" y="60641"/>
                </a:lnTo>
                <a:lnTo>
                  <a:pt x="36051" y="54066"/>
                </a:lnTo>
                <a:lnTo>
                  <a:pt x="36051" y="47310"/>
                </a:lnTo>
                <a:lnTo>
                  <a:pt x="36051" y="46575"/>
                </a:lnTo>
                <a:lnTo>
                  <a:pt x="35879" y="45299"/>
                </a:lnTo>
                <a:lnTo>
                  <a:pt x="41104" y="45119"/>
                </a:lnTo>
                <a:close/>
                <a:moveTo>
                  <a:pt x="19854" y="45119"/>
                </a:moveTo>
                <a:lnTo>
                  <a:pt x="22123" y="45299"/>
                </a:lnTo>
                <a:lnTo>
                  <a:pt x="24385" y="45479"/>
                </a:lnTo>
                <a:lnTo>
                  <a:pt x="26475" y="45479"/>
                </a:lnTo>
                <a:lnTo>
                  <a:pt x="33267" y="45299"/>
                </a:lnTo>
                <a:lnTo>
                  <a:pt x="32916" y="47310"/>
                </a:lnTo>
                <a:lnTo>
                  <a:pt x="32916" y="48954"/>
                </a:lnTo>
                <a:lnTo>
                  <a:pt x="32744" y="51874"/>
                </a:lnTo>
                <a:lnTo>
                  <a:pt x="32744" y="54794"/>
                </a:lnTo>
                <a:lnTo>
                  <a:pt x="32916" y="60821"/>
                </a:lnTo>
                <a:lnTo>
                  <a:pt x="27691" y="60641"/>
                </a:lnTo>
                <a:lnTo>
                  <a:pt x="25258" y="60461"/>
                </a:lnTo>
                <a:lnTo>
                  <a:pt x="22817" y="60093"/>
                </a:lnTo>
                <a:lnTo>
                  <a:pt x="19331" y="60093"/>
                </a:lnTo>
                <a:lnTo>
                  <a:pt x="18115" y="60273"/>
                </a:lnTo>
                <a:lnTo>
                  <a:pt x="17764" y="56438"/>
                </a:lnTo>
                <a:lnTo>
                  <a:pt x="17420" y="52602"/>
                </a:lnTo>
                <a:lnTo>
                  <a:pt x="17242" y="50598"/>
                </a:lnTo>
                <a:lnTo>
                  <a:pt x="17242" y="48767"/>
                </a:lnTo>
                <a:lnTo>
                  <a:pt x="17420" y="46943"/>
                </a:lnTo>
                <a:lnTo>
                  <a:pt x="17764" y="45119"/>
                </a:lnTo>
                <a:close/>
                <a:moveTo>
                  <a:pt x="73148" y="64845"/>
                </a:moveTo>
                <a:lnTo>
                  <a:pt x="72625" y="65025"/>
                </a:lnTo>
                <a:lnTo>
                  <a:pt x="72274" y="65573"/>
                </a:lnTo>
                <a:lnTo>
                  <a:pt x="72274" y="66121"/>
                </a:lnTo>
                <a:lnTo>
                  <a:pt x="72453" y="66669"/>
                </a:lnTo>
                <a:lnTo>
                  <a:pt x="72976" y="67945"/>
                </a:lnTo>
                <a:lnTo>
                  <a:pt x="73842" y="69041"/>
                </a:lnTo>
                <a:lnTo>
                  <a:pt x="74715" y="69956"/>
                </a:lnTo>
                <a:lnTo>
                  <a:pt x="74193" y="70504"/>
                </a:lnTo>
                <a:lnTo>
                  <a:pt x="73842" y="71232"/>
                </a:lnTo>
                <a:lnTo>
                  <a:pt x="73498" y="71780"/>
                </a:lnTo>
                <a:lnTo>
                  <a:pt x="73498" y="72508"/>
                </a:lnTo>
                <a:lnTo>
                  <a:pt x="73670" y="73056"/>
                </a:lnTo>
                <a:lnTo>
                  <a:pt x="73842" y="73244"/>
                </a:lnTo>
                <a:lnTo>
                  <a:pt x="74021" y="73244"/>
                </a:lnTo>
                <a:lnTo>
                  <a:pt x="74715" y="73056"/>
                </a:lnTo>
                <a:lnTo>
                  <a:pt x="75409" y="72876"/>
                </a:lnTo>
                <a:lnTo>
                  <a:pt x="76633" y="71960"/>
                </a:lnTo>
                <a:lnTo>
                  <a:pt x="77156" y="72508"/>
                </a:lnTo>
                <a:lnTo>
                  <a:pt x="77850" y="73056"/>
                </a:lnTo>
                <a:lnTo>
                  <a:pt x="78723" y="73424"/>
                </a:lnTo>
                <a:lnTo>
                  <a:pt x="79417" y="73604"/>
                </a:lnTo>
                <a:lnTo>
                  <a:pt x="79768" y="73424"/>
                </a:lnTo>
                <a:lnTo>
                  <a:pt x="80112" y="73424"/>
                </a:lnTo>
                <a:lnTo>
                  <a:pt x="80634" y="72696"/>
                </a:lnTo>
                <a:lnTo>
                  <a:pt x="80813" y="72328"/>
                </a:lnTo>
                <a:lnTo>
                  <a:pt x="80985" y="71960"/>
                </a:lnTo>
                <a:lnTo>
                  <a:pt x="80813" y="71600"/>
                </a:lnTo>
                <a:lnTo>
                  <a:pt x="80634" y="71232"/>
                </a:lnTo>
                <a:lnTo>
                  <a:pt x="80291" y="70684"/>
                </a:lnTo>
                <a:lnTo>
                  <a:pt x="79940" y="70504"/>
                </a:lnTo>
                <a:lnTo>
                  <a:pt x="79067" y="69769"/>
                </a:lnTo>
                <a:lnTo>
                  <a:pt x="80634" y="68680"/>
                </a:lnTo>
                <a:lnTo>
                  <a:pt x="82202" y="67765"/>
                </a:lnTo>
                <a:lnTo>
                  <a:pt x="82724" y="67397"/>
                </a:lnTo>
                <a:lnTo>
                  <a:pt x="83075" y="66849"/>
                </a:lnTo>
                <a:lnTo>
                  <a:pt x="83247" y="66301"/>
                </a:lnTo>
                <a:lnTo>
                  <a:pt x="83075" y="65753"/>
                </a:lnTo>
                <a:lnTo>
                  <a:pt x="82724" y="65393"/>
                </a:lnTo>
                <a:lnTo>
                  <a:pt x="82381" y="65025"/>
                </a:lnTo>
                <a:lnTo>
                  <a:pt x="81858" y="64845"/>
                </a:lnTo>
                <a:lnTo>
                  <a:pt x="81157" y="65025"/>
                </a:lnTo>
                <a:lnTo>
                  <a:pt x="80112" y="65573"/>
                </a:lnTo>
                <a:lnTo>
                  <a:pt x="79067" y="66301"/>
                </a:lnTo>
                <a:lnTo>
                  <a:pt x="77156" y="67765"/>
                </a:lnTo>
                <a:lnTo>
                  <a:pt x="75237" y="65941"/>
                </a:lnTo>
                <a:lnTo>
                  <a:pt x="74193" y="65205"/>
                </a:lnTo>
                <a:lnTo>
                  <a:pt x="73670" y="64845"/>
                </a:lnTo>
                <a:close/>
                <a:moveTo>
                  <a:pt x="87255" y="62465"/>
                </a:moveTo>
                <a:lnTo>
                  <a:pt x="101712" y="62653"/>
                </a:lnTo>
                <a:lnTo>
                  <a:pt x="101534" y="67765"/>
                </a:lnTo>
                <a:lnTo>
                  <a:pt x="101534" y="70317"/>
                </a:lnTo>
                <a:lnTo>
                  <a:pt x="101712" y="72876"/>
                </a:lnTo>
                <a:lnTo>
                  <a:pt x="101884" y="76344"/>
                </a:lnTo>
                <a:lnTo>
                  <a:pt x="100145" y="76164"/>
                </a:lnTo>
                <a:lnTo>
                  <a:pt x="98227" y="76164"/>
                </a:lnTo>
                <a:lnTo>
                  <a:pt x="94569" y="76344"/>
                </a:lnTo>
                <a:lnTo>
                  <a:pt x="87255" y="76532"/>
                </a:lnTo>
                <a:lnTo>
                  <a:pt x="87255" y="76532"/>
                </a:lnTo>
                <a:lnTo>
                  <a:pt x="87605" y="69408"/>
                </a:lnTo>
                <a:lnTo>
                  <a:pt x="87426" y="65941"/>
                </a:lnTo>
                <a:lnTo>
                  <a:pt x="87255" y="62465"/>
                </a:lnTo>
                <a:close/>
                <a:moveTo>
                  <a:pt x="50158" y="63201"/>
                </a:moveTo>
                <a:lnTo>
                  <a:pt x="50337" y="69956"/>
                </a:lnTo>
                <a:lnTo>
                  <a:pt x="50337" y="73424"/>
                </a:lnTo>
                <a:lnTo>
                  <a:pt x="50337" y="76712"/>
                </a:lnTo>
                <a:lnTo>
                  <a:pt x="36574" y="76712"/>
                </a:lnTo>
                <a:lnTo>
                  <a:pt x="36574" y="70317"/>
                </a:lnTo>
                <a:lnTo>
                  <a:pt x="36402" y="64109"/>
                </a:lnTo>
                <a:lnTo>
                  <a:pt x="43366" y="63749"/>
                </a:lnTo>
                <a:lnTo>
                  <a:pt x="50158" y="63201"/>
                </a:lnTo>
                <a:close/>
                <a:moveTo>
                  <a:pt x="67923" y="62465"/>
                </a:moveTo>
                <a:lnTo>
                  <a:pt x="68273" y="67945"/>
                </a:lnTo>
                <a:lnTo>
                  <a:pt x="68273" y="70684"/>
                </a:lnTo>
                <a:lnTo>
                  <a:pt x="68094" y="73424"/>
                </a:lnTo>
                <a:lnTo>
                  <a:pt x="67751" y="76712"/>
                </a:lnTo>
                <a:lnTo>
                  <a:pt x="53816" y="76712"/>
                </a:lnTo>
                <a:lnTo>
                  <a:pt x="53994" y="73424"/>
                </a:lnTo>
                <a:lnTo>
                  <a:pt x="53816" y="69956"/>
                </a:lnTo>
                <a:lnTo>
                  <a:pt x="53644" y="63201"/>
                </a:lnTo>
                <a:lnTo>
                  <a:pt x="53644" y="63013"/>
                </a:lnTo>
                <a:lnTo>
                  <a:pt x="57129" y="62833"/>
                </a:lnTo>
                <a:lnTo>
                  <a:pt x="67923" y="62465"/>
                </a:lnTo>
                <a:close/>
                <a:moveTo>
                  <a:pt x="84120" y="62465"/>
                </a:moveTo>
                <a:lnTo>
                  <a:pt x="84470" y="66849"/>
                </a:lnTo>
                <a:lnTo>
                  <a:pt x="84470" y="71780"/>
                </a:lnTo>
                <a:lnTo>
                  <a:pt x="84120" y="76532"/>
                </a:lnTo>
                <a:lnTo>
                  <a:pt x="83597" y="76532"/>
                </a:lnTo>
                <a:lnTo>
                  <a:pt x="70707" y="76712"/>
                </a:lnTo>
                <a:lnTo>
                  <a:pt x="71058" y="74152"/>
                </a:lnTo>
                <a:lnTo>
                  <a:pt x="71229" y="71232"/>
                </a:lnTo>
                <a:lnTo>
                  <a:pt x="71229" y="68313"/>
                </a:lnTo>
                <a:lnTo>
                  <a:pt x="71058" y="65393"/>
                </a:lnTo>
                <a:lnTo>
                  <a:pt x="70886" y="62465"/>
                </a:lnTo>
                <a:close/>
                <a:moveTo>
                  <a:pt x="18287" y="62285"/>
                </a:moveTo>
                <a:lnTo>
                  <a:pt x="19682" y="62833"/>
                </a:lnTo>
                <a:lnTo>
                  <a:pt x="21078" y="63201"/>
                </a:lnTo>
                <a:lnTo>
                  <a:pt x="23862" y="63561"/>
                </a:lnTo>
                <a:lnTo>
                  <a:pt x="26124" y="63929"/>
                </a:lnTo>
                <a:lnTo>
                  <a:pt x="28564" y="63929"/>
                </a:lnTo>
                <a:lnTo>
                  <a:pt x="33095" y="64109"/>
                </a:lnTo>
                <a:lnTo>
                  <a:pt x="33267" y="70317"/>
                </a:lnTo>
                <a:lnTo>
                  <a:pt x="33267" y="76712"/>
                </a:lnTo>
                <a:lnTo>
                  <a:pt x="23511" y="76712"/>
                </a:lnTo>
                <a:lnTo>
                  <a:pt x="20899" y="76892"/>
                </a:lnTo>
                <a:lnTo>
                  <a:pt x="18287" y="77260"/>
                </a:lnTo>
                <a:lnTo>
                  <a:pt x="18465" y="70504"/>
                </a:lnTo>
                <a:lnTo>
                  <a:pt x="18465" y="67036"/>
                </a:lnTo>
                <a:lnTo>
                  <a:pt x="18465" y="63561"/>
                </a:lnTo>
                <a:lnTo>
                  <a:pt x="18287" y="62285"/>
                </a:lnTo>
                <a:close/>
                <a:moveTo>
                  <a:pt x="102056" y="80000"/>
                </a:moveTo>
                <a:lnTo>
                  <a:pt x="102056" y="82739"/>
                </a:lnTo>
                <a:lnTo>
                  <a:pt x="101884" y="85299"/>
                </a:lnTo>
                <a:lnTo>
                  <a:pt x="101534" y="89863"/>
                </a:lnTo>
                <a:lnTo>
                  <a:pt x="101362" y="92234"/>
                </a:lnTo>
                <a:lnTo>
                  <a:pt x="101362" y="93330"/>
                </a:lnTo>
                <a:lnTo>
                  <a:pt x="101534" y="94419"/>
                </a:lnTo>
                <a:lnTo>
                  <a:pt x="101534" y="94419"/>
                </a:lnTo>
                <a:lnTo>
                  <a:pt x="98578" y="94246"/>
                </a:lnTo>
                <a:lnTo>
                  <a:pt x="93174" y="94066"/>
                </a:lnTo>
                <a:lnTo>
                  <a:pt x="86904" y="94246"/>
                </a:lnTo>
                <a:lnTo>
                  <a:pt x="87083" y="91326"/>
                </a:lnTo>
                <a:lnTo>
                  <a:pt x="87083" y="88399"/>
                </a:lnTo>
                <a:lnTo>
                  <a:pt x="86904" y="85659"/>
                </a:lnTo>
                <a:lnTo>
                  <a:pt x="86904" y="82739"/>
                </a:lnTo>
                <a:lnTo>
                  <a:pt x="87083" y="80547"/>
                </a:lnTo>
                <a:lnTo>
                  <a:pt x="94569" y="80367"/>
                </a:lnTo>
                <a:lnTo>
                  <a:pt x="102056" y="80000"/>
                </a:lnTo>
                <a:close/>
                <a:moveTo>
                  <a:pt x="83948" y="80547"/>
                </a:moveTo>
                <a:lnTo>
                  <a:pt x="83769" y="81276"/>
                </a:lnTo>
                <a:lnTo>
                  <a:pt x="83769" y="84563"/>
                </a:lnTo>
                <a:lnTo>
                  <a:pt x="83769" y="87851"/>
                </a:lnTo>
                <a:lnTo>
                  <a:pt x="83769" y="91139"/>
                </a:lnTo>
                <a:lnTo>
                  <a:pt x="83597" y="94426"/>
                </a:lnTo>
                <a:lnTo>
                  <a:pt x="82381" y="94426"/>
                </a:lnTo>
                <a:lnTo>
                  <a:pt x="69662" y="94974"/>
                </a:lnTo>
                <a:lnTo>
                  <a:pt x="69841" y="94246"/>
                </a:lnTo>
                <a:lnTo>
                  <a:pt x="69662" y="93518"/>
                </a:lnTo>
                <a:lnTo>
                  <a:pt x="69490" y="91874"/>
                </a:lnTo>
                <a:lnTo>
                  <a:pt x="69490" y="88947"/>
                </a:lnTo>
                <a:lnTo>
                  <a:pt x="69662" y="86027"/>
                </a:lnTo>
                <a:lnTo>
                  <a:pt x="70184" y="80728"/>
                </a:lnTo>
                <a:lnTo>
                  <a:pt x="83948" y="80547"/>
                </a:lnTo>
                <a:close/>
                <a:moveTo>
                  <a:pt x="18287" y="79632"/>
                </a:moveTo>
                <a:lnTo>
                  <a:pt x="20555" y="80000"/>
                </a:lnTo>
                <a:lnTo>
                  <a:pt x="22817" y="80367"/>
                </a:lnTo>
                <a:lnTo>
                  <a:pt x="27519" y="80367"/>
                </a:lnTo>
                <a:lnTo>
                  <a:pt x="33095" y="80547"/>
                </a:lnTo>
                <a:lnTo>
                  <a:pt x="32916" y="87671"/>
                </a:lnTo>
                <a:lnTo>
                  <a:pt x="32744" y="94974"/>
                </a:lnTo>
                <a:lnTo>
                  <a:pt x="29087" y="94794"/>
                </a:lnTo>
                <a:lnTo>
                  <a:pt x="25430" y="94794"/>
                </a:lnTo>
                <a:lnTo>
                  <a:pt x="21772" y="94974"/>
                </a:lnTo>
                <a:lnTo>
                  <a:pt x="18287" y="95342"/>
                </a:lnTo>
                <a:lnTo>
                  <a:pt x="18287" y="87671"/>
                </a:lnTo>
                <a:lnTo>
                  <a:pt x="18115" y="79819"/>
                </a:lnTo>
                <a:lnTo>
                  <a:pt x="18287" y="79632"/>
                </a:lnTo>
                <a:close/>
                <a:moveTo>
                  <a:pt x="38492" y="80547"/>
                </a:moveTo>
                <a:lnTo>
                  <a:pt x="49986" y="80728"/>
                </a:lnTo>
                <a:lnTo>
                  <a:pt x="49292" y="90410"/>
                </a:lnTo>
                <a:lnTo>
                  <a:pt x="49113" y="92970"/>
                </a:lnTo>
                <a:lnTo>
                  <a:pt x="49292" y="94246"/>
                </a:lnTo>
                <a:lnTo>
                  <a:pt x="49464" y="94974"/>
                </a:lnTo>
                <a:lnTo>
                  <a:pt x="49815" y="95342"/>
                </a:lnTo>
                <a:lnTo>
                  <a:pt x="43194" y="95342"/>
                </a:lnTo>
                <a:lnTo>
                  <a:pt x="36574" y="95162"/>
                </a:lnTo>
                <a:lnTo>
                  <a:pt x="36230" y="95162"/>
                </a:lnTo>
                <a:lnTo>
                  <a:pt x="36230" y="94974"/>
                </a:lnTo>
                <a:lnTo>
                  <a:pt x="36230" y="87851"/>
                </a:lnTo>
                <a:lnTo>
                  <a:pt x="36574" y="80547"/>
                </a:lnTo>
                <a:close/>
                <a:moveTo>
                  <a:pt x="67228" y="80728"/>
                </a:moveTo>
                <a:lnTo>
                  <a:pt x="66534" y="86943"/>
                </a:lnTo>
                <a:lnTo>
                  <a:pt x="66355" y="88767"/>
                </a:lnTo>
                <a:lnTo>
                  <a:pt x="66183" y="90958"/>
                </a:lnTo>
                <a:lnTo>
                  <a:pt x="66355" y="92234"/>
                </a:lnTo>
                <a:lnTo>
                  <a:pt x="66355" y="93330"/>
                </a:lnTo>
                <a:lnTo>
                  <a:pt x="66706" y="94246"/>
                </a:lnTo>
                <a:lnTo>
                  <a:pt x="67057" y="95162"/>
                </a:lnTo>
                <a:lnTo>
                  <a:pt x="58869" y="95342"/>
                </a:lnTo>
                <a:lnTo>
                  <a:pt x="52427" y="95342"/>
                </a:lnTo>
                <a:lnTo>
                  <a:pt x="52599" y="95162"/>
                </a:lnTo>
                <a:lnTo>
                  <a:pt x="52771" y="92054"/>
                </a:lnTo>
                <a:lnTo>
                  <a:pt x="52950" y="88399"/>
                </a:lnTo>
                <a:lnTo>
                  <a:pt x="53472" y="80728"/>
                </a:lnTo>
                <a:close/>
                <a:moveTo>
                  <a:pt x="97182" y="40915"/>
                </a:moveTo>
                <a:lnTo>
                  <a:pt x="95443" y="41095"/>
                </a:lnTo>
                <a:lnTo>
                  <a:pt x="92651" y="41283"/>
                </a:lnTo>
                <a:lnTo>
                  <a:pt x="83075" y="41831"/>
                </a:lnTo>
                <a:lnTo>
                  <a:pt x="78372" y="42191"/>
                </a:lnTo>
                <a:lnTo>
                  <a:pt x="73670" y="42379"/>
                </a:lnTo>
                <a:lnTo>
                  <a:pt x="65489" y="42191"/>
                </a:lnTo>
                <a:lnTo>
                  <a:pt x="57301" y="42191"/>
                </a:lnTo>
                <a:lnTo>
                  <a:pt x="49292" y="42011"/>
                </a:lnTo>
                <a:lnTo>
                  <a:pt x="41104" y="42011"/>
                </a:lnTo>
                <a:lnTo>
                  <a:pt x="33095" y="42191"/>
                </a:lnTo>
                <a:lnTo>
                  <a:pt x="25079" y="42379"/>
                </a:lnTo>
                <a:lnTo>
                  <a:pt x="22817" y="42379"/>
                </a:lnTo>
                <a:lnTo>
                  <a:pt x="20555" y="42191"/>
                </a:lnTo>
                <a:lnTo>
                  <a:pt x="18115" y="42191"/>
                </a:lnTo>
                <a:lnTo>
                  <a:pt x="17070" y="42559"/>
                </a:lnTo>
                <a:lnTo>
                  <a:pt x="16025" y="42927"/>
                </a:lnTo>
                <a:lnTo>
                  <a:pt x="15674" y="43475"/>
                </a:lnTo>
                <a:lnTo>
                  <a:pt x="15502" y="44023"/>
                </a:lnTo>
                <a:lnTo>
                  <a:pt x="15674" y="44571"/>
                </a:lnTo>
                <a:lnTo>
                  <a:pt x="16025" y="44931"/>
                </a:lnTo>
                <a:lnTo>
                  <a:pt x="15502" y="45847"/>
                </a:lnTo>
                <a:lnTo>
                  <a:pt x="15152" y="46943"/>
                </a:lnTo>
                <a:lnTo>
                  <a:pt x="14980" y="48954"/>
                </a:lnTo>
                <a:lnTo>
                  <a:pt x="14808" y="52054"/>
                </a:lnTo>
                <a:lnTo>
                  <a:pt x="14808" y="54982"/>
                </a:lnTo>
                <a:lnTo>
                  <a:pt x="15152" y="61009"/>
                </a:lnTo>
                <a:lnTo>
                  <a:pt x="15502" y="65573"/>
                </a:lnTo>
                <a:lnTo>
                  <a:pt x="15502" y="70136"/>
                </a:lnTo>
                <a:lnTo>
                  <a:pt x="15331" y="79271"/>
                </a:lnTo>
                <a:lnTo>
                  <a:pt x="15152" y="88219"/>
                </a:lnTo>
                <a:lnTo>
                  <a:pt x="14980" y="92782"/>
                </a:lnTo>
                <a:lnTo>
                  <a:pt x="15152" y="97354"/>
                </a:lnTo>
                <a:lnTo>
                  <a:pt x="15152" y="97902"/>
                </a:lnTo>
                <a:lnTo>
                  <a:pt x="15502" y="98449"/>
                </a:lnTo>
                <a:lnTo>
                  <a:pt x="15853" y="98810"/>
                </a:lnTo>
                <a:lnTo>
                  <a:pt x="16375" y="98997"/>
                </a:lnTo>
                <a:lnTo>
                  <a:pt x="16898" y="98997"/>
                </a:lnTo>
                <a:lnTo>
                  <a:pt x="17420" y="98810"/>
                </a:lnTo>
                <a:lnTo>
                  <a:pt x="17764" y="98449"/>
                </a:lnTo>
                <a:lnTo>
                  <a:pt x="18115" y="98082"/>
                </a:lnTo>
                <a:lnTo>
                  <a:pt x="27348" y="98082"/>
                </a:lnTo>
                <a:lnTo>
                  <a:pt x="31871" y="98262"/>
                </a:lnTo>
                <a:lnTo>
                  <a:pt x="36574" y="98262"/>
                </a:lnTo>
                <a:lnTo>
                  <a:pt x="47725" y="98630"/>
                </a:lnTo>
                <a:lnTo>
                  <a:pt x="58869" y="98630"/>
                </a:lnTo>
                <a:lnTo>
                  <a:pt x="69841" y="98449"/>
                </a:lnTo>
                <a:lnTo>
                  <a:pt x="80985" y="98082"/>
                </a:lnTo>
                <a:lnTo>
                  <a:pt x="86732" y="97902"/>
                </a:lnTo>
                <a:lnTo>
                  <a:pt x="92480" y="98262"/>
                </a:lnTo>
                <a:lnTo>
                  <a:pt x="104497" y="98262"/>
                </a:lnTo>
                <a:lnTo>
                  <a:pt x="104847" y="97902"/>
                </a:lnTo>
                <a:lnTo>
                  <a:pt x="105370" y="97714"/>
                </a:lnTo>
                <a:lnTo>
                  <a:pt x="105542" y="97354"/>
                </a:lnTo>
                <a:lnTo>
                  <a:pt x="105892" y="96806"/>
                </a:lnTo>
                <a:lnTo>
                  <a:pt x="105892" y="96258"/>
                </a:lnTo>
                <a:lnTo>
                  <a:pt x="105892" y="95890"/>
                </a:lnTo>
                <a:lnTo>
                  <a:pt x="105542" y="95342"/>
                </a:lnTo>
                <a:lnTo>
                  <a:pt x="105542" y="95162"/>
                </a:lnTo>
                <a:lnTo>
                  <a:pt x="105019" y="94614"/>
                </a:lnTo>
                <a:lnTo>
                  <a:pt x="105191" y="93878"/>
                </a:lnTo>
                <a:lnTo>
                  <a:pt x="105713" y="88219"/>
                </a:lnTo>
                <a:lnTo>
                  <a:pt x="105892" y="82739"/>
                </a:lnTo>
                <a:lnTo>
                  <a:pt x="105713" y="77080"/>
                </a:lnTo>
                <a:lnTo>
                  <a:pt x="105370" y="71413"/>
                </a:lnTo>
                <a:lnTo>
                  <a:pt x="105191" y="67397"/>
                </a:lnTo>
                <a:lnTo>
                  <a:pt x="105370" y="63561"/>
                </a:lnTo>
                <a:lnTo>
                  <a:pt x="105713" y="55530"/>
                </a:lnTo>
                <a:lnTo>
                  <a:pt x="105892" y="52790"/>
                </a:lnTo>
                <a:lnTo>
                  <a:pt x="105713" y="50050"/>
                </a:lnTo>
                <a:lnTo>
                  <a:pt x="105370" y="47491"/>
                </a:lnTo>
                <a:lnTo>
                  <a:pt x="104668" y="44931"/>
                </a:lnTo>
                <a:lnTo>
                  <a:pt x="104668" y="44203"/>
                </a:lnTo>
                <a:lnTo>
                  <a:pt x="104497" y="43655"/>
                </a:lnTo>
                <a:lnTo>
                  <a:pt x="104146" y="42927"/>
                </a:lnTo>
                <a:lnTo>
                  <a:pt x="103624" y="42559"/>
                </a:lnTo>
                <a:lnTo>
                  <a:pt x="102929" y="42011"/>
                </a:lnTo>
                <a:lnTo>
                  <a:pt x="102235" y="41643"/>
                </a:lnTo>
                <a:lnTo>
                  <a:pt x="100668" y="41283"/>
                </a:lnTo>
                <a:lnTo>
                  <a:pt x="99100" y="41095"/>
                </a:lnTo>
                <a:lnTo>
                  <a:pt x="97182" y="40915"/>
                </a:lnTo>
                <a:close/>
                <a:moveTo>
                  <a:pt x="27169" y="31052"/>
                </a:moveTo>
                <a:lnTo>
                  <a:pt x="35185" y="31232"/>
                </a:lnTo>
                <a:lnTo>
                  <a:pt x="43366" y="31420"/>
                </a:lnTo>
                <a:lnTo>
                  <a:pt x="51382" y="31780"/>
                </a:lnTo>
                <a:lnTo>
                  <a:pt x="59563" y="32148"/>
                </a:lnTo>
                <a:lnTo>
                  <a:pt x="67228" y="31968"/>
                </a:lnTo>
                <a:lnTo>
                  <a:pt x="74887" y="31780"/>
                </a:lnTo>
                <a:lnTo>
                  <a:pt x="82552" y="31600"/>
                </a:lnTo>
                <a:lnTo>
                  <a:pt x="90218" y="31780"/>
                </a:lnTo>
                <a:lnTo>
                  <a:pt x="96831" y="31968"/>
                </a:lnTo>
                <a:lnTo>
                  <a:pt x="100145" y="31780"/>
                </a:lnTo>
                <a:lnTo>
                  <a:pt x="103624" y="31600"/>
                </a:lnTo>
                <a:lnTo>
                  <a:pt x="106758" y="31420"/>
                </a:lnTo>
                <a:lnTo>
                  <a:pt x="110072" y="31420"/>
                </a:lnTo>
                <a:lnTo>
                  <a:pt x="113207" y="31600"/>
                </a:lnTo>
                <a:lnTo>
                  <a:pt x="114946" y="31780"/>
                </a:lnTo>
                <a:lnTo>
                  <a:pt x="116514" y="32148"/>
                </a:lnTo>
                <a:lnTo>
                  <a:pt x="116686" y="32148"/>
                </a:lnTo>
                <a:lnTo>
                  <a:pt x="116686" y="35256"/>
                </a:lnTo>
                <a:lnTo>
                  <a:pt x="116514" y="38176"/>
                </a:lnTo>
                <a:lnTo>
                  <a:pt x="116163" y="45667"/>
                </a:lnTo>
                <a:lnTo>
                  <a:pt x="115991" y="53150"/>
                </a:lnTo>
                <a:lnTo>
                  <a:pt x="115820" y="68132"/>
                </a:lnTo>
                <a:lnTo>
                  <a:pt x="115641" y="75436"/>
                </a:lnTo>
                <a:lnTo>
                  <a:pt x="115469" y="82559"/>
                </a:lnTo>
                <a:lnTo>
                  <a:pt x="115641" y="86575"/>
                </a:lnTo>
                <a:lnTo>
                  <a:pt x="115991" y="90410"/>
                </a:lnTo>
                <a:lnTo>
                  <a:pt x="116514" y="94246"/>
                </a:lnTo>
                <a:lnTo>
                  <a:pt x="116865" y="98082"/>
                </a:lnTo>
                <a:lnTo>
                  <a:pt x="116865" y="102285"/>
                </a:lnTo>
                <a:lnTo>
                  <a:pt x="116686" y="106481"/>
                </a:lnTo>
                <a:lnTo>
                  <a:pt x="109371" y="107217"/>
                </a:lnTo>
                <a:lnTo>
                  <a:pt x="102056" y="107577"/>
                </a:lnTo>
                <a:lnTo>
                  <a:pt x="94569" y="107765"/>
                </a:lnTo>
                <a:lnTo>
                  <a:pt x="87255" y="107945"/>
                </a:lnTo>
                <a:lnTo>
                  <a:pt x="79417" y="108125"/>
                </a:lnTo>
                <a:lnTo>
                  <a:pt x="71752" y="108313"/>
                </a:lnTo>
                <a:lnTo>
                  <a:pt x="56256" y="109041"/>
                </a:lnTo>
                <a:lnTo>
                  <a:pt x="48591" y="109221"/>
                </a:lnTo>
                <a:lnTo>
                  <a:pt x="40932" y="109221"/>
                </a:lnTo>
                <a:lnTo>
                  <a:pt x="25780" y="108673"/>
                </a:lnTo>
                <a:lnTo>
                  <a:pt x="18637" y="108673"/>
                </a:lnTo>
                <a:lnTo>
                  <a:pt x="11494" y="108860"/>
                </a:lnTo>
                <a:lnTo>
                  <a:pt x="7493" y="108673"/>
                </a:lnTo>
                <a:lnTo>
                  <a:pt x="5575" y="108673"/>
                </a:lnTo>
                <a:lnTo>
                  <a:pt x="4530" y="108860"/>
                </a:lnTo>
                <a:lnTo>
                  <a:pt x="3664" y="109041"/>
                </a:lnTo>
                <a:lnTo>
                  <a:pt x="3313" y="102833"/>
                </a:lnTo>
                <a:lnTo>
                  <a:pt x="3142" y="96438"/>
                </a:lnTo>
                <a:lnTo>
                  <a:pt x="3142" y="83835"/>
                </a:lnTo>
                <a:lnTo>
                  <a:pt x="3313" y="71052"/>
                </a:lnTo>
                <a:lnTo>
                  <a:pt x="3485" y="58449"/>
                </a:lnTo>
                <a:lnTo>
                  <a:pt x="3485" y="51694"/>
                </a:lnTo>
                <a:lnTo>
                  <a:pt x="3313" y="44931"/>
                </a:lnTo>
                <a:lnTo>
                  <a:pt x="3142" y="38176"/>
                </a:lnTo>
                <a:lnTo>
                  <a:pt x="3313" y="34888"/>
                </a:lnTo>
                <a:lnTo>
                  <a:pt x="3313" y="31420"/>
                </a:lnTo>
                <a:lnTo>
                  <a:pt x="5754" y="31232"/>
                </a:lnTo>
                <a:lnTo>
                  <a:pt x="8187" y="31420"/>
                </a:lnTo>
                <a:lnTo>
                  <a:pt x="12890" y="31600"/>
                </a:lnTo>
                <a:lnTo>
                  <a:pt x="16375" y="31600"/>
                </a:lnTo>
                <a:lnTo>
                  <a:pt x="20033" y="31420"/>
                </a:lnTo>
                <a:lnTo>
                  <a:pt x="23511" y="31232"/>
                </a:lnTo>
                <a:lnTo>
                  <a:pt x="27169" y="31052"/>
                </a:lnTo>
                <a:close/>
                <a:moveTo>
                  <a:pt x="112162" y="110865"/>
                </a:moveTo>
                <a:lnTo>
                  <a:pt x="110938" y="112328"/>
                </a:lnTo>
                <a:lnTo>
                  <a:pt x="110244" y="113056"/>
                </a:lnTo>
                <a:lnTo>
                  <a:pt x="109893" y="113972"/>
                </a:lnTo>
                <a:lnTo>
                  <a:pt x="107982" y="113972"/>
                </a:lnTo>
                <a:lnTo>
                  <a:pt x="108677" y="112508"/>
                </a:lnTo>
                <a:lnTo>
                  <a:pt x="108848" y="111780"/>
                </a:lnTo>
                <a:lnTo>
                  <a:pt x="109027" y="110865"/>
                </a:lnTo>
                <a:close/>
                <a:moveTo>
                  <a:pt x="107632" y="111052"/>
                </a:moveTo>
                <a:lnTo>
                  <a:pt x="107109" y="111600"/>
                </a:lnTo>
                <a:lnTo>
                  <a:pt x="106415" y="112696"/>
                </a:lnTo>
                <a:lnTo>
                  <a:pt x="105713" y="113972"/>
                </a:lnTo>
                <a:lnTo>
                  <a:pt x="103101" y="114152"/>
                </a:lnTo>
                <a:lnTo>
                  <a:pt x="103974" y="112696"/>
                </a:lnTo>
                <a:lnTo>
                  <a:pt x="104847" y="111052"/>
                </a:lnTo>
                <a:close/>
                <a:moveTo>
                  <a:pt x="77850" y="111413"/>
                </a:moveTo>
                <a:lnTo>
                  <a:pt x="76977" y="112696"/>
                </a:lnTo>
                <a:lnTo>
                  <a:pt x="76111" y="114340"/>
                </a:lnTo>
                <a:lnTo>
                  <a:pt x="73148" y="114340"/>
                </a:lnTo>
                <a:lnTo>
                  <a:pt x="73670" y="112876"/>
                </a:lnTo>
                <a:lnTo>
                  <a:pt x="74021" y="111600"/>
                </a:lnTo>
                <a:lnTo>
                  <a:pt x="77850" y="111413"/>
                </a:lnTo>
                <a:close/>
                <a:moveTo>
                  <a:pt x="84120" y="111232"/>
                </a:moveTo>
                <a:lnTo>
                  <a:pt x="83948" y="111600"/>
                </a:lnTo>
                <a:lnTo>
                  <a:pt x="83075" y="112876"/>
                </a:lnTo>
                <a:lnTo>
                  <a:pt x="82202" y="114340"/>
                </a:lnTo>
                <a:lnTo>
                  <a:pt x="79246" y="114340"/>
                </a:lnTo>
                <a:lnTo>
                  <a:pt x="79940" y="112876"/>
                </a:lnTo>
                <a:lnTo>
                  <a:pt x="80813" y="111413"/>
                </a:lnTo>
                <a:lnTo>
                  <a:pt x="84120" y="111232"/>
                </a:lnTo>
                <a:close/>
                <a:moveTo>
                  <a:pt x="89695" y="111232"/>
                </a:moveTo>
                <a:lnTo>
                  <a:pt x="89516" y="111600"/>
                </a:lnTo>
                <a:lnTo>
                  <a:pt x="88128" y="114340"/>
                </a:lnTo>
                <a:lnTo>
                  <a:pt x="85165" y="114340"/>
                </a:lnTo>
                <a:lnTo>
                  <a:pt x="86038" y="112696"/>
                </a:lnTo>
                <a:lnTo>
                  <a:pt x="86381" y="111960"/>
                </a:lnTo>
                <a:lnTo>
                  <a:pt x="86560" y="111232"/>
                </a:lnTo>
                <a:close/>
                <a:moveTo>
                  <a:pt x="96831" y="111232"/>
                </a:moveTo>
                <a:lnTo>
                  <a:pt x="96488" y="111600"/>
                </a:lnTo>
                <a:lnTo>
                  <a:pt x="94741" y="114340"/>
                </a:lnTo>
                <a:lnTo>
                  <a:pt x="90740" y="114340"/>
                </a:lnTo>
                <a:lnTo>
                  <a:pt x="91435" y="112696"/>
                </a:lnTo>
                <a:lnTo>
                  <a:pt x="92308" y="111232"/>
                </a:lnTo>
                <a:close/>
                <a:moveTo>
                  <a:pt x="102757" y="111052"/>
                </a:moveTo>
                <a:lnTo>
                  <a:pt x="101534" y="112696"/>
                </a:lnTo>
                <a:lnTo>
                  <a:pt x="100317" y="114152"/>
                </a:lnTo>
                <a:lnTo>
                  <a:pt x="97533" y="114340"/>
                </a:lnTo>
                <a:lnTo>
                  <a:pt x="98227" y="113056"/>
                </a:lnTo>
                <a:lnTo>
                  <a:pt x="99100" y="111600"/>
                </a:lnTo>
                <a:lnTo>
                  <a:pt x="99272" y="111232"/>
                </a:lnTo>
                <a:lnTo>
                  <a:pt x="102757" y="111052"/>
                </a:lnTo>
                <a:close/>
                <a:moveTo>
                  <a:pt x="71752" y="111600"/>
                </a:moveTo>
                <a:lnTo>
                  <a:pt x="71229" y="112508"/>
                </a:lnTo>
                <a:lnTo>
                  <a:pt x="70363" y="114340"/>
                </a:lnTo>
                <a:lnTo>
                  <a:pt x="66706" y="114520"/>
                </a:lnTo>
                <a:lnTo>
                  <a:pt x="67400" y="113244"/>
                </a:lnTo>
                <a:lnTo>
                  <a:pt x="68094" y="111780"/>
                </a:lnTo>
                <a:lnTo>
                  <a:pt x="71752" y="111600"/>
                </a:lnTo>
                <a:close/>
                <a:moveTo>
                  <a:pt x="65138" y="111960"/>
                </a:moveTo>
                <a:lnTo>
                  <a:pt x="64788" y="112508"/>
                </a:lnTo>
                <a:lnTo>
                  <a:pt x="64093" y="113424"/>
                </a:lnTo>
                <a:lnTo>
                  <a:pt x="63399" y="114700"/>
                </a:lnTo>
                <a:lnTo>
                  <a:pt x="62004" y="114700"/>
                </a:lnTo>
                <a:lnTo>
                  <a:pt x="62004" y="114520"/>
                </a:lnTo>
                <a:lnTo>
                  <a:pt x="63049" y="111960"/>
                </a:lnTo>
                <a:close/>
                <a:moveTo>
                  <a:pt x="60608" y="112148"/>
                </a:moveTo>
                <a:lnTo>
                  <a:pt x="60085" y="112876"/>
                </a:lnTo>
                <a:lnTo>
                  <a:pt x="58869" y="114700"/>
                </a:lnTo>
                <a:lnTo>
                  <a:pt x="55383" y="114888"/>
                </a:lnTo>
                <a:lnTo>
                  <a:pt x="55562" y="114700"/>
                </a:lnTo>
                <a:lnTo>
                  <a:pt x="56084" y="113604"/>
                </a:lnTo>
                <a:lnTo>
                  <a:pt x="56607" y="112328"/>
                </a:lnTo>
                <a:lnTo>
                  <a:pt x="60608" y="112148"/>
                </a:lnTo>
                <a:close/>
                <a:moveTo>
                  <a:pt x="116686" y="110684"/>
                </a:moveTo>
                <a:lnTo>
                  <a:pt x="116686" y="112696"/>
                </a:lnTo>
                <a:lnTo>
                  <a:pt x="116686" y="114888"/>
                </a:lnTo>
                <a:lnTo>
                  <a:pt x="115820" y="114520"/>
                </a:lnTo>
                <a:lnTo>
                  <a:pt x="115118" y="114340"/>
                </a:lnTo>
                <a:lnTo>
                  <a:pt x="113379" y="114152"/>
                </a:lnTo>
                <a:lnTo>
                  <a:pt x="114424" y="112508"/>
                </a:lnTo>
                <a:lnTo>
                  <a:pt x="115641" y="110684"/>
                </a:lnTo>
                <a:close/>
                <a:moveTo>
                  <a:pt x="54517" y="112328"/>
                </a:moveTo>
                <a:lnTo>
                  <a:pt x="53472" y="113792"/>
                </a:lnTo>
                <a:lnTo>
                  <a:pt x="52599" y="115068"/>
                </a:lnTo>
                <a:lnTo>
                  <a:pt x="49464" y="115068"/>
                </a:lnTo>
                <a:lnTo>
                  <a:pt x="49986" y="113792"/>
                </a:lnTo>
                <a:lnTo>
                  <a:pt x="50509" y="112328"/>
                </a:lnTo>
                <a:close/>
                <a:moveTo>
                  <a:pt x="48068" y="112328"/>
                </a:moveTo>
                <a:lnTo>
                  <a:pt x="47023" y="113792"/>
                </a:lnTo>
                <a:lnTo>
                  <a:pt x="46157" y="115248"/>
                </a:lnTo>
                <a:lnTo>
                  <a:pt x="42149" y="115436"/>
                </a:lnTo>
                <a:lnTo>
                  <a:pt x="42149" y="115436"/>
                </a:lnTo>
                <a:lnTo>
                  <a:pt x="43022" y="114520"/>
                </a:lnTo>
                <a:lnTo>
                  <a:pt x="43888" y="113604"/>
                </a:lnTo>
                <a:lnTo>
                  <a:pt x="44762" y="112876"/>
                </a:lnTo>
                <a:lnTo>
                  <a:pt x="45635" y="112328"/>
                </a:lnTo>
                <a:close/>
                <a:moveTo>
                  <a:pt x="37618" y="112148"/>
                </a:moveTo>
                <a:lnTo>
                  <a:pt x="41977" y="112328"/>
                </a:lnTo>
                <a:lnTo>
                  <a:pt x="41455" y="112876"/>
                </a:lnTo>
                <a:lnTo>
                  <a:pt x="40410" y="113972"/>
                </a:lnTo>
                <a:lnTo>
                  <a:pt x="39365" y="115436"/>
                </a:lnTo>
                <a:lnTo>
                  <a:pt x="33439" y="115436"/>
                </a:lnTo>
                <a:lnTo>
                  <a:pt x="34834" y="114340"/>
                </a:lnTo>
                <a:lnTo>
                  <a:pt x="36230" y="113604"/>
                </a:lnTo>
                <a:lnTo>
                  <a:pt x="37096" y="112876"/>
                </a:lnTo>
                <a:lnTo>
                  <a:pt x="37447" y="112508"/>
                </a:lnTo>
                <a:lnTo>
                  <a:pt x="37618" y="112148"/>
                </a:lnTo>
                <a:close/>
                <a:moveTo>
                  <a:pt x="29438" y="111960"/>
                </a:moveTo>
                <a:lnTo>
                  <a:pt x="33961" y="112148"/>
                </a:lnTo>
                <a:lnTo>
                  <a:pt x="33095" y="112876"/>
                </a:lnTo>
                <a:lnTo>
                  <a:pt x="31871" y="113972"/>
                </a:lnTo>
                <a:lnTo>
                  <a:pt x="30826" y="115248"/>
                </a:lnTo>
                <a:lnTo>
                  <a:pt x="30654" y="115616"/>
                </a:lnTo>
                <a:lnTo>
                  <a:pt x="25952" y="115616"/>
                </a:lnTo>
                <a:lnTo>
                  <a:pt x="26124" y="115248"/>
                </a:lnTo>
                <a:lnTo>
                  <a:pt x="27870" y="113244"/>
                </a:lnTo>
                <a:lnTo>
                  <a:pt x="29438" y="111960"/>
                </a:lnTo>
                <a:close/>
                <a:moveTo>
                  <a:pt x="13412" y="111780"/>
                </a:moveTo>
                <a:lnTo>
                  <a:pt x="12890" y="112328"/>
                </a:lnTo>
                <a:lnTo>
                  <a:pt x="11673" y="113972"/>
                </a:lnTo>
                <a:lnTo>
                  <a:pt x="11151" y="114700"/>
                </a:lnTo>
                <a:lnTo>
                  <a:pt x="10800" y="115796"/>
                </a:lnTo>
                <a:lnTo>
                  <a:pt x="8710" y="115796"/>
                </a:lnTo>
                <a:lnTo>
                  <a:pt x="9061" y="115248"/>
                </a:lnTo>
                <a:lnTo>
                  <a:pt x="10277" y="114152"/>
                </a:lnTo>
                <a:lnTo>
                  <a:pt x="10800" y="113792"/>
                </a:lnTo>
                <a:lnTo>
                  <a:pt x="11151" y="113604"/>
                </a:lnTo>
                <a:lnTo>
                  <a:pt x="11494" y="113244"/>
                </a:lnTo>
                <a:lnTo>
                  <a:pt x="11673" y="112876"/>
                </a:lnTo>
                <a:lnTo>
                  <a:pt x="11673" y="112328"/>
                </a:lnTo>
                <a:lnTo>
                  <a:pt x="11673" y="111780"/>
                </a:lnTo>
                <a:close/>
                <a:moveTo>
                  <a:pt x="19682" y="111780"/>
                </a:moveTo>
                <a:lnTo>
                  <a:pt x="19510" y="111960"/>
                </a:lnTo>
                <a:lnTo>
                  <a:pt x="18809" y="113244"/>
                </a:lnTo>
                <a:lnTo>
                  <a:pt x="18287" y="114340"/>
                </a:lnTo>
                <a:lnTo>
                  <a:pt x="18115" y="115068"/>
                </a:lnTo>
                <a:lnTo>
                  <a:pt x="18115" y="115796"/>
                </a:lnTo>
                <a:lnTo>
                  <a:pt x="13584" y="115796"/>
                </a:lnTo>
                <a:lnTo>
                  <a:pt x="14980" y="114340"/>
                </a:lnTo>
                <a:lnTo>
                  <a:pt x="15674" y="113604"/>
                </a:lnTo>
                <a:lnTo>
                  <a:pt x="16547" y="112876"/>
                </a:lnTo>
                <a:lnTo>
                  <a:pt x="17242" y="112508"/>
                </a:lnTo>
                <a:lnTo>
                  <a:pt x="17764" y="111780"/>
                </a:lnTo>
                <a:close/>
                <a:moveTo>
                  <a:pt x="25430" y="111780"/>
                </a:moveTo>
                <a:lnTo>
                  <a:pt x="24556" y="113056"/>
                </a:lnTo>
                <a:lnTo>
                  <a:pt x="23690" y="114152"/>
                </a:lnTo>
                <a:lnTo>
                  <a:pt x="23340" y="114888"/>
                </a:lnTo>
                <a:lnTo>
                  <a:pt x="22817" y="115616"/>
                </a:lnTo>
                <a:lnTo>
                  <a:pt x="20899" y="115796"/>
                </a:lnTo>
                <a:lnTo>
                  <a:pt x="20205" y="115796"/>
                </a:lnTo>
                <a:lnTo>
                  <a:pt x="21250" y="114340"/>
                </a:lnTo>
                <a:lnTo>
                  <a:pt x="21944" y="113424"/>
                </a:lnTo>
                <a:lnTo>
                  <a:pt x="22645" y="112508"/>
                </a:lnTo>
                <a:lnTo>
                  <a:pt x="23511" y="111780"/>
                </a:lnTo>
                <a:close/>
                <a:moveTo>
                  <a:pt x="6276" y="111600"/>
                </a:moveTo>
                <a:lnTo>
                  <a:pt x="8538" y="111780"/>
                </a:lnTo>
                <a:lnTo>
                  <a:pt x="7321" y="112876"/>
                </a:lnTo>
                <a:lnTo>
                  <a:pt x="6276" y="114340"/>
                </a:lnTo>
                <a:lnTo>
                  <a:pt x="5754" y="115068"/>
                </a:lnTo>
                <a:lnTo>
                  <a:pt x="5403" y="115984"/>
                </a:lnTo>
                <a:lnTo>
                  <a:pt x="4187" y="115984"/>
                </a:lnTo>
                <a:lnTo>
                  <a:pt x="3836" y="111600"/>
                </a:lnTo>
                <a:close/>
                <a:moveTo>
                  <a:pt x="99444" y="7"/>
                </a:moveTo>
                <a:lnTo>
                  <a:pt x="98227" y="367"/>
                </a:lnTo>
                <a:lnTo>
                  <a:pt x="97182" y="915"/>
                </a:lnTo>
                <a:lnTo>
                  <a:pt x="96309" y="1651"/>
                </a:lnTo>
                <a:lnTo>
                  <a:pt x="95443" y="2559"/>
                </a:lnTo>
                <a:lnTo>
                  <a:pt x="94920" y="3475"/>
                </a:lnTo>
                <a:lnTo>
                  <a:pt x="94398" y="4571"/>
                </a:lnTo>
                <a:lnTo>
                  <a:pt x="93875" y="5847"/>
                </a:lnTo>
                <a:lnTo>
                  <a:pt x="93524" y="6943"/>
                </a:lnTo>
                <a:lnTo>
                  <a:pt x="85859" y="6943"/>
                </a:lnTo>
                <a:lnTo>
                  <a:pt x="78022" y="7130"/>
                </a:lnTo>
                <a:lnTo>
                  <a:pt x="70363" y="7310"/>
                </a:lnTo>
                <a:lnTo>
                  <a:pt x="62526" y="7310"/>
                </a:lnTo>
                <a:lnTo>
                  <a:pt x="54689" y="7491"/>
                </a:lnTo>
                <a:lnTo>
                  <a:pt x="43717" y="7310"/>
                </a:lnTo>
                <a:lnTo>
                  <a:pt x="32916" y="7130"/>
                </a:lnTo>
                <a:lnTo>
                  <a:pt x="33267" y="6395"/>
                </a:lnTo>
                <a:lnTo>
                  <a:pt x="33095" y="5486"/>
                </a:lnTo>
                <a:lnTo>
                  <a:pt x="32916" y="4571"/>
                </a:lnTo>
                <a:lnTo>
                  <a:pt x="32394" y="3655"/>
                </a:lnTo>
                <a:lnTo>
                  <a:pt x="31699" y="2747"/>
                </a:lnTo>
                <a:lnTo>
                  <a:pt x="31005" y="2199"/>
                </a:lnTo>
                <a:lnTo>
                  <a:pt x="30132" y="1651"/>
                </a:lnTo>
                <a:lnTo>
                  <a:pt x="29259" y="1283"/>
                </a:lnTo>
                <a:lnTo>
                  <a:pt x="27870" y="1103"/>
                </a:lnTo>
                <a:lnTo>
                  <a:pt x="26646" y="1103"/>
                </a:lnTo>
                <a:lnTo>
                  <a:pt x="25430" y="1651"/>
                </a:lnTo>
                <a:lnTo>
                  <a:pt x="24385" y="2379"/>
                </a:lnTo>
                <a:lnTo>
                  <a:pt x="23511" y="3295"/>
                </a:lnTo>
                <a:lnTo>
                  <a:pt x="22817" y="4391"/>
                </a:lnTo>
                <a:lnTo>
                  <a:pt x="22295" y="5667"/>
                </a:lnTo>
                <a:lnTo>
                  <a:pt x="21772" y="6943"/>
                </a:lnTo>
                <a:lnTo>
                  <a:pt x="21772" y="7491"/>
                </a:lnTo>
                <a:lnTo>
                  <a:pt x="8889" y="7858"/>
                </a:lnTo>
                <a:lnTo>
                  <a:pt x="5926" y="7678"/>
                </a:lnTo>
                <a:lnTo>
                  <a:pt x="4530" y="7678"/>
                </a:lnTo>
                <a:lnTo>
                  <a:pt x="3142" y="7858"/>
                </a:lnTo>
                <a:lnTo>
                  <a:pt x="2791" y="7678"/>
                </a:lnTo>
                <a:lnTo>
                  <a:pt x="2268" y="7678"/>
                </a:lnTo>
                <a:lnTo>
                  <a:pt x="1918" y="8039"/>
                </a:lnTo>
                <a:lnTo>
                  <a:pt x="1746" y="8586"/>
                </a:lnTo>
                <a:lnTo>
                  <a:pt x="1918" y="13886"/>
                </a:lnTo>
                <a:lnTo>
                  <a:pt x="1918" y="16626"/>
                </a:lnTo>
                <a:lnTo>
                  <a:pt x="1918" y="19178"/>
                </a:lnTo>
                <a:lnTo>
                  <a:pt x="1223" y="25205"/>
                </a:lnTo>
                <a:lnTo>
                  <a:pt x="529" y="31052"/>
                </a:lnTo>
                <a:lnTo>
                  <a:pt x="350" y="34708"/>
                </a:lnTo>
                <a:lnTo>
                  <a:pt x="178" y="38176"/>
                </a:lnTo>
                <a:lnTo>
                  <a:pt x="178" y="45479"/>
                </a:lnTo>
                <a:lnTo>
                  <a:pt x="350" y="52602"/>
                </a:lnTo>
                <a:lnTo>
                  <a:pt x="529" y="59913"/>
                </a:lnTo>
                <a:lnTo>
                  <a:pt x="178" y="74152"/>
                </a:lnTo>
                <a:lnTo>
                  <a:pt x="7" y="88586"/>
                </a:lnTo>
                <a:lnTo>
                  <a:pt x="7" y="95710"/>
                </a:lnTo>
                <a:lnTo>
                  <a:pt x="7" y="102833"/>
                </a:lnTo>
                <a:lnTo>
                  <a:pt x="350" y="110136"/>
                </a:lnTo>
                <a:lnTo>
                  <a:pt x="873" y="117260"/>
                </a:lnTo>
                <a:lnTo>
                  <a:pt x="873" y="117628"/>
                </a:lnTo>
                <a:lnTo>
                  <a:pt x="1052" y="117988"/>
                </a:lnTo>
                <a:lnTo>
                  <a:pt x="1223" y="118536"/>
                </a:lnTo>
                <a:lnTo>
                  <a:pt x="1395" y="118904"/>
                </a:lnTo>
                <a:lnTo>
                  <a:pt x="1746" y="119084"/>
                </a:lnTo>
                <a:lnTo>
                  <a:pt x="2097" y="119271"/>
                </a:lnTo>
                <a:lnTo>
                  <a:pt x="4008" y="119632"/>
                </a:lnTo>
                <a:lnTo>
                  <a:pt x="5926" y="119819"/>
                </a:lnTo>
                <a:lnTo>
                  <a:pt x="9583" y="120000"/>
                </a:lnTo>
                <a:lnTo>
                  <a:pt x="13241" y="120000"/>
                </a:lnTo>
                <a:lnTo>
                  <a:pt x="17070" y="119819"/>
                </a:lnTo>
                <a:lnTo>
                  <a:pt x="25601" y="119632"/>
                </a:lnTo>
                <a:lnTo>
                  <a:pt x="34140" y="119632"/>
                </a:lnTo>
                <a:lnTo>
                  <a:pt x="42500" y="119452"/>
                </a:lnTo>
                <a:lnTo>
                  <a:pt x="51031" y="119271"/>
                </a:lnTo>
                <a:lnTo>
                  <a:pt x="67751" y="118723"/>
                </a:lnTo>
                <a:lnTo>
                  <a:pt x="75409" y="118536"/>
                </a:lnTo>
                <a:lnTo>
                  <a:pt x="83075" y="118536"/>
                </a:lnTo>
                <a:lnTo>
                  <a:pt x="90740" y="118723"/>
                </a:lnTo>
                <a:lnTo>
                  <a:pt x="98399" y="118536"/>
                </a:lnTo>
                <a:lnTo>
                  <a:pt x="107632" y="118176"/>
                </a:lnTo>
                <a:lnTo>
                  <a:pt x="111983" y="118176"/>
                </a:lnTo>
                <a:lnTo>
                  <a:pt x="113901" y="118356"/>
                </a:lnTo>
                <a:lnTo>
                  <a:pt x="114596" y="118536"/>
                </a:lnTo>
                <a:lnTo>
                  <a:pt x="114946" y="118536"/>
                </a:lnTo>
                <a:lnTo>
                  <a:pt x="115118" y="118723"/>
                </a:lnTo>
                <a:lnTo>
                  <a:pt x="115641" y="118904"/>
                </a:lnTo>
                <a:lnTo>
                  <a:pt x="116514" y="118904"/>
                </a:lnTo>
                <a:lnTo>
                  <a:pt x="116865" y="119084"/>
                </a:lnTo>
                <a:lnTo>
                  <a:pt x="117387" y="119271"/>
                </a:lnTo>
                <a:lnTo>
                  <a:pt x="117910" y="119084"/>
                </a:lnTo>
                <a:lnTo>
                  <a:pt x="118432" y="118723"/>
                </a:lnTo>
                <a:lnTo>
                  <a:pt x="118776" y="118176"/>
                </a:lnTo>
                <a:lnTo>
                  <a:pt x="118955" y="117628"/>
                </a:lnTo>
                <a:lnTo>
                  <a:pt x="119298" y="116164"/>
                </a:lnTo>
                <a:lnTo>
                  <a:pt x="119477" y="113424"/>
                </a:lnTo>
                <a:lnTo>
                  <a:pt x="119649" y="108493"/>
                </a:lnTo>
                <a:lnTo>
                  <a:pt x="119821" y="103381"/>
                </a:lnTo>
                <a:lnTo>
                  <a:pt x="119649" y="99545"/>
                </a:lnTo>
                <a:lnTo>
                  <a:pt x="119477" y="95890"/>
                </a:lnTo>
                <a:lnTo>
                  <a:pt x="118604" y="88399"/>
                </a:lnTo>
                <a:lnTo>
                  <a:pt x="118432" y="84015"/>
                </a:lnTo>
                <a:lnTo>
                  <a:pt x="118432" y="79819"/>
                </a:lnTo>
                <a:lnTo>
                  <a:pt x="118776" y="71052"/>
                </a:lnTo>
                <a:lnTo>
                  <a:pt x="119126" y="63201"/>
                </a:lnTo>
                <a:lnTo>
                  <a:pt x="119298" y="55342"/>
                </a:lnTo>
                <a:lnTo>
                  <a:pt x="119477" y="47491"/>
                </a:lnTo>
                <a:lnTo>
                  <a:pt x="119649" y="39639"/>
                </a:lnTo>
                <a:lnTo>
                  <a:pt x="120000" y="32148"/>
                </a:lnTo>
                <a:lnTo>
                  <a:pt x="119821" y="24657"/>
                </a:lnTo>
                <a:lnTo>
                  <a:pt x="119477" y="17354"/>
                </a:lnTo>
                <a:lnTo>
                  <a:pt x="118776" y="9863"/>
                </a:lnTo>
                <a:lnTo>
                  <a:pt x="119126" y="9502"/>
                </a:lnTo>
                <a:lnTo>
                  <a:pt x="119298" y="8954"/>
                </a:lnTo>
                <a:lnTo>
                  <a:pt x="119298" y="8406"/>
                </a:lnTo>
                <a:lnTo>
                  <a:pt x="119298" y="7858"/>
                </a:lnTo>
                <a:lnTo>
                  <a:pt x="118955" y="7491"/>
                </a:lnTo>
                <a:lnTo>
                  <a:pt x="118604" y="7130"/>
                </a:lnTo>
                <a:lnTo>
                  <a:pt x="118253" y="6762"/>
                </a:lnTo>
                <a:lnTo>
                  <a:pt x="117559" y="6762"/>
                </a:lnTo>
                <a:lnTo>
                  <a:pt x="106758" y="6943"/>
                </a:lnTo>
                <a:lnTo>
                  <a:pt x="107109" y="6582"/>
                </a:lnTo>
                <a:lnTo>
                  <a:pt x="107281" y="5667"/>
                </a:lnTo>
                <a:lnTo>
                  <a:pt x="107281" y="4939"/>
                </a:lnTo>
                <a:lnTo>
                  <a:pt x="107281" y="4203"/>
                </a:lnTo>
                <a:lnTo>
                  <a:pt x="106937" y="3475"/>
                </a:lnTo>
                <a:lnTo>
                  <a:pt x="106587" y="2747"/>
                </a:lnTo>
                <a:lnTo>
                  <a:pt x="106236" y="2199"/>
                </a:lnTo>
                <a:lnTo>
                  <a:pt x="105019" y="1283"/>
                </a:lnTo>
                <a:lnTo>
                  <a:pt x="103802" y="555"/>
                </a:lnTo>
                <a:lnTo>
                  <a:pt x="102235" y="187"/>
                </a:lnTo>
                <a:lnTo>
                  <a:pt x="100839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8" name="Shape 148"/>
          <p:cNvGrpSpPr/>
          <p:nvPr/>
        </p:nvGrpSpPr>
        <p:grpSpPr>
          <a:xfrm rot="5400000">
            <a:off x="2017778" y="3102860"/>
            <a:ext cx="3368200" cy="292466"/>
            <a:chOff x="271125" y="812725"/>
            <a:chExt cx="766650" cy="221700"/>
          </a:xfrm>
        </p:grpSpPr>
        <p:sp>
          <p:nvSpPr>
            <p:cNvPr id="149" name="Shape 149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Shape 150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1" name="Shape 151"/>
          <p:cNvGrpSpPr/>
          <p:nvPr/>
        </p:nvGrpSpPr>
        <p:grpSpPr>
          <a:xfrm rot="5400000">
            <a:off x="4684778" y="3102860"/>
            <a:ext cx="3368200" cy="292466"/>
            <a:chOff x="271125" y="812725"/>
            <a:chExt cx="766650" cy="221700"/>
          </a:xfrm>
        </p:grpSpPr>
        <p:sp>
          <p:nvSpPr>
            <p:cNvPr id="152" name="Shape 152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Shape 153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4" name="Shape 154"/>
          <p:cNvSpPr/>
          <p:nvPr/>
        </p:nvSpPr>
        <p:spPr>
          <a:xfrm>
            <a:off x="313383" y="1469205"/>
            <a:ext cx="355800" cy="363299"/>
          </a:xfrm>
          <a:custGeom>
            <a:pathLst>
              <a:path extrusionOk="0" h="120000" w="120000">
                <a:moveTo>
                  <a:pt x="65473" y="3162"/>
                </a:moveTo>
                <a:lnTo>
                  <a:pt x="69055" y="3870"/>
                </a:lnTo>
                <a:lnTo>
                  <a:pt x="68517" y="4743"/>
                </a:lnTo>
                <a:lnTo>
                  <a:pt x="67979" y="5797"/>
                </a:lnTo>
                <a:lnTo>
                  <a:pt x="67625" y="7032"/>
                </a:lnTo>
                <a:lnTo>
                  <a:pt x="67441" y="8086"/>
                </a:lnTo>
                <a:lnTo>
                  <a:pt x="65473" y="7906"/>
                </a:lnTo>
                <a:lnTo>
                  <a:pt x="65650" y="5797"/>
                </a:lnTo>
                <a:lnTo>
                  <a:pt x="65650" y="4570"/>
                </a:lnTo>
                <a:lnTo>
                  <a:pt x="65473" y="3162"/>
                </a:lnTo>
                <a:close/>
                <a:moveTo>
                  <a:pt x="63320" y="2989"/>
                </a:moveTo>
                <a:lnTo>
                  <a:pt x="62959" y="5797"/>
                </a:lnTo>
                <a:lnTo>
                  <a:pt x="62782" y="7906"/>
                </a:lnTo>
                <a:lnTo>
                  <a:pt x="61345" y="8086"/>
                </a:lnTo>
                <a:lnTo>
                  <a:pt x="59907" y="8613"/>
                </a:lnTo>
                <a:lnTo>
                  <a:pt x="59907" y="6678"/>
                </a:lnTo>
                <a:lnTo>
                  <a:pt x="59907" y="4924"/>
                </a:lnTo>
                <a:lnTo>
                  <a:pt x="60092" y="4043"/>
                </a:lnTo>
                <a:lnTo>
                  <a:pt x="60092" y="2989"/>
                </a:lnTo>
                <a:close/>
                <a:moveTo>
                  <a:pt x="71031" y="4397"/>
                </a:moveTo>
                <a:lnTo>
                  <a:pt x="74798" y="5451"/>
                </a:lnTo>
                <a:lnTo>
                  <a:pt x="74260" y="6324"/>
                </a:lnTo>
                <a:lnTo>
                  <a:pt x="73545" y="7559"/>
                </a:lnTo>
                <a:lnTo>
                  <a:pt x="72822" y="8960"/>
                </a:lnTo>
                <a:lnTo>
                  <a:pt x="69955" y="8433"/>
                </a:lnTo>
                <a:lnTo>
                  <a:pt x="71031" y="4397"/>
                </a:lnTo>
                <a:close/>
                <a:moveTo>
                  <a:pt x="55964" y="3516"/>
                </a:moveTo>
                <a:lnTo>
                  <a:pt x="56863" y="3689"/>
                </a:lnTo>
                <a:lnTo>
                  <a:pt x="57939" y="4043"/>
                </a:lnTo>
                <a:lnTo>
                  <a:pt x="58116" y="4043"/>
                </a:lnTo>
                <a:lnTo>
                  <a:pt x="57939" y="5097"/>
                </a:lnTo>
                <a:lnTo>
                  <a:pt x="57578" y="7032"/>
                </a:lnTo>
                <a:lnTo>
                  <a:pt x="57578" y="8086"/>
                </a:lnTo>
                <a:lnTo>
                  <a:pt x="57939" y="9140"/>
                </a:lnTo>
                <a:lnTo>
                  <a:pt x="58116" y="9314"/>
                </a:lnTo>
                <a:lnTo>
                  <a:pt x="55602" y="9314"/>
                </a:lnTo>
                <a:lnTo>
                  <a:pt x="55426" y="8613"/>
                </a:lnTo>
                <a:lnTo>
                  <a:pt x="55426" y="8086"/>
                </a:lnTo>
                <a:lnTo>
                  <a:pt x="55064" y="6678"/>
                </a:lnTo>
                <a:lnTo>
                  <a:pt x="54887" y="5097"/>
                </a:lnTo>
                <a:lnTo>
                  <a:pt x="54887" y="3516"/>
                </a:lnTo>
                <a:close/>
                <a:moveTo>
                  <a:pt x="53450" y="3689"/>
                </a:moveTo>
                <a:lnTo>
                  <a:pt x="53096" y="4743"/>
                </a:lnTo>
                <a:lnTo>
                  <a:pt x="53096" y="5978"/>
                </a:lnTo>
                <a:lnTo>
                  <a:pt x="53273" y="7732"/>
                </a:lnTo>
                <a:lnTo>
                  <a:pt x="53273" y="8613"/>
                </a:lnTo>
                <a:lnTo>
                  <a:pt x="53634" y="9487"/>
                </a:lnTo>
                <a:lnTo>
                  <a:pt x="52020" y="9667"/>
                </a:lnTo>
                <a:lnTo>
                  <a:pt x="50759" y="9841"/>
                </a:lnTo>
                <a:lnTo>
                  <a:pt x="50582" y="9487"/>
                </a:lnTo>
                <a:lnTo>
                  <a:pt x="49683" y="7732"/>
                </a:lnTo>
                <a:lnTo>
                  <a:pt x="48968" y="5978"/>
                </a:lnTo>
                <a:lnTo>
                  <a:pt x="48430" y="4743"/>
                </a:lnTo>
                <a:lnTo>
                  <a:pt x="49683" y="4397"/>
                </a:lnTo>
                <a:lnTo>
                  <a:pt x="51297" y="4043"/>
                </a:lnTo>
                <a:lnTo>
                  <a:pt x="53450" y="3689"/>
                </a:lnTo>
                <a:close/>
                <a:moveTo>
                  <a:pt x="77665" y="6505"/>
                </a:moveTo>
                <a:lnTo>
                  <a:pt x="78388" y="6678"/>
                </a:lnTo>
                <a:lnTo>
                  <a:pt x="80179" y="7379"/>
                </a:lnTo>
                <a:lnTo>
                  <a:pt x="79280" y="8787"/>
                </a:lnTo>
                <a:lnTo>
                  <a:pt x="78026" y="10014"/>
                </a:lnTo>
                <a:lnTo>
                  <a:pt x="75697" y="9487"/>
                </a:lnTo>
                <a:lnTo>
                  <a:pt x="76773" y="8086"/>
                </a:lnTo>
                <a:lnTo>
                  <a:pt x="77665" y="6505"/>
                </a:lnTo>
                <a:close/>
                <a:moveTo>
                  <a:pt x="46816" y="5097"/>
                </a:moveTo>
                <a:lnTo>
                  <a:pt x="46993" y="7032"/>
                </a:lnTo>
                <a:lnTo>
                  <a:pt x="47531" y="8613"/>
                </a:lnTo>
                <a:lnTo>
                  <a:pt x="48253" y="10194"/>
                </a:lnTo>
                <a:lnTo>
                  <a:pt x="43948" y="11241"/>
                </a:lnTo>
                <a:lnTo>
                  <a:pt x="43948" y="11068"/>
                </a:lnTo>
                <a:lnTo>
                  <a:pt x="43410" y="9487"/>
                </a:lnTo>
                <a:lnTo>
                  <a:pt x="43049" y="7906"/>
                </a:lnTo>
                <a:lnTo>
                  <a:pt x="42695" y="6324"/>
                </a:lnTo>
                <a:lnTo>
                  <a:pt x="46816" y="5097"/>
                </a:lnTo>
                <a:close/>
                <a:moveTo>
                  <a:pt x="83046" y="8433"/>
                </a:moveTo>
                <a:lnTo>
                  <a:pt x="85737" y="9667"/>
                </a:lnTo>
                <a:lnTo>
                  <a:pt x="84845" y="10722"/>
                </a:lnTo>
                <a:lnTo>
                  <a:pt x="84307" y="11422"/>
                </a:lnTo>
                <a:lnTo>
                  <a:pt x="83946" y="12122"/>
                </a:lnTo>
                <a:lnTo>
                  <a:pt x="80894" y="10895"/>
                </a:lnTo>
                <a:lnTo>
                  <a:pt x="81970" y="9841"/>
                </a:lnTo>
                <a:lnTo>
                  <a:pt x="83046" y="8433"/>
                </a:lnTo>
                <a:close/>
                <a:moveTo>
                  <a:pt x="40896" y="7032"/>
                </a:moveTo>
                <a:lnTo>
                  <a:pt x="41258" y="8433"/>
                </a:lnTo>
                <a:lnTo>
                  <a:pt x="41434" y="10014"/>
                </a:lnTo>
                <a:lnTo>
                  <a:pt x="41796" y="10895"/>
                </a:lnTo>
                <a:lnTo>
                  <a:pt x="42157" y="11768"/>
                </a:lnTo>
                <a:lnTo>
                  <a:pt x="42334" y="11768"/>
                </a:lnTo>
                <a:lnTo>
                  <a:pt x="41973" y="11949"/>
                </a:lnTo>
                <a:lnTo>
                  <a:pt x="39466" y="12823"/>
                </a:lnTo>
                <a:lnTo>
                  <a:pt x="36953" y="13877"/>
                </a:lnTo>
                <a:lnTo>
                  <a:pt x="36591" y="13530"/>
                </a:lnTo>
                <a:lnTo>
                  <a:pt x="35515" y="11595"/>
                </a:lnTo>
                <a:lnTo>
                  <a:pt x="34977" y="10895"/>
                </a:lnTo>
                <a:lnTo>
                  <a:pt x="34439" y="10014"/>
                </a:lnTo>
                <a:lnTo>
                  <a:pt x="36591" y="8787"/>
                </a:lnTo>
                <a:lnTo>
                  <a:pt x="36776" y="9841"/>
                </a:lnTo>
                <a:lnTo>
                  <a:pt x="37130" y="10895"/>
                </a:lnTo>
                <a:lnTo>
                  <a:pt x="37852" y="12649"/>
                </a:lnTo>
                <a:lnTo>
                  <a:pt x="38029" y="13003"/>
                </a:lnTo>
                <a:lnTo>
                  <a:pt x="38928" y="13003"/>
                </a:lnTo>
                <a:lnTo>
                  <a:pt x="39105" y="12823"/>
                </a:lnTo>
                <a:lnTo>
                  <a:pt x="39282" y="12476"/>
                </a:lnTo>
                <a:lnTo>
                  <a:pt x="39282" y="12122"/>
                </a:lnTo>
                <a:lnTo>
                  <a:pt x="39282" y="11949"/>
                </a:lnTo>
                <a:lnTo>
                  <a:pt x="38928" y="11068"/>
                </a:lnTo>
                <a:lnTo>
                  <a:pt x="38567" y="10014"/>
                </a:lnTo>
                <a:lnTo>
                  <a:pt x="38206" y="9140"/>
                </a:lnTo>
                <a:lnTo>
                  <a:pt x="37852" y="8259"/>
                </a:lnTo>
                <a:lnTo>
                  <a:pt x="40896" y="7032"/>
                </a:lnTo>
                <a:close/>
                <a:moveTo>
                  <a:pt x="87713" y="10722"/>
                </a:moveTo>
                <a:lnTo>
                  <a:pt x="90764" y="12296"/>
                </a:lnTo>
                <a:lnTo>
                  <a:pt x="89865" y="13003"/>
                </a:lnTo>
                <a:lnTo>
                  <a:pt x="89150" y="13703"/>
                </a:lnTo>
                <a:lnTo>
                  <a:pt x="88612" y="14404"/>
                </a:lnTo>
                <a:lnTo>
                  <a:pt x="85383" y="12823"/>
                </a:lnTo>
                <a:lnTo>
                  <a:pt x="86098" y="12122"/>
                </a:lnTo>
                <a:lnTo>
                  <a:pt x="87174" y="11068"/>
                </a:lnTo>
                <a:lnTo>
                  <a:pt x="87713" y="10722"/>
                </a:lnTo>
                <a:close/>
                <a:moveTo>
                  <a:pt x="32825" y="10895"/>
                </a:moveTo>
                <a:lnTo>
                  <a:pt x="33363" y="12122"/>
                </a:lnTo>
                <a:lnTo>
                  <a:pt x="33901" y="13350"/>
                </a:lnTo>
                <a:lnTo>
                  <a:pt x="34262" y="14057"/>
                </a:lnTo>
                <a:lnTo>
                  <a:pt x="34800" y="14931"/>
                </a:lnTo>
                <a:lnTo>
                  <a:pt x="32825" y="15985"/>
                </a:lnTo>
                <a:lnTo>
                  <a:pt x="32110" y="14931"/>
                </a:lnTo>
                <a:lnTo>
                  <a:pt x="31395" y="14057"/>
                </a:lnTo>
                <a:lnTo>
                  <a:pt x="30856" y="13176"/>
                </a:lnTo>
                <a:lnTo>
                  <a:pt x="30134" y="12476"/>
                </a:lnTo>
                <a:lnTo>
                  <a:pt x="32825" y="10895"/>
                </a:lnTo>
                <a:close/>
                <a:moveTo>
                  <a:pt x="92732" y="13530"/>
                </a:moveTo>
                <a:lnTo>
                  <a:pt x="95423" y="15285"/>
                </a:lnTo>
                <a:lnTo>
                  <a:pt x="94170" y="16166"/>
                </a:lnTo>
                <a:lnTo>
                  <a:pt x="93632" y="16693"/>
                </a:lnTo>
                <a:lnTo>
                  <a:pt x="93271" y="17220"/>
                </a:lnTo>
                <a:lnTo>
                  <a:pt x="90226" y="15285"/>
                </a:lnTo>
                <a:lnTo>
                  <a:pt x="90941" y="14758"/>
                </a:lnTo>
                <a:lnTo>
                  <a:pt x="91841" y="14231"/>
                </a:lnTo>
                <a:lnTo>
                  <a:pt x="92732" y="13530"/>
                </a:lnTo>
                <a:close/>
                <a:moveTo>
                  <a:pt x="28704" y="13350"/>
                </a:moveTo>
                <a:lnTo>
                  <a:pt x="29058" y="14231"/>
                </a:lnTo>
                <a:lnTo>
                  <a:pt x="29596" y="15111"/>
                </a:lnTo>
                <a:lnTo>
                  <a:pt x="30134" y="16166"/>
                </a:lnTo>
                <a:lnTo>
                  <a:pt x="30856" y="17220"/>
                </a:lnTo>
                <a:lnTo>
                  <a:pt x="28520" y="18620"/>
                </a:lnTo>
                <a:lnTo>
                  <a:pt x="27628" y="17747"/>
                </a:lnTo>
                <a:lnTo>
                  <a:pt x="26728" y="16693"/>
                </a:lnTo>
                <a:lnTo>
                  <a:pt x="26190" y="16166"/>
                </a:lnTo>
                <a:lnTo>
                  <a:pt x="25652" y="15812"/>
                </a:lnTo>
                <a:lnTo>
                  <a:pt x="25114" y="15812"/>
                </a:lnTo>
                <a:lnTo>
                  <a:pt x="28704" y="13350"/>
                </a:lnTo>
                <a:close/>
                <a:moveTo>
                  <a:pt x="24576" y="16166"/>
                </a:moveTo>
                <a:lnTo>
                  <a:pt x="24399" y="16512"/>
                </a:lnTo>
                <a:lnTo>
                  <a:pt x="24399" y="17220"/>
                </a:lnTo>
                <a:lnTo>
                  <a:pt x="24753" y="17920"/>
                </a:lnTo>
                <a:lnTo>
                  <a:pt x="25652" y="19148"/>
                </a:lnTo>
                <a:lnTo>
                  <a:pt x="26367" y="20202"/>
                </a:lnTo>
                <a:lnTo>
                  <a:pt x="24937" y="21256"/>
                </a:lnTo>
                <a:lnTo>
                  <a:pt x="23139" y="19675"/>
                </a:lnTo>
                <a:lnTo>
                  <a:pt x="22247" y="19148"/>
                </a:lnTo>
                <a:lnTo>
                  <a:pt x="21347" y="18620"/>
                </a:lnTo>
                <a:lnTo>
                  <a:pt x="24576" y="16166"/>
                </a:lnTo>
                <a:close/>
                <a:moveTo>
                  <a:pt x="97399" y="16693"/>
                </a:moveTo>
                <a:lnTo>
                  <a:pt x="100266" y="18974"/>
                </a:lnTo>
                <a:lnTo>
                  <a:pt x="99551" y="19675"/>
                </a:lnTo>
                <a:lnTo>
                  <a:pt x="98836" y="20555"/>
                </a:lnTo>
                <a:lnTo>
                  <a:pt x="98114" y="21610"/>
                </a:lnTo>
                <a:lnTo>
                  <a:pt x="96499" y="20028"/>
                </a:lnTo>
                <a:lnTo>
                  <a:pt x="94885" y="18447"/>
                </a:lnTo>
                <a:lnTo>
                  <a:pt x="97037" y="17039"/>
                </a:lnTo>
                <a:lnTo>
                  <a:pt x="97222" y="16866"/>
                </a:lnTo>
                <a:lnTo>
                  <a:pt x="97399" y="16693"/>
                </a:lnTo>
                <a:close/>
                <a:moveTo>
                  <a:pt x="20632" y="19148"/>
                </a:moveTo>
                <a:lnTo>
                  <a:pt x="21347" y="20202"/>
                </a:lnTo>
                <a:lnTo>
                  <a:pt x="22062" y="21256"/>
                </a:lnTo>
                <a:lnTo>
                  <a:pt x="22600" y="21963"/>
                </a:lnTo>
                <a:lnTo>
                  <a:pt x="23323" y="22490"/>
                </a:lnTo>
                <a:lnTo>
                  <a:pt x="21885" y="23891"/>
                </a:lnTo>
                <a:lnTo>
                  <a:pt x="21524" y="23718"/>
                </a:lnTo>
                <a:lnTo>
                  <a:pt x="20094" y="23018"/>
                </a:lnTo>
                <a:lnTo>
                  <a:pt x="18834" y="22310"/>
                </a:lnTo>
                <a:lnTo>
                  <a:pt x="17757" y="21783"/>
                </a:lnTo>
                <a:lnTo>
                  <a:pt x="20632" y="19148"/>
                </a:lnTo>
                <a:close/>
                <a:moveTo>
                  <a:pt x="101527" y="20028"/>
                </a:moveTo>
                <a:lnTo>
                  <a:pt x="103856" y="22490"/>
                </a:lnTo>
                <a:lnTo>
                  <a:pt x="102065" y="23364"/>
                </a:lnTo>
                <a:lnTo>
                  <a:pt x="101165" y="24072"/>
                </a:lnTo>
                <a:lnTo>
                  <a:pt x="100627" y="24599"/>
                </a:lnTo>
                <a:lnTo>
                  <a:pt x="99190" y="22837"/>
                </a:lnTo>
                <a:lnTo>
                  <a:pt x="99013" y="22664"/>
                </a:lnTo>
                <a:lnTo>
                  <a:pt x="99551" y="22310"/>
                </a:lnTo>
                <a:lnTo>
                  <a:pt x="99912" y="21783"/>
                </a:lnTo>
                <a:lnTo>
                  <a:pt x="100804" y="20909"/>
                </a:lnTo>
                <a:lnTo>
                  <a:pt x="101527" y="20028"/>
                </a:lnTo>
                <a:close/>
                <a:moveTo>
                  <a:pt x="16681" y="23018"/>
                </a:moveTo>
                <a:lnTo>
                  <a:pt x="17042" y="23718"/>
                </a:lnTo>
                <a:lnTo>
                  <a:pt x="17757" y="24245"/>
                </a:lnTo>
                <a:lnTo>
                  <a:pt x="18834" y="25126"/>
                </a:lnTo>
                <a:lnTo>
                  <a:pt x="20094" y="25826"/>
                </a:lnTo>
                <a:lnTo>
                  <a:pt x="18657" y="27407"/>
                </a:lnTo>
                <a:lnTo>
                  <a:pt x="15605" y="25653"/>
                </a:lnTo>
                <a:lnTo>
                  <a:pt x="14529" y="25299"/>
                </a:lnTo>
                <a:lnTo>
                  <a:pt x="16681" y="23018"/>
                </a:lnTo>
                <a:close/>
                <a:moveTo>
                  <a:pt x="105293" y="24072"/>
                </a:moveTo>
                <a:lnTo>
                  <a:pt x="106724" y="25826"/>
                </a:lnTo>
                <a:lnTo>
                  <a:pt x="107800" y="27581"/>
                </a:lnTo>
                <a:lnTo>
                  <a:pt x="106724" y="27935"/>
                </a:lnTo>
                <a:lnTo>
                  <a:pt x="105824" y="28288"/>
                </a:lnTo>
                <a:lnTo>
                  <a:pt x="104932" y="28635"/>
                </a:lnTo>
                <a:lnTo>
                  <a:pt x="104033" y="29162"/>
                </a:lnTo>
                <a:lnTo>
                  <a:pt x="101527" y="25826"/>
                </a:lnTo>
                <a:lnTo>
                  <a:pt x="102419" y="25472"/>
                </a:lnTo>
                <a:lnTo>
                  <a:pt x="103141" y="25126"/>
                </a:lnTo>
                <a:lnTo>
                  <a:pt x="104571" y="24418"/>
                </a:lnTo>
                <a:lnTo>
                  <a:pt x="105293" y="24072"/>
                </a:lnTo>
                <a:close/>
                <a:moveTo>
                  <a:pt x="13452" y="26707"/>
                </a:moveTo>
                <a:lnTo>
                  <a:pt x="14890" y="27761"/>
                </a:lnTo>
                <a:lnTo>
                  <a:pt x="17042" y="29342"/>
                </a:lnTo>
                <a:lnTo>
                  <a:pt x="15251" y="32151"/>
                </a:lnTo>
                <a:lnTo>
                  <a:pt x="13637" y="31097"/>
                </a:lnTo>
                <a:lnTo>
                  <a:pt x="11300" y="29689"/>
                </a:lnTo>
                <a:lnTo>
                  <a:pt x="13452" y="26707"/>
                </a:lnTo>
                <a:close/>
                <a:moveTo>
                  <a:pt x="109053" y="29689"/>
                </a:moveTo>
                <a:lnTo>
                  <a:pt x="110313" y="32151"/>
                </a:lnTo>
                <a:lnTo>
                  <a:pt x="109053" y="32678"/>
                </a:lnTo>
                <a:lnTo>
                  <a:pt x="107977" y="33205"/>
                </a:lnTo>
                <a:lnTo>
                  <a:pt x="106724" y="33906"/>
                </a:lnTo>
                <a:lnTo>
                  <a:pt x="105470" y="31451"/>
                </a:lnTo>
                <a:lnTo>
                  <a:pt x="107262" y="30743"/>
                </a:lnTo>
                <a:lnTo>
                  <a:pt x="108161" y="30397"/>
                </a:lnTo>
                <a:lnTo>
                  <a:pt x="109053" y="29689"/>
                </a:lnTo>
                <a:close/>
                <a:moveTo>
                  <a:pt x="10408" y="31270"/>
                </a:moveTo>
                <a:lnTo>
                  <a:pt x="10946" y="31978"/>
                </a:lnTo>
                <a:lnTo>
                  <a:pt x="11838" y="32678"/>
                </a:lnTo>
                <a:lnTo>
                  <a:pt x="12914" y="33559"/>
                </a:lnTo>
                <a:lnTo>
                  <a:pt x="13991" y="34259"/>
                </a:lnTo>
                <a:lnTo>
                  <a:pt x="13452" y="35140"/>
                </a:lnTo>
                <a:lnTo>
                  <a:pt x="11300" y="34259"/>
                </a:lnTo>
                <a:lnTo>
                  <a:pt x="10224" y="33906"/>
                </a:lnTo>
                <a:lnTo>
                  <a:pt x="9147" y="33906"/>
                </a:lnTo>
                <a:lnTo>
                  <a:pt x="10408" y="31270"/>
                </a:lnTo>
                <a:close/>
                <a:moveTo>
                  <a:pt x="111028" y="34259"/>
                </a:moveTo>
                <a:lnTo>
                  <a:pt x="112105" y="37422"/>
                </a:lnTo>
                <a:lnTo>
                  <a:pt x="111567" y="37422"/>
                </a:lnTo>
                <a:lnTo>
                  <a:pt x="110852" y="37595"/>
                </a:lnTo>
                <a:lnTo>
                  <a:pt x="109414" y="37949"/>
                </a:lnTo>
                <a:lnTo>
                  <a:pt x="108699" y="38303"/>
                </a:lnTo>
                <a:lnTo>
                  <a:pt x="107623" y="35314"/>
                </a:lnTo>
                <a:lnTo>
                  <a:pt x="108876" y="34960"/>
                </a:lnTo>
                <a:lnTo>
                  <a:pt x="109952" y="34613"/>
                </a:lnTo>
                <a:lnTo>
                  <a:pt x="111028" y="34259"/>
                </a:lnTo>
                <a:close/>
                <a:moveTo>
                  <a:pt x="8609" y="34613"/>
                </a:moveTo>
                <a:lnTo>
                  <a:pt x="10408" y="36194"/>
                </a:lnTo>
                <a:lnTo>
                  <a:pt x="11484" y="36722"/>
                </a:lnTo>
                <a:lnTo>
                  <a:pt x="12560" y="37249"/>
                </a:lnTo>
                <a:lnTo>
                  <a:pt x="11484" y="39884"/>
                </a:lnTo>
                <a:lnTo>
                  <a:pt x="11123" y="39530"/>
                </a:lnTo>
                <a:lnTo>
                  <a:pt x="9686" y="39003"/>
                </a:lnTo>
                <a:lnTo>
                  <a:pt x="8432" y="38649"/>
                </a:lnTo>
                <a:lnTo>
                  <a:pt x="7179" y="38476"/>
                </a:lnTo>
                <a:lnTo>
                  <a:pt x="8609" y="34613"/>
                </a:lnTo>
                <a:close/>
                <a:moveTo>
                  <a:pt x="112820" y="39703"/>
                </a:moveTo>
                <a:lnTo>
                  <a:pt x="113542" y="43220"/>
                </a:lnTo>
                <a:lnTo>
                  <a:pt x="111928" y="43574"/>
                </a:lnTo>
                <a:lnTo>
                  <a:pt x="110313" y="43920"/>
                </a:lnTo>
                <a:lnTo>
                  <a:pt x="109952" y="41812"/>
                </a:lnTo>
                <a:lnTo>
                  <a:pt x="109591" y="40584"/>
                </a:lnTo>
                <a:lnTo>
                  <a:pt x="110129" y="40411"/>
                </a:lnTo>
                <a:lnTo>
                  <a:pt x="111390" y="40057"/>
                </a:lnTo>
                <a:lnTo>
                  <a:pt x="112820" y="39703"/>
                </a:lnTo>
                <a:close/>
                <a:moveTo>
                  <a:pt x="6457" y="40231"/>
                </a:moveTo>
                <a:lnTo>
                  <a:pt x="7533" y="40758"/>
                </a:lnTo>
                <a:lnTo>
                  <a:pt x="8794" y="41285"/>
                </a:lnTo>
                <a:lnTo>
                  <a:pt x="10224" y="41638"/>
                </a:lnTo>
                <a:lnTo>
                  <a:pt x="10585" y="41812"/>
                </a:lnTo>
                <a:lnTo>
                  <a:pt x="10946" y="41638"/>
                </a:lnTo>
                <a:lnTo>
                  <a:pt x="10224" y="44974"/>
                </a:lnTo>
                <a:lnTo>
                  <a:pt x="9686" y="44447"/>
                </a:lnTo>
                <a:lnTo>
                  <a:pt x="8971" y="44101"/>
                </a:lnTo>
                <a:lnTo>
                  <a:pt x="7533" y="43747"/>
                </a:lnTo>
                <a:lnTo>
                  <a:pt x="6457" y="43574"/>
                </a:lnTo>
                <a:lnTo>
                  <a:pt x="5381" y="43747"/>
                </a:lnTo>
                <a:lnTo>
                  <a:pt x="6457" y="40231"/>
                </a:lnTo>
                <a:close/>
                <a:moveTo>
                  <a:pt x="114080" y="45682"/>
                </a:moveTo>
                <a:lnTo>
                  <a:pt x="114618" y="47963"/>
                </a:lnTo>
                <a:lnTo>
                  <a:pt x="113181" y="47963"/>
                </a:lnTo>
                <a:lnTo>
                  <a:pt x="111205" y="48317"/>
                </a:lnTo>
                <a:lnTo>
                  <a:pt x="110852" y="46028"/>
                </a:lnTo>
                <a:lnTo>
                  <a:pt x="111205" y="46028"/>
                </a:lnTo>
                <a:lnTo>
                  <a:pt x="114080" y="45682"/>
                </a:lnTo>
                <a:close/>
                <a:moveTo>
                  <a:pt x="5027" y="45328"/>
                </a:moveTo>
                <a:lnTo>
                  <a:pt x="5742" y="45855"/>
                </a:lnTo>
                <a:lnTo>
                  <a:pt x="6641" y="46028"/>
                </a:lnTo>
                <a:lnTo>
                  <a:pt x="7894" y="46555"/>
                </a:lnTo>
                <a:lnTo>
                  <a:pt x="8609" y="46909"/>
                </a:lnTo>
                <a:lnTo>
                  <a:pt x="9509" y="46909"/>
                </a:lnTo>
                <a:lnTo>
                  <a:pt x="9870" y="46736"/>
                </a:lnTo>
                <a:lnTo>
                  <a:pt x="9509" y="48490"/>
                </a:lnTo>
                <a:lnTo>
                  <a:pt x="8971" y="48137"/>
                </a:lnTo>
                <a:lnTo>
                  <a:pt x="6818" y="47790"/>
                </a:lnTo>
                <a:lnTo>
                  <a:pt x="5565" y="47610"/>
                </a:lnTo>
                <a:lnTo>
                  <a:pt x="4489" y="47790"/>
                </a:lnTo>
                <a:lnTo>
                  <a:pt x="4489" y="47790"/>
                </a:lnTo>
                <a:lnTo>
                  <a:pt x="5027" y="45328"/>
                </a:lnTo>
                <a:close/>
                <a:moveTo>
                  <a:pt x="115156" y="50245"/>
                </a:moveTo>
                <a:lnTo>
                  <a:pt x="115510" y="51826"/>
                </a:lnTo>
                <a:lnTo>
                  <a:pt x="115695" y="53061"/>
                </a:lnTo>
                <a:lnTo>
                  <a:pt x="111928" y="53061"/>
                </a:lnTo>
                <a:lnTo>
                  <a:pt x="111567" y="50245"/>
                </a:lnTo>
                <a:close/>
                <a:moveTo>
                  <a:pt x="4128" y="49191"/>
                </a:moveTo>
                <a:lnTo>
                  <a:pt x="5204" y="49718"/>
                </a:lnTo>
                <a:lnTo>
                  <a:pt x="6103" y="50072"/>
                </a:lnTo>
                <a:lnTo>
                  <a:pt x="8256" y="50772"/>
                </a:lnTo>
                <a:lnTo>
                  <a:pt x="8794" y="50772"/>
                </a:lnTo>
                <a:lnTo>
                  <a:pt x="9332" y="50599"/>
                </a:lnTo>
                <a:lnTo>
                  <a:pt x="8794" y="54115"/>
                </a:lnTo>
                <a:lnTo>
                  <a:pt x="8071" y="53761"/>
                </a:lnTo>
                <a:lnTo>
                  <a:pt x="7356" y="53588"/>
                </a:lnTo>
                <a:lnTo>
                  <a:pt x="4843" y="53061"/>
                </a:lnTo>
                <a:lnTo>
                  <a:pt x="3766" y="52707"/>
                </a:lnTo>
                <a:lnTo>
                  <a:pt x="4128" y="49191"/>
                </a:lnTo>
                <a:close/>
                <a:moveTo>
                  <a:pt x="112105" y="55342"/>
                </a:moveTo>
                <a:lnTo>
                  <a:pt x="113542" y="55516"/>
                </a:lnTo>
                <a:lnTo>
                  <a:pt x="115695" y="55696"/>
                </a:lnTo>
                <a:lnTo>
                  <a:pt x="115695" y="57624"/>
                </a:lnTo>
                <a:lnTo>
                  <a:pt x="114795" y="57451"/>
                </a:lnTo>
                <a:lnTo>
                  <a:pt x="113896" y="57451"/>
                </a:lnTo>
                <a:lnTo>
                  <a:pt x="113004" y="57624"/>
                </a:lnTo>
                <a:lnTo>
                  <a:pt x="112282" y="57978"/>
                </a:lnTo>
                <a:lnTo>
                  <a:pt x="112105" y="55342"/>
                </a:lnTo>
                <a:close/>
                <a:moveTo>
                  <a:pt x="3412" y="55169"/>
                </a:moveTo>
                <a:lnTo>
                  <a:pt x="4666" y="55696"/>
                </a:lnTo>
                <a:lnTo>
                  <a:pt x="6103" y="56043"/>
                </a:lnTo>
                <a:lnTo>
                  <a:pt x="7356" y="56223"/>
                </a:lnTo>
                <a:lnTo>
                  <a:pt x="7894" y="56223"/>
                </a:lnTo>
                <a:lnTo>
                  <a:pt x="8432" y="56043"/>
                </a:lnTo>
                <a:lnTo>
                  <a:pt x="7894" y="58678"/>
                </a:lnTo>
                <a:lnTo>
                  <a:pt x="7533" y="58505"/>
                </a:lnTo>
                <a:lnTo>
                  <a:pt x="5204" y="58505"/>
                </a:lnTo>
                <a:lnTo>
                  <a:pt x="4304" y="58678"/>
                </a:lnTo>
                <a:lnTo>
                  <a:pt x="3228" y="59032"/>
                </a:lnTo>
                <a:lnTo>
                  <a:pt x="3412" y="56223"/>
                </a:lnTo>
                <a:lnTo>
                  <a:pt x="3412" y="55169"/>
                </a:lnTo>
                <a:close/>
                <a:moveTo>
                  <a:pt x="112282" y="59032"/>
                </a:moveTo>
                <a:lnTo>
                  <a:pt x="113542" y="59559"/>
                </a:lnTo>
                <a:lnTo>
                  <a:pt x="115871" y="60259"/>
                </a:lnTo>
                <a:lnTo>
                  <a:pt x="115871" y="61494"/>
                </a:lnTo>
                <a:lnTo>
                  <a:pt x="115871" y="62722"/>
                </a:lnTo>
                <a:lnTo>
                  <a:pt x="114434" y="62368"/>
                </a:lnTo>
                <a:lnTo>
                  <a:pt x="113358" y="62021"/>
                </a:lnTo>
                <a:lnTo>
                  <a:pt x="112105" y="61841"/>
                </a:lnTo>
                <a:lnTo>
                  <a:pt x="112282" y="60440"/>
                </a:lnTo>
                <a:lnTo>
                  <a:pt x="112282" y="59032"/>
                </a:lnTo>
                <a:close/>
                <a:moveTo>
                  <a:pt x="3228" y="60613"/>
                </a:moveTo>
                <a:lnTo>
                  <a:pt x="4304" y="60967"/>
                </a:lnTo>
                <a:lnTo>
                  <a:pt x="5204" y="60967"/>
                </a:lnTo>
                <a:lnTo>
                  <a:pt x="7179" y="60787"/>
                </a:lnTo>
                <a:lnTo>
                  <a:pt x="7533" y="60787"/>
                </a:lnTo>
                <a:lnTo>
                  <a:pt x="7533" y="61140"/>
                </a:lnTo>
                <a:lnTo>
                  <a:pt x="7356" y="63075"/>
                </a:lnTo>
                <a:lnTo>
                  <a:pt x="7179" y="64830"/>
                </a:lnTo>
                <a:lnTo>
                  <a:pt x="6818" y="65003"/>
                </a:lnTo>
                <a:lnTo>
                  <a:pt x="5204" y="65184"/>
                </a:lnTo>
                <a:lnTo>
                  <a:pt x="4304" y="65184"/>
                </a:lnTo>
                <a:lnTo>
                  <a:pt x="3412" y="65530"/>
                </a:lnTo>
                <a:lnTo>
                  <a:pt x="3228" y="60613"/>
                </a:lnTo>
                <a:close/>
                <a:moveTo>
                  <a:pt x="111390" y="64129"/>
                </a:moveTo>
                <a:lnTo>
                  <a:pt x="112820" y="64657"/>
                </a:lnTo>
                <a:lnTo>
                  <a:pt x="114080" y="65184"/>
                </a:lnTo>
                <a:lnTo>
                  <a:pt x="114972" y="65530"/>
                </a:lnTo>
                <a:lnTo>
                  <a:pt x="115871" y="65711"/>
                </a:lnTo>
                <a:lnTo>
                  <a:pt x="116587" y="66057"/>
                </a:lnTo>
                <a:lnTo>
                  <a:pt x="116410" y="69220"/>
                </a:lnTo>
                <a:lnTo>
                  <a:pt x="115510" y="68519"/>
                </a:lnTo>
                <a:lnTo>
                  <a:pt x="114257" y="67992"/>
                </a:lnTo>
                <a:lnTo>
                  <a:pt x="113358" y="67638"/>
                </a:lnTo>
                <a:lnTo>
                  <a:pt x="112282" y="67292"/>
                </a:lnTo>
                <a:lnTo>
                  <a:pt x="111390" y="67292"/>
                </a:lnTo>
                <a:lnTo>
                  <a:pt x="111028" y="67465"/>
                </a:lnTo>
                <a:lnTo>
                  <a:pt x="111205" y="64476"/>
                </a:lnTo>
                <a:lnTo>
                  <a:pt x="111390" y="64129"/>
                </a:lnTo>
                <a:close/>
                <a:moveTo>
                  <a:pt x="7356" y="67638"/>
                </a:moveTo>
                <a:lnTo>
                  <a:pt x="7717" y="70447"/>
                </a:lnTo>
                <a:lnTo>
                  <a:pt x="5919" y="70801"/>
                </a:lnTo>
                <a:lnTo>
                  <a:pt x="5204" y="70974"/>
                </a:lnTo>
                <a:lnTo>
                  <a:pt x="4489" y="71501"/>
                </a:lnTo>
                <a:lnTo>
                  <a:pt x="4304" y="71501"/>
                </a:lnTo>
                <a:lnTo>
                  <a:pt x="3766" y="67638"/>
                </a:lnTo>
                <a:close/>
                <a:moveTo>
                  <a:pt x="110667" y="69046"/>
                </a:moveTo>
                <a:lnTo>
                  <a:pt x="111390" y="69574"/>
                </a:lnTo>
                <a:lnTo>
                  <a:pt x="112282" y="70101"/>
                </a:lnTo>
                <a:lnTo>
                  <a:pt x="113896" y="71155"/>
                </a:lnTo>
                <a:lnTo>
                  <a:pt x="115510" y="72382"/>
                </a:lnTo>
                <a:lnTo>
                  <a:pt x="115871" y="72555"/>
                </a:lnTo>
                <a:lnTo>
                  <a:pt x="115333" y="74844"/>
                </a:lnTo>
                <a:lnTo>
                  <a:pt x="114434" y="74490"/>
                </a:lnTo>
                <a:lnTo>
                  <a:pt x="112643" y="73263"/>
                </a:lnTo>
                <a:lnTo>
                  <a:pt x="111390" y="72382"/>
                </a:lnTo>
                <a:lnTo>
                  <a:pt x="110129" y="71682"/>
                </a:lnTo>
                <a:lnTo>
                  <a:pt x="110667" y="69046"/>
                </a:lnTo>
                <a:close/>
                <a:moveTo>
                  <a:pt x="60269" y="26353"/>
                </a:moveTo>
                <a:lnTo>
                  <a:pt x="59907" y="26527"/>
                </a:lnTo>
                <a:lnTo>
                  <a:pt x="59369" y="26880"/>
                </a:lnTo>
                <a:lnTo>
                  <a:pt x="59015" y="27234"/>
                </a:lnTo>
                <a:lnTo>
                  <a:pt x="58654" y="27761"/>
                </a:lnTo>
                <a:lnTo>
                  <a:pt x="58477" y="28288"/>
                </a:lnTo>
                <a:lnTo>
                  <a:pt x="58293" y="33032"/>
                </a:lnTo>
                <a:lnTo>
                  <a:pt x="58293" y="37776"/>
                </a:lnTo>
                <a:lnTo>
                  <a:pt x="58831" y="47436"/>
                </a:lnTo>
                <a:lnTo>
                  <a:pt x="58831" y="50772"/>
                </a:lnTo>
                <a:lnTo>
                  <a:pt x="58831" y="53935"/>
                </a:lnTo>
                <a:lnTo>
                  <a:pt x="58654" y="57277"/>
                </a:lnTo>
                <a:lnTo>
                  <a:pt x="58654" y="60613"/>
                </a:lnTo>
                <a:lnTo>
                  <a:pt x="58831" y="61140"/>
                </a:lnTo>
                <a:lnTo>
                  <a:pt x="59015" y="61667"/>
                </a:lnTo>
                <a:lnTo>
                  <a:pt x="59192" y="62021"/>
                </a:lnTo>
                <a:lnTo>
                  <a:pt x="59554" y="62194"/>
                </a:lnTo>
                <a:lnTo>
                  <a:pt x="59730" y="63075"/>
                </a:lnTo>
                <a:lnTo>
                  <a:pt x="60092" y="63949"/>
                </a:lnTo>
                <a:lnTo>
                  <a:pt x="60445" y="64830"/>
                </a:lnTo>
                <a:lnTo>
                  <a:pt x="60984" y="65530"/>
                </a:lnTo>
                <a:lnTo>
                  <a:pt x="62244" y="66938"/>
                </a:lnTo>
                <a:lnTo>
                  <a:pt x="63497" y="68166"/>
                </a:lnTo>
                <a:lnTo>
                  <a:pt x="67625" y="71855"/>
                </a:lnTo>
                <a:lnTo>
                  <a:pt x="71746" y="75545"/>
                </a:lnTo>
                <a:lnTo>
                  <a:pt x="72284" y="75898"/>
                </a:lnTo>
                <a:lnTo>
                  <a:pt x="72645" y="76072"/>
                </a:lnTo>
                <a:lnTo>
                  <a:pt x="73721" y="76072"/>
                </a:lnTo>
                <a:lnTo>
                  <a:pt x="74798" y="75898"/>
                </a:lnTo>
                <a:lnTo>
                  <a:pt x="75513" y="75371"/>
                </a:lnTo>
                <a:lnTo>
                  <a:pt x="76051" y="74490"/>
                </a:lnTo>
                <a:lnTo>
                  <a:pt x="76235" y="73610"/>
                </a:lnTo>
                <a:lnTo>
                  <a:pt x="76235" y="73263"/>
                </a:lnTo>
                <a:lnTo>
                  <a:pt x="76051" y="72736"/>
                </a:lnTo>
                <a:lnTo>
                  <a:pt x="75874" y="72382"/>
                </a:lnTo>
                <a:lnTo>
                  <a:pt x="75336" y="71855"/>
                </a:lnTo>
                <a:lnTo>
                  <a:pt x="71930" y="68873"/>
                </a:lnTo>
                <a:lnTo>
                  <a:pt x="68517" y="65884"/>
                </a:lnTo>
                <a:lnTo>
                  <a:pt x="65650" y="63422"/>
                </a:lnTo>
                <a:lnTo>
                  <a:pt x="64397" y="62021"/>
                </a:lnTo>
                <a:lnTo>
                  <a:pt x="63320" y="60613"/>
                </a:lnTo>
                <a:lnTo>
                  <a:pt x="62782" y="59913"/>
                </a:lnTo>
                <a:lnTo>
                  <a:pt x="62959" y="56043"/>
                </a:lnTo>
                <a:lnTo>
                  <a:pt x="62959" y="52007"/>
                </a:lnTo>
                <a:lnTo>
                  <a:pt x="62959" y="48137"/>
                </a:lnTo>
                <a:lnTo>
                  <a:pt x="62782" y="44101"/>
                </a:lnTo>
                <a:lnTo>
                  <a:pt x="62244" y="36194"/>
                </a:lnTo>
                <a:lnTo>
                  <a:pt x="62060" y="32324"/>
                </a:lnTo>
                <a:lnTo>
                  <a:pt x="62060" y="28288"/>
                </a:lnTo>
                <a:lnTo>
                  <a:pt x="62060" y="27761"/>
                </a:lnTo>
                <a:lnTo>
                  <a:pt x="61883" y="27407"/>
                </a:lnTo>
                <a:lnTo>
                  <a:pt x="61706" y="27054"/>
                </a:lnTo>
                <a:lnTo>
                  <a:pt x="61168" y="26707"/>
                </a:lnTo>
                <a:lnTo>
                  <a:pt x="60807" y="26527"/>
                </a:lnTo>
                <a:lnTo>
                  <a:pt x="60445" y="26353"/>
                </a:lnTo>
                <a:close/>
                <a:moveTo>
                  <a:pt x="4666" y="72736"/>
                </a:moveTo>
                <a:lnTo>
                  <a:pt x="5381" y="73083"/>
                </a:lnTo>
                <a:lnTo>
                  <a:pt x="6457" y="73263"/>
                </a:lnTo>
                <a:lnTo>
                  <a:pt x="7356" y="73263"/>
                </a:lnTo>
                <a:lnTo>
                  <a:pt x="8432" y="73083"/>
                </a:lnTo>
                <a:lnTo>
                  <a:pt x="9332" y="75718"/>
                </a:lnTo>
                <a:lnTo>
                  <a:pt x="7717" y="76425"/>
                </a:lnTo>
                <a:lnTo>
                  <a:pt x="6818" y="76599"/>
                </a:lnTo>
                <a:lnTo>
                  <a:pt x="5742" y="77126"/>
                </a:lnTo>
                <a:lnTo>
                  <a:pt x="5204" y="74844"/>
                </a:lnTo>
                <a:lnTo>
                  <a:pt x="4666" y="72736"/>
                </a:lnTo>
                <a:close/>
                <a:moveTo>
                  <a:pt x="109591" y="73963"/>
                </a:moveTo>
                <a:lnTo>
                  <a:pt x="110490" y="74844"/>
                </a:lnTo>
                <a:lnTo>
                  <a:pt x="111390" y="75545"/>
                </a:lnTo>
                <a:lnTo>
                  <a:pt x="112282" y="76245"/>
                </a:lnTo>
                <a:lnTo>
                  <a:pt x="113358" y="76953"/>
                </a:lnTo>
                <a:lnTo>
                  <a:pt x="114618" y="77299"/>
                </a:lnTo>
                <a:lnTo>
                  <a:pt x="113542" y="79935"/>
                </a:lnTo>
                <a:lnTo>
                  <a:pt x="111390" y="78353"/>
                </a:lnTo>
                <a:lnTo>
                  <a:pt x="110667" y="77826"/>
                </a:lnTo>
                <a:lnTo>
                  <a:pt x="109775" y="77299"/>
                </a:lnTo>
                <a:lnTo>
                  <a:pt x="109414" y="77126"/>
                </a:lnTo>
                <a:lnTo>
                  <a:pt x="109053" y="76953"/>
                </a:lnTo>
                <a:lnTo>
                  <a:pt x="108876" y="76953"/>
                </a:lnTo>
                <a:lnTo>
                  <a:pt x="109591" y="73963"/>
                </a:lnTo>
                <a:close/>
                <a:moveTo>
                  <a:pt x="10408" y="78353"/>
                </a:moveTo>
                <a:lnTo>
                  <a:pt x="11484" y="80642"/>
                </a:lnTo>
                <a:lnTo>
                  <a:pt x="10047" y="81342"/>
                </a:lnTo>
                <a:lnTo>
                  <a:pt x="9147" y="81870"/>
                </a:lnTo>
                <a:lnTo>
                  <a:pt x="8609" y="82043"/>
                </a:lnTo>
                <a:lnTo>
                  <a:pt x="8071" y="82570"/>
                </a:lnTo>
                <a:lnTo>
                  <a:pt x="6641" y="79061"/>
                </a:lnTo>
                <a:lnTo>
                  <a:pt x="8071" y="78880"/>
                </a:lnTo>
                <a:lnTo>
                  <a:pt x="9147" y="78707"/>
                </a:lnTo>
                <a:lnTo>
                  <a:pt x="10408" y="78353"/>
                </a:lnTo>
                <a:close/>
                <a:moveTo>
                  <a:pt x="108338" y="78534"/>
                </a:moveTo>
                <a:lnTo>
                  <a:pt x="108515" y="78707"/>
                </a:lnTo>
                <a:lnTo>
                  <a:pt x="109053" y="79588"/>
                </a:lnTo>
                <a:lnTo>
                  <a:pt x="109775" y="80462"/>
                </a:lnTo>
                <a:lnTo>
                  <a:pt x="111028" y="81516"/>
                </a:lnTo>
                <a:lnTo>
                  <a:pt x="111743" y="82043"/>
                </a:lnTo>
                <a:lnTo>
                  <a:pt x="112466" y="82397"/>
                </a:lnTo>
                <a:lnTo>
                  <a:pt x="111028" y="85732"/>
                </a:lnTo>
                <a:lnTo>
                  <a:pt x="111028" y="85559"/>
                </a:lnTo>
                <a:lnTo>
                  <a:pt x="110129" y="84859"/>
                </a:lnTo>
                <a:lnTo>
                  <a:pt x="109237" y="83805"/>
                </a:lnTo>
                <a:lnTo>
                  <a:pt x="107977" y="83097"/>
                </a:lnTo>
                <a:lnTo>
                  <a:pt x="107439" y="82750"/>
                </a:lnTo>
                <a:lnTo>
                  <a:pt x="106900" y="82750"/>
                </a:lnTo>
                <a:lnTo>
                  <a:pt x="108161" y="79407"/>
                </a:lnTo>
                <a:lnTo>
                  <a:pt x="108338" y="78534"/>
                </a:lnTo>
                <a:close/>
                <a:moveTo>
                  <a:pt x="12914" y="83097"/>
                </a:moveTo>
                <a:lnTo>
                  <a:pt x="13814" y="84505"/>
                </a:lnTo>
                <a:lnTo>
                  <a:pt x="12914" y="85386"/>
                </a:lnTo>
                <a:lnTo>
                  <a:pt x="11838" y="86440"/>
                </a:lnTo>
                <a:lnTo>
                  <a:pt x="10946" y="87667"/>
                </a:lnTo>
                <a:lnTo>
                  <a:pt x="9147" y="84332"/>
                </a:lnTo>
                <a:lnTo>
                  <a:pt x="10047" y="84151"/>
                </a:lnTo>
                <a:lnTo>
                  <a:pt x="10946" y="83805"/>
                </a:lnTo>
                <a:lnTo>
                  <a:pt x="12914" y="83097"/>
                </a:lnTo>
                <a:close/>
                <a:moveTo>
                  <a:pt x="106185" y="83805"/>
                </a:moveTo>
                <a:lnTo>
                  <a:pt x="107439" y="85205"/>
                </a:lnTo>
                <a:lnTo>
                  <a:pt x="108515" y="86259"/>
                </a:lnTo>
                <a:lnTo>
                  <a:pt x="109775" y="87314"/>
                </a:lnTo>
                <a:lnTo>
                  <a:pt x="110129" y="87494"/>
                </a:lnTo>
                <a:lnTo>
                  <a:pt x="109053" y="89249"/>
                </a:lnTo>
                <a:lnTo>
                  <a:pt x="108515" y="88722"/>
                </a:lnTo>
                <a:lnTo>
                  <a:pt x="107977" y="88194"/>
                </a:lnTo>
                <a:lnTo>
                  <a:pt x="106724" y="87494"/>
                </a:lnTo>
                <a:lnTo>
                  <a:pt x="104932" y="86259"/>
                </a:lnTo>
                <a:lnTo>
                  <a:pt x="106185" y="83805"/>
                </a:lnTo>
                <a:close/>
                <a:moveTo>
                  <a:pt x="15251" y="86613"/>
                </a:moveTo>
                <a:lnTo>
                  <a:pt x="16681" y="88722"/>
                </a:lnTo>
                <a:lnTo>
                  <a:pt x="15605" y="89602"/>
                </a:lnTo>
                <a:lnTo>
                  <a:pt x="14713" y="90657"/>
                </a:lnTo>
                <a:lnTo>
                  <a:pt x="14352" y="91357"/>
                </a:lnTo>
                <a:lnTo>
                  <a:pt x="13991" y="92057"/>
                </a:lnTo>
                <a:lnTo>
                  <a:pt x="12022" y="89249"/>
                </a:lnTo>
                <a:lnTo>
                  <a:pt x="13452" y="88194"/>
                </a:lnTo>
                <a:lnTo>
                  <a:pt x="14713" y="87140"/>
                </a:lnTo>
                <a:lnTo>
                  <a:pt x="15251" y="86613"/>
                </a:lnTo>
                <a:close/>
                <a:moveTo>
                  <a:pt x="103679" y="88368"/>
                </a:moveTo>
                <a:lnTo>
                  <a:pt x="104571" y="89249"/>
                </a:lnTo>
                <a:lnTo>
                  <a:pt x="106185" y="90303"/>
                </a:lnTo>
                <a:lnTo>
                  <a:pt x="106900" y="90830"/>
                </a:lnTo>
                <a:lnTo>
                  <a:pt x="107800" y="91184"/>
                </a:lnTo>
                <a:lnTo>
                  <a:pt x="106008" y="93638"/>
                </a:lnTo>
                <a:lnTo>
                  <a:pt x="105647" y="92938"/>
                </a:lnTo>
                <a:lnTo>
                  <a:pt x="105109" y="92411"/>
                </a:lnTo>
                <a:lnTo>
                  <a:pt x="104033" y="91530"/>
                </a:lnTo>
                <a:lnTo>
                  <a:pt x="102603" y="90129"/>
                </a:lnTo>
                <a:lnTo>
                  <a:pt x="103679" y="88368"/>
                </a:lnTo>
                <a:close/>
                <a:moveTo>
                  <a:pt x="18657" y="91003"/>
                </a:moveTo>
                <a:lnTo>
                  <a:pt x="20094" y="92765"/>
                </a:lnTo>
                <a:lnTo>
                  <a:pt x="18119" y="95574"/>
                </a:lnTo>
                <a:lnTo>
                  <a:pt x="17404" y="96454"/>
                </a:lnTo>
                <a:lnTo>
                  <a:pt x="15067" y="93292"/>
                </a:lnTo>
                <a:lnTo>
                  <a:pt x="15789" y="93111"/>
                </a:lnTo>
                <a:lnTo>
                  <a:pt x="16504" y="92765"/>
                </a:lnTo>
                <a:lnTo>
                  <a:pt x="17580" y="91884"/>
                </a:lnTo>
                <a:lnTo>
                  <a:pt x="18657" y="91003"/>
                </a:lnTo>
                <a:close/>
                <a:moveTo>
                  <a:pt x="101527" y="91711"/>
                </a:moveTo>
                <a:lnTo>
                  <a:pt x="101704" y="91884"/>
                </a:lnTo>
                <a:lnTo>
                  <a:pt x="103141" y="93465"/>
                </a:lnTo>
                <a:lnTo>
                  <a:pt x="103856" y="94166"/>
                </a:lnTo>
                <a:lnTo>
                  <a:pt x="104394" y="95046"/>
                </a:lnTo>
                <a:lnTo>
                  <a:pt x="104755" y="95400"/>
                </a:lnTo>
                <a:lnTo>
                  <a:pt x="102957" y="97509"/>
                </a:lnTo>
                <a:lnTo>
                  <a:pt x="101880" y="96101"/>
                </a:lnTo>
                <a:lnTo>
                  <a:pt x="100804" y="94693"/>
                </a:lnTo>
                <a:lnTo>
                  <a:pt x="99728" y="93992"/>
                </a:lnTo>
                <a:lnTo>
                  <a:pt x="101527" y="91711"/>
                </a:lnTo>
                <a:close/>
                <a:moveTo>
                  <a:pt x="22062" y="95046"/>
                </a:moveTo>
                <a:lnTo>
                  <a:pt x="23500" y="96628"/>
                </a:lnTo>
                <a:lnTo>
                  <a:pt x="23323" y="97155"/>
                </a:lnTo>
                <a:lnTo>
                  <a:pt x="21885" y="98563"/>
                </a:lnTo>
                <a:lnTo>
                  <a:pt x="21347" y="99263"/>
                </a:lnTo>
                <a:lnTo>
                  <a:pt x="20809" y="99963"/>
                </a:lnTo>
                <a:lnTo>
                  <a:pt x="20094" y="99436"/>
                </a:lnTo>
                <a:lnTo>
                  <a:pt x="19018" y="98036"/>
                </a:lnTo>
                <a:lnTo>
                  <a:pt x="19556" y="97682"/>
                </a:lnTo>
                <a:lnTo>
                  <a:pt x="20094" y="97155"/>
                </a:lnTo>
                <a:lnTo>
                  <a:pt x="22062" y="95046"/>
                </a:lnTo>
                <a:close/>
                <a:moveTo>
                  <a:pt x="98652" y="95220"/>
                </a:moveTo>
                <a:lnTo>
                  <a:pt x="99190" y="96274"/>
                </a:lnTo>
                <a:lnTo>
                  <a:pt x="101165" y="99263"/>
                </a:lnTo>
                <a:lnTo>
                  <a:pt x="100089" y="100490"/>
                </a:lnTo>
                <a:lnTo>
                  <a:pt x="99190" y="101371"/>
                </a:lnTo>
                <a:lnTo>
                  <a:pt x="98298" y="99790"/>
                </a:lnTo>
                <a:lnTo>
                  <a:pt x="97399" y="98209"/>
                </a:lnTo>
                <a:lnTo>
                  <a:pt x="96684" y="97328"/>
                </a:lnTo>
                <a:lnTo>
                  <a:pt x="97576" y="96274"/>
                </a:lnTo>
                <a:lnTo>
                  <a:pt x="98652" y="95220"/>
                </a:lnTo>
                <a:close/>
                <a:moveTo>
                  <a:pt x="25475" y="98563"/>
                </a:moveTo>
                <a:lnTo>
                  <a:pt x="27982" y="101018"/>
                </a:lnTo>
                <a:lnTo>
                  <a:pt x="26905" y="101725"/>
                </a:lnTo>
                <a:lnTo>
                  <a:pt x="25829" y="102425"/>
                </a:lnTo>
                <a:lnTo>
                  <a:pt x="25114" y="102953"/>
                </a:lnTo>
                <a:lnTo>
                  <a:pt x="24576" y="103480"/>
                </a:lnTo>
                <a:lnTo>
                  <a:pt x="22423" y="101725"/>
                </a:lnTo>
                <a:lnTo>
                  <a:pt x="23323" y="100844"/>
                </a:lnTo>
                <a:lnTo>
                  <a:pt x="23861" y="100317"/>
                </a:lnTo>
                <a:lnTo>
                  <a:pt x="24576" y="99617"/>
                </a:lnTo>
                <a:lnTo>
                  <a:pt x="25475" y="98563"/>
                </a:lnTo>
                <a:close/>
                <a:moveTo>
                  <a:pt x="95423" y="98563"/>
                </a:moveTo>
                <a:lnTo>
                  <a:pt x="95784" y="99263"/>
                </a:lnTo>
                <a:lnTo>
                  <a:pt x="97399" y="102599"/>
                </a:lnTo>
                <a:lnTo>
                  <a:pt x="97399" y="102779"/>
                </a:lnTo>
                <a:lnTo>
                  <a:pt x="96145" y="103833"/>
                </a:lnTo>
                <a:lnTo>
                  <a:pt x="95607" y="102599"/>
                </a:lnTo>
                <a:lnTo>
                  <a:pt x="95069" y="101371"/>
                </a:lnTo>
                <a:lnTo>
                  <a:pt x="94531" y="100490"/>
                </a:lnTo>
                <a:lnTo>
                  <a:pt x="93993" y="99790"/>
                </a:lnTo>
                <a:lnTo>
                  <a:pt x="95423" y="98563"/>
                </a:lnTo>
                <a:close/>
                <a:moveTo>
                  <a:pt x="29242" y="102252"/>
                </a:moveTo>
                <a:lnTo>
                  <a:pt x="31933" y="104361"/>
                </a:lnTo>
                <a:lnTo>
                  <a:pt x="31571" y="104707"/>
                </a:lnTo>
                <a:lnTo>
                  <a:pt x="30318" y="105761"/>
                </a:lnTo>
                <a:lnTo>
                  <a:pt x="29780" y="106288"/>
                </a:lnTo>
                <a:lnTo>
                  <a:pt x="29419" y="106815"/>
                </a:lnTo>
                <a:lnTo>
                  <a:pt x="26551" y="105061"/>
                </a:lnTo>
                <a:lnTo>
                  <a:pt x="27628" y="104180"/>
                </a:lnTo>
                <a:lnTo>
                  <a:pt x="28343" y="103306"/>
                </a:lnTo>
                <a:lnTo>
                  <a:pt x="29242" y="102252"/>
                </a:lnTo>
                <a:close/>
                <a:moveTo>
                  <a:pt x="92556" y="101018"/>
                </a:moveTo>
                <a:lnTo>
                  <a:pt x="92917" y="101898"/>
                </a:lnTo>
                <a:lnTo>
                  <a:pt x="93455" y="103480"/>
                </a:lnTo>
                <a:lnTo>
                  <a:pt x="94170" y="105061"/>
                </a:lnTo>
                <a:lnTo>
                  <a:pt x="94170" y="105415"/>
                </a:lnTo>
                <a:lnTo>
                  <a:pt x="91841" y="106996"/>
                </a:lnTo>
                <a:lnTo>
                  <a:pt x="91656" y="105942"/>
                </a:lnTo>
                <a:lnTo>
                  <a:pt x="91118" y="104888"/>
                </a:lnTo>
                <a:lnTo>
                  <a:pt x="90764" y="103833"/>
                </a:lnTo>
                <a:lnTo>
                  <a:pt x="90042" y="102779"/>
                </a:lnTo>
                <a:lnTo>
                  <a:pt x="92556" y="101018"/>
                </a:lnTo>
                <a:close/>
                <a:moveTo>
                  <a:pt x="64573" y="10895"/>
                </a:moveTo>
                <a:lnTo>
                  <a:pt x="67625" y="11241"/>
                </a:lnTo>
                <a:lnTo>
                  <a:pt x="67979" y="11422"/>
                </a:lnTo>
                <a:lnTo>
                  <a:pt x="68340" y="11595"/>
                </a:lnTo>
                <a:lnTo>
                  <a:pt x="69055" y="11422"/>
                </a:lnTo>
                <a:lnTo>
                  <a:pt x="74621" y="12476"/>
                </a:lnTo>
                <a:lnTo>
                  <a:pt x="77311" y="13176"/>
                </a:lnTo>
                <a:lnTo>
                  <a:pt x="80179" y="14057"/>
                </a:lnTo>
                <a:lnTo>
                  <a:pt x="83231" y="15285"/>
                </a:lnTo>
                <a:lnTo>
                  <a:pt x="85921" y="16512"/>
                </a:lnTo>
                <a:lnTo>
                  <a:pt x="84845" y="17220"/>
                </a:lnTo>
                <a:lnTo>
                  <a:pt x="83946" y="18274"/>
                </a:lnTo>
                <a:lnTo>
                  <a:pt x="82508" y="20382"/>
                </a:lnTo>
                <a:lnTo>
                  <a:pt x="80717" y="22137"/>
                </a:lnTo>
                <a:lnTo>
                  <a:pt x="80002" y="23191"/>
                </a:lnTo>
                <a:lnTo>
                  <a:pt x="79818" y="23718"/>
                </a:lnTo>
                <a:lnTo>
                  <a:pt x="79641" y="24245"/>
                </a:lnTo>
                <a:lnTo>
                  <a:pt x="79641" y="24599"/>
                </a:lnTo>
                <a:lnTo>
                  <a:pt x="79818" y="24772"/>
                </a:lnTo>
                <a:lnTo>
                  <a:pt x="80002" y="25126"/>
                </a:lnTo>
                <a:lnTo>
                  <a:pt x="80894" y="25126"/>
                </a:lnTo>
                <a:lnTo>
                  <a:pt x="81432" y="24945"/>
                </a:lnTo>
                <a:lnTo>
                  <a:pt x="82508" y="24245"/>
                </a:lnTo>
                <a:lnTo>
                  <a:pt x="83408" y="23545"/>
                </a:lnTo>
                <a:lnTo>
                  <a:pt x="84123" y="22664"/>
                </a:lnTo>
                <a:lnTo>
                  <a:pt x="86098" y="20729"/>
                </a:lnTo>
                <a:lnTo>
                  <a:pt x="87174" y="19675"/>
                </a:lnTo>
                <a:lnTo>
                  <a:pt x="87536" y="18974"/>
                </a:lnTo>
                <a:lnTo>
                  <a:pt x="88074" y="18447"/>
                </a:lnTo>
                <a:lnTo>
                  <a:pt x="88074" y="17747"/>
                </a:lnTo>
                <a:lnTo>
                  <a:pt x="90764" y="19501"/>
                </a:lnTo>
                <a:lnTo>
                  <a:pt x="93094" y="21436"/>
                </a:lnTo>
                <a:lnTo>
                  <a:pt x="95423" y="23545"/>
                </a:lnTo>
                <a:lnTo>
                  <a:pt x="97576" y="26000"/>
                </a:lnTo>
                <a:lnTo>
                  <a:pt x="99190" y="27935"/>
                </a:lnTo>
                <a:lnTo>
                  <a:pt x="100627" y="29870"/>
                </a:lnTo>
                <a:lnTo>
                  <a:pt x="101880" y="31978"/>
                </a:lnTo>
                <a:lnTo>
                  <a:pt x="103141" y="34259"/>
                </a:lnTo>
                <a:lnTo>
                  <a:pt x="102242" y="34259"/>
                </a:lnTo>
                <a:lnTo>
                  <a:pt x="101342" y="34613"/>
                </a:lnTo>
                <a:lnTo>
                  <a:pt x="99551" y="35667"/>
                </a:lnTo>
                <a:lnTo>
                  <a:pt x="97576" y="37068"/>
                </a:lnTo>
                <a:lnTo>
                  <a:pt x="96322" y="37595"/>
                </a:lnTo>
                <a:lnTo>
                  <a:pt x="95246" y="38303"/>
                </a:lnTo>
                <a:lnTo>
                  <a:pt x="94885" y="38830"/>
                </a:lnTo>
                <a:lnTo>
                  <a:pt x="94885" y="39357"/>
                </a:lnTo>
                <a:lnTo>
                  <a:pt x="95069" y="39884"/>
                </a:lnTo>
                <a:lnTo>
                  <a:pt x="95607" y="40411"/>
                </a:lnTo>
                <a:lnTo>
                  <a:pt x="96145" y="40584"/>
                </a:lnTo>
                <a:lnTo>
                  <a:pt x="96684" y="40758"/>
                </a:lnTo>
                <a:lnTo>
                  <a:pt x="97937" y="40758"/>
                </a:lnTo>
                <a:lnTo>
                  <a:pt x="99013" y="40231"/>
                </a:lnTo>
                <a:lnTo>
                  <a:pt x="100089" y="39703"/>
                </a:lnTo>
                <a:lnTo>
                  <a:pt x="102242" y="38476"/>
                </a:lnTo>
                <a:lnTo>
                  <a:pt x="103318" y="37949"/>
                </a:lnTo>
                <a:lnTo>
                  <a:pt x="104394" y="37595"/>
                </a:lnTo>
                <a:lnTo>
                  <a:pt x="104755" y="37249"/>
                </a:lnTo>
                <a:lnTo>
                  <a:pt x="106008" y="40584"/>
                </a:lnTo>
                <a:lnTo>
                  <a:pt x="106900" y="43747"/>
                </a:lnTo>
                <a:lnTo>
                  <a:pt x="107623" y="46555"/>
                </a:lnTo>
                <a:lnTo>
                  <a:pt x="107977" y="49545"/>
                </a:lnTo>
                <a:lnTo>
                  <a:pt x="108699" y="55342"/>
                </a:lnTo>
                <a:lnTo>
                  <a:pt x="108699" y="56750"/>
                </a:lnTo>
                <a:lnTo>
                  <a:pt x="108699" y="58151"/>
                </a:lnTo>
                <a:lnTo>
                  <a:pt x="107439" y="57978"/>
                </a:lnTo>
                <a:lnTo>
                  <a:pt x="104217" y="57978"/>
                </a:lnTo>
                <a:lnTo>
                  <a:pt x="103318" y="58151"/>
                </a:lnTo>
                <a:lnTo>
                  <a:pt x="102603" y="58332"/>
                </a:lnTo>
                <a:lnTo>
                  <a:pt x="101880" y="58678"/>
                </a:lnTo>
                <a:lnTo>
                  <a:pt x="101342" y="59205"/>
                </a:lnTo>
                <a:lnTo>
                  <a:pt x="101165" y="59732"/>
                </a:lnTo>
                <a:lnTo>
                  <a:pt x="100989" y="60086"/>
                </a:lnTo>
                <a:lnTo>
                  <a:pt x="101165" y="60259"/>
                </a:lnTo>
                <a:lnTo>
                  <a:pt x="101527" y="60787"/>
                </a:lnTo>
                <a:lnTo>
                  <a:pt x="102065" y="60967"/>
                </a:lnTo>
                <a:lnTo>
                  <a:pt x="103141" y="61314"/>
                </a:lnTo>
                <a:lnTo>
                  <a:pt x="104217" y="61494"/>
                </a:lnTo>
                <a:lnTo>
                  <a:pt x="105293" y="61494"/>
                </a:lnTo>
                <a:lnTo>
                  <a:pt x="107085" y="61841"/>
                </a:lnTo>
                <a:lnTo>
                  <a:pt x="108699" y="62194"/>
                </a:lnTo>
                <a:lnTo>
                  <a:pt x="109053" y="63602"/>
                </a:lnTo>
                <a:lnTo>
                  <a:pt x="108876" y="65357"/>
                </a:lnTo>
                <a:lnTo>
                  <a:pt x="108338" y="68166"/>
                </a:lnTo>
                <a:lnTo>
                  <a:pt x="107623" y="70801"/>
                </a:lnTo>
                <a:lnTo>
                  <a:pt x="105824" y="76245"/>
                </a:lnTo>
                <a:lnTo>
                  <a:pt x="104571" y="79588"/>
                </a:lnTo>
                <a:lnTo>
                  <a:pt x="103141" y="82750"/>
                </a:lnTo>
                <a:lnTo>
                  <a:pt x="101880" y="82043"/>
                </a:lnTo>
                <a:lnTo>
                  <a:pt x="100627" y="81516"/>
                </a:lnTo>
                <a:lnTo>
                  <a:pt x="99190" y="80642"/>
                </a:lnTo>
                <a:lnTo>
                  <a:pt x="98298" y="80115"/>
                </a:lnTo>
                <a:lnTo>
                  <a:pt x="97576" y="79761"/>
                </a:lnTo>
                <a:lnTo>
                  <a:pt x="97037" y="79761"/>
                </a:lnTo>
                <a:lnTo>
                  <a:pt x="96499" y="79935"/>
                </a:lnTo>
                <a:lnTo>
                  <a:pt x="96145" y="80115"/>
                </a:lnTo>
                <a:lnTo>
                  <a:pt x="95961" y="80288"/>
                </a:lnTo>
                <a:lnTo>
                  <a:pt x="95784" y="80815"/>
                </a:lnTo>
                <a:lnTo>
                  <a:pt x="95607" y="81169"/>
                </a:lnTo>
                <a:lnTo>
                  <a:pt x="95607" y="81696"/>
                </a:lnTo>
                <a:lnTo>
                  <a:pt x="95784" y="82043"/>
                </a:lnTo>
                <a:lnTo>
                  <a:pt x="96322" y="82750"/>
                </a:lnTo>
                <a:lnTo>
                  <a:pt x="97037" y="83451"/>
                </a:lnTo>
                <a:lnTo>
                  <a:pt x="98652" y="84332"/>
                </a:lnTo>
                <a:lnTo>
                  <a:pt x="99912" y="85205"/>
                </a:lnTo>
                <a:lnTo>
                  <a:pt x="100627" y="85559"/>
                </a:lnTo>
                <a:lnTo>
                  <a:pt x="101342" y="85913"/>
                </a:lnTo>
                <a:lnTo>
                  <a:pt x="100089" y="88021"/>
                </a:lnTo>
                <a:lnTo>
                  <a:pt x="98475" y="90129"/>
                </a:lnTo>
                <a:lnTo>
                  <a:pt x="97037" y="92057"/>
                </a:lnTo>
                <a:lnTo>
                  <a:pt x="95246" y="93992"/>
                </a:lnTo>
                <a:lnTo>
                  <a:pt x="93094" y="96274"/>
                </a:lnTo>
                <a:lnTo>
                  <a:pt x="90941" y="98209"/>
                </a:lnTo>
                <a:lnTo>
                  <a:pt x="88428" y="99963"/>
                </a:lnTo>
                <a:lnTo>
                  <a:pt x="85921" y="101545"/>
                </a:lnTo>
                <a:lnTo>
                  <a:pt x="85199" y="99963"/>
                </a:lnTo>
                <a:lnTo>
                  <a:pt x="84307" y="98382"/>
                </a:lnTo>
                <a:lnTo>
                  <a:pt x="83046" y="96628"/>
                </a:lnTo>
                <a:lnTo>
                  <a:pt x="82331" y="95747"/>
                </a:lnTo>
                <a:lnTo>
                  <a:pt x="81432" y="95220"/>
                </a:lnTo>
                <a:lnTo>
                  <a:pt x="80894" y="95220"/>
                </a:lnTo>
                <a:lnTo>
                  <a:pt x="80540" y="95747"/>
                </a:lnTo>
                <a:lnTo>
                  <a:pt x="80356" y="96274"/>
                </a:lnTo>
                <a:lnTo>
                  <a:pt x="80356" y="96628"/>
                </a:lnTo>
                <a:lnTo>
                  <a:pt x="80540" y="97682"/>
                </a:lnTo>
                <a:lnTo>
                  <a:pt x="81432" y="99436"/>
                </a:lnTo>
                <a:lnTo>
                  <a:pt x="83046" y="102953"/>
                </a:lnTo>
                <a:lnTo>
                  <a:pt x="80540" y="104007"/>
                </a:lnTo>
                <a:lnTo>
                  <a:pt x="77849" y="104707"/>
                </a:lnTo>
                <a:lnTo>
                  <a:pt x="75336" y="105234"/>
                </a:lnTo>
                <a:lnTo>
                  <a:pt x="72822" y="105588"/>
                </a:lnTo>
                <a:lnTo>
                  <a:pt x="67802" y="106288"/>
                </a:lnTo>
                <a:lnTo>
                  <a:pt x="65289" y="106815"/>
                </a:lnTo>
                <a:lnTo>
                  <a:pt x="63858" y="106996"/>
                </a:lnTo>
                <a:lnTo>
                  <a:pt x="62782" y="107523"/>
                </a:lnTo>
                <a:lnTo>
                  <a:pt x="60807" y="107523"/>
                </a:lnTo>
                <a:lnTo>
                  <a:pt x="60807" y="105942"/>
                </a:lnTo>
                <a:lnTo>
                  <a:pt x="60984" y="104180"/>
                </a:lnTo>
                <a:lnTo>
                  <a:pt x="60984" y="103306"/>
                </a:lnTo>
                <a:lnTo>
                  <a:pt x="60807" y="102425"/>
                </a:lnTo>
                <a:lnTo>
                  <a:pt x="60630" y="101725"/>
                </a:lnTo>
                <a:lnTo>
                  <a:pt x="60092" y="101018"/>
                </a:lnTo>
                <a:lnTo>
                  <a:pt x="59907" y="100844"/>
                </a:lnTo>
                <a:lnTo>
                  <a:pt x="59192" y="100844"/>
                </a:lnTo>
                <a:lnTo>
                  <a:pt x="59015" y="101018"/>
                </a:lnTo>
                <a:lnTo>
                  <a:pt x="58477" y="101898"/>
                </a:lnTo>
                <a:lnTo>
                  <a:pt x="58116" y="102779"/>
                </a:lnTo>
                <a:lnTo>
                  <a:pt x="57939" y="104534"/>
                </a:lnTo>
                <a:lnTo>
                  <a:pt x="57755" y="106115"/>
                </a:lnTo>
                <a:lnTo>
                  <a:pt x="57939" y="107696"/>
                </a:lnTo>
                <a:lnTo>
                  <a:pt x="54349" y="107696"/>
                </a:lnTo>
                <a:lnTo>
                  <a:pt x="50944" y="107523"/>
                </a:lnTo>
                <a:lnTo>
                  <a:pt x="47531" y="106996"/>
                </a:lnTo>
                <a:lnTo>
                  <a:pt x="44125" y="106469"/>
                </a:lnTo>
                <a:lnTo>
                  <a:pt x="41973" y="105942"/>
                </a:lnTo>
                <a:lnTo>
                  <a:pt x="39820" y="105061"/>
                </a:lnTo>
                <a:lnTo>
                  <a:pt x="37852" y="104180"/>
                </a:lnTo>
                <a:lnTo>
                  <a:pt x="36053" y="103126"/>
                </a:lnTo>
                <a:lnTo>
                  <a:pt x="36415" y="102599"/>
                </a:lnTo>
                <a:lnTo>
                  <a:pt x="38390" y="99263"/>
                </a:lnTo>
                <a:lnTo>
                  <a:pt x="39282" y="97328"/>
                </a:lnTo>
                <a:lnTo>
                  <a:pt x="39643" y="96454"/>
                </a:lnTo>
                <a:lnTo>
                  <a:pt x="39820" y="95400"/>
                </a:lnTo>
                <a:lnTo>
                  <a:pt x="39820" y="95046"/>
                </a:lnTo>
                <a:lnTo>
                  <a:pt x="39643" y="94873"/>
                </a:lnTo>
                <a:lnTo>
                  <a:pt x="39105" y="94519"/>
                </a:lnTo>
                <a:lnTo>
                  <a:pt x="38567" y="94346"/>
                </a:lnTo>
                <a:lnTo>
                  <a:pt x="37852" y="94693"/>
                </a:lnTo>
                <a:lnTo>
                  <a:pt x="37314" y="95220"/>
                </a:lnTo>
                <a:lnTo>
                  <a:pt x="36776" y="95927"/>
                </a:lnTo>
                <a:lnTo>
                  <a:pt x="35876" y="97509"/>
                </a:lnTo>
                <a:lnTo>
                  <a:pt x="33724" y="101018"/>
                </a:lnTo>
                <a:lnTo>
                  <a:pt x="33547" y="101371"/>
                </a:lnTo>
                <a:lnTo>
                  <a:pt x="30495" y="98736"/>
                </a:lnTo>
                <a:lnTo>
                  <a:pt x="27628" y="95927"/>
                </a:lnTo>
                <a:lnTo>
                  <a:pt x="25114" y="93292"/>
                </a:lnTo>
                <a:lnTo>
                  <a:pt x="22785" y="90657"/>
                </a:lnTo>
                <a:lnTo>
                  <a:pt x="20632" y="88021"/>
                </a:lnTo>
                <a:lnTo>
                  <a:pt x="18657" y="85205"/>
                </a:lnTo>
                <a:lnTo>
                  <a:pt x="20448" y="84505"/>
                </a:lnTo>
                <a:lnTo>
                  <a:pt x="22423" y="83624"/>
                </a:lnTo>
                <a:lnTo>
                  <a:pt x="24215" y="82570"/>
                </a:lnTo>
                <a:lnTo>
                  <a:pt x="24753" y="82043"/>
                </a:lnTo>
                <a:lnTo>
                  <a:pt x="24753" y="81516"/>
                </a:lnTo>
                <a:lnTo>
                  <a:pt x="24576" y="80989"/>
                </a:lnTo>
                <a:lnTo>
                  <a:pt x="24399" y="80462"/>
                </a:lnTo>
                <a:lnTo>
                  <a:pt x="23861" y="80115"/>
                </a:lnTo>
                <a:lnTo>
                  <a:pt x="23323" y="79935"/>
                </a:lnTo>
                <a:lnTo>
                  <a:pt x="22600" y="79935"/>
                </a:lnTo>
                <a:lnTo>
                  <a:pt x="22062" y="80288"/>
                </a:lnTo>
                <a:lnTo>
                  <a:pt x="20632" y="81342"/>
                </a:lnTo>
                <a:lnTo>
                  <a:pt x="19018" y="82043"/>
                </a:lnTo>
                <a:lnTo>
                  <a:pt x="17042" y="82750"/>
                </a:lnTo>
                <a:lnTo>
                  <a:pt x="15605" y="80462"/>
                </a:lnTo>
                <a:lnTo>
                  <a:pt x="14352" y="78180"/>
                </a:lnTo>
                <a:lnTo>
                  <a:pt x="13099" y="75718"/>
                </a:lnTo>
                <a:lnTo>
                  <a:pt x="12022" y="73083"/>
                </a:lnTo>
                <a:lnTo>
                  <a:pt x="11123" y="70628"/>
                </a:lnTo>
                <a:lnTo>
                  <a:pt x="10408" y="67819"/>
                </a:lnTo>
                <a:lnTo>
                  <a:pt x="10047" y="66411"/>
                </a:lnTo>
                <a:lnTo>
                  <a:pt x="10047" y="64830"/>
                </a:lnTo>
                <a:lnTo>
                  <a:pt x="10224" y="61841"/>
                </a:lnTo>
                <a:lnTo>
                  <a:pt x="10408" y="61314"/>
                </a:lnTo>
                <a:lnTo>
                  <a:pt x="11484" y="61494"/>
                </a:lnTo>
                <a:lnTo>
                  <a:pt x="16143" y="61494"/>
                </a:lnTo>
                <a:lnTo>
                  <a:pt x="16865" y="61314"/>
                </a:lnTo>
                <a:lnTo>
                  <a:pt x="17404" y="60967"/>
                </a:lnTo>
                <a:lnTo>
                  <a:pt x="17757" y="60440"/>
                </a:lnTo>
                <a:lnTo>
                  <a:pt x="17757" y="59913"/>
                </a:lnTo>
                <a:lnTo>
                  <a:pt x="17757" y="59205"/>
                </a:lnTo>
                <a:lnTo>
                  <a:pt x="17404" y="58678"/>
                </a:lnTo>
                <a:lnTo>
                  <a:pt x="16865" y="58332"/>
                </a:lnTo>
                <a:lnTo>
                  <a:pt x="16143" y="58151"/>
                </a:lnTo>
                <a:lnTo>
                  <a:pt x="14529" y="58151"/>
                </a:lnTo>
                <a:lnTo>
                  <a:pt x="12914" y="58332"/>
                </a:lnTo>
                <a:lnTo>
                  <a:pt x="11123" y="58505"/>
                </a:lnTo>
                <a:lnTo>
                  <a:pt x="11838" y="53761"/>
                </a:lnTo>
                <a:lnTo>
                  <a:pt x="12560" y="49018"/>
                </a:lnTo>
                <a:lnTo>
                  <a:pt x="13275" y="44274"/>
                </a:lnTo>
                <a:lnTo>
                  <a:pt x="13991" y="41992"/>
                </a:lnTo>
                <a:lnTo>
                  <a:pt x="14713" y="39703"/>
                </a:lnTo>
                <a:lnTo>
                  <a:pt x="15605" y="37249"/>
                </a:lnTo>
                <a:lnTo>
                  <a:pt x="16865" y="38303"/>
                </a:lnTo>
                <a:lnTo>
                  <a:pt x="18119" y="39176"/>
                </a:lnTo>
                <a:lnTo>
                  <a:pt x="19910" y="40411"/>
                </a:lnTo>
                <a:lnTo>
                  <a:pt x="20809" y="40758"/>
                </a:lnTo>
                <a:lnTo>
                  <a:pt x="21708" y="41111"/>
                </a:lnTo>
                <a:lnTo>
                  <a:pt x="22600" y="41111"/>
                </a:lnTo>
                <a:lnTo>
                  <a:pt x="23139" y="40938"/>
                </a:lnTo>
                <a:lnTo>
                  <a:pt x="23677" y="40411"/>
                </a:lnTo>
                <a:lnTo>
                  <a:pt x="23861" y="39884"/>
                </a:lnTo>
                <a:lnTo>
                  <a:pt x="23861" y="39357"/>
                </a:lnTo>
                <a:lnTo>
                  <a:pt x="23861" y="38649"/>
                </a:lnTo>
                <a:lnTo>
                  <a:pt x="23323" y="38122"/>
                </a:lnTo>
                <a:lnTo>
                  <a:pt x="22785" y="37776"/>
                </a:lnTo>
                <a:lnTo>
                  <a:pt x="21170" y="37068"/>
                </a:lnTo>
                <a:lnTo>
                  <a:pt x="19733" y="36368"/>
                </a:lnTo>
                <a:lnTo>
                  <a:pt x="18295" y="35487"/>
                </a:lnTo>
                <a:lnTo>
                  <a:pt x="16865" y="34960"/>
                </a:lnTo>
                <a:lnTo>
                  <a:pt x="18834" y="31978"/>
                </a:lnTo>
                <a:lnTo>
                  <a:pt x="20986" y="29162"/>
                </a:lnTo>
                <a:lnTo>
                  <a:pt x="23500" y="26527"/>
                </a:lnTo>
                <a:lnTo>
                  <a:pt x="26013" y="24072"/>
                </a:lnTo>
                <a:lnTo>
                  <a:pt x="27982" y="22310"/>
                </a:lnTo>
                <a:lnTo>
                  <a:pt x="30134" y="20909"/>
                </a:lnTo>
                <a:lnTo>
                  <a:pt x="32286" y="19501"/>
                </a:lnTo>
                <a:lnTo>
                  <a:pt x="34623" y="18093"/>
                </a:lnTo>
                <a:lnTo>
                  <a:pt x="35161" y="19328"/>
                </a:lnTo>
                <a:lnTo>
                  <a:pt x="35876" y="20555"/>
                </a:lnTo>
                <a:lnTo>
                  <a:pt x="36776" y="22310"/>
                </a:lnTo>
                <a:lnTo>
                  <a:pt x="37314" y="23018"/>
                </a:lnTo>
                <a:lnTo>
                  <a:pt x="38029" y="23718"/>
                </a:lnTo>
                <a:lnTo>
                  <a:pt x="38567" y="24072"/>
                </a:lnTo>
                <a:lnTo>
                  <a:pt x="39282" y="24072"/>
                </a:lnTo>
                <a:lnTo>
                  <a:pt x="39820" y="23891"/>
                </a:lnTo>
                <a:lnTo>
                  <a:pt x="40358" y="23545"/>
                </a:lnTo>
                <a:lnTo>
                  <a:pt x="40719" y="23018"/>
                </a:lnTo>
                <a:lnTo>
                  <a:pt x="40896" y="22490"/>
                </a:lnTo>
                <a:lnTo>
                  <a:pt x="40719" y="21963"/>
                </a:lnTo>
                <a:lnTo>
                  <a:pt x="40358" y="21436"/>
                </a:lnTo>
                <a:lnTo>
                  <a:pt x="39820" y="21083"/>
                </a:lnTo>
                <a:lnTo>
                  <a:pt x="39466" y="20555"/>
                </a:lnTo>
                <a:lnTo>
                  <a:pt x="38567" y="19328"/>
                </a:lnTo>
                <a:lnTo>
                  <a:pt x="37852" y="18093"/>
                </a:lnTo>
                <a:lnTo>
                  <a:pt x="36953" y="17039"/>
                </a:lnTo>
                <a:lnTo>
                  <a:pt x="39820" y="15638"/>
                </a:lnTo>
                <a:lnTo>
                  <a:pt x="42695" y="14584"/>
                </a:lnTo>
                <a:lnTo>
                  <a:pt x="44847" y="13877"/>
                </a:lnTo>
                <a:lnTo>
                  <a:pt x="46993" y="13350"/>
                </a:lnTo>
                <a:lnTo>
                  <a:pt x="51482" y="12476"/>
                </a:lnTo>
                <a:lnTo>
                  <a:pt x="52912" y="12296"/>
                </a:lnTo>
                <a:lnTo>
                  <a:pt x="54526" y="12122"/>
                </a:lnTo>
                <a:lnTo>
                  <a:pt x="56141" y="12122"/>
                </a:lnTo>
                <a:lnTo>
                  <a:pt x="57755" y="11949"/>
                </a:lnTo>
                <a:lnTo>
                  <a:pt x="57755" y="13176"/>
                </a:lnTo>
                <a:lnTo>
                  <a:pt x="57755" y="14404"/>
                </a:lnTo>
                <a:lnTo>
                  <a:pt x="57755" y="16512"/>
                </a:lnTo>
                <a:lnTo>
                  <a:pt x="58116" y="18620"/>
                </a:lnTo>
                <a:lnTo>
                  <a:pt x="58293" y="19148"/>
                </a:lnTo>
                <a:lnTo>
                  <a:pt x="58654" y="19501"/>
                </a:lnTo>
                <a:lnTo>
                  <a:pt x="59192" y="19675"/>
                </a:lnTo>
                <a:lnTo>
                  <a:pt x="59907" y="19855"/>
                </a:lnTo>
                <a:lnTo>
                  <a:pt x="60445" y="19675"/>
                </a:lnTo>
                <a:lnTo>
                  <a:pt x="60984" y="19328"/>
                </a:lnTo>
                <a:lnTo>
                  <a:pt x="61345" y="18801"/>
                </a:lnTo>
                <a:lnTo>
                  <a:pt x="61345" y="18093"/>
                </a:lnTo>
                <a:lnTo>
                  <a:pt x="60984" y="14404"/>
                </a:lnTo>
                <a:lnTo>
                  <a:pt x="60984" y="12823"/>
                </a:lnTo>
                <a:lnTo>
                  <a:pt x="60807" y="11949"/>
                </a:lnTo>
                <a:lnTo>
                  <a:pt x="60630" y="11068"/>
                </a:lnTo>
                <a:lnTo>
                  <a:pt x="62244" y="10895"/>
                </a:lnTo>
                <a:close/>
                <a:moveTo>
                  <a:pt x="33724" y="105588"/>
                </a:moveTo>
                <a:lnTo>
                  <a:pt x="35338" y="106469"/>
                </a:lnTo>
                <a:lnTo>
                  <a:pt x="34439" y="107523"/>
                </a:lnTo>
                <a:lnTo>
                  <a:pt x="33363" y="108924"/>
                </a:lnTo>
                <a:lnTo>
                  <a:pt x="33186" y="109277"/>
                </a:lnTo>
                <a:lnTo>
                  <a:pt x="31571" y="108223"/>
                </a:lnTo>
                <a:lnTo>
                  <a:pt x="32286" y="107342"/>
                </a:lnTo>
                <a:lnTo>
                  <a:pt x="33009" y="106469"/>
                </a:lnTo>
                <a:lnTo>
                  <a:pt x="33724" y="105588"/>
                </a:lnTo>
                <a:close/>
                <a:moveTo>
                  <a:pt x="88428" y="104007"/>
                </a:moveTo>
                <a:lnTo>
                  <a:pt x="88789" y="105234"/>
                </a:lnTo>
                <a:lnTo>
                  <a:pt x="89327" y="106642"/>
                </a:lnTo>
                <a:lnTo>
                  <a:pt x="89688" y="107870"/>
                </a:lnTo>
                <a:lnTo>
                  <a:pt x="89865" y="108223"/>
                </a:lnTo>
                <a:lnTo>
                  <a:pt x="87351" y="109631"/>
                </a:lnTo>
                <a:lnTo>
                  <a:pt x="87174" y="108924"/>
                </a:lnTo>
                <a:lnTo>
                  <a:pt x="86813" y="108223"/>
                </a:lnTo>
                <a:lnTo>
                  <a:pt x="85921" y="106996"/>
                </a:lnTo>
                <a:lnTo>
                  <a:pt x="85022" y="105761"/>
                </a:lnTo>
                <a:lnTo>
                  <a:pt x="86813" y="104888"/>
                </a:lnTo>
                <a:lnTo>
                  <a:pt x="88428" y="104007"/>
                </a:lnTo>
                <a:close/>
                <a:moveTo>
                  <a:pt x="83584" y="106469"/>
                </a:moveTo>
                <a:lnTo>
                  <a:pt x="83769" y="107523"/>
                </a:lnTo>
                <a:lnTo>
                  <a:pt x="84307" y="109104"/>
                </a:lnTo>
                <a:lnTo>
                  <a:pt x="85199" y="110685"/>
                </a:lnTo>
                <a:lnTo>
                  <a:pt x="82331" y="111913"/>
                </a:lnTo>
                <a:lnTo>
                  <a:pt x="82508" y="111559"/>
                </a:lnTo>
                <a:lnTo>
                  <a:pt x="82331" y="111032"/>
                </a:lnTo>
                <a:lnTo>
                  <a:pt x="80356" y="108924"/>
                </a:lnTo>
                <a:lnTo>
                  <a:pt x="79641" y="107696"/>
                </a:lnTo>
                <a:lnTo>
                  <a:pt x="81255" y="107169"/>
                </a:lnTo>
                <a:lnTo>
                  <a:pt x="83584" y="106469"/>
                </a:lnTo>
                <a:close/>
                <a:moveTo>
                  <a:pt x="37852" y="107696"/>
                </a:moveTo>
                <a:lnTo>
                  <a:pt x="40896" y="108924"/>
                </a:lnTo>
                <a:lnTo>
                  <a:pt x="39820" y="109978"/>
                </a:lnTo>
                <a:lnTo>
                  <a:pt x="38928" y="111212"/>
                </a:lnTo>
                <a:lnTo>
                  <a:pt x="38567" y="111913"/>
                </a:lnTo>
                <a:lnTo>
                  <a:pt x="38390" y="112440"/>
                </a:lnTo>
                <a:lnTo>
                  <a:pt x="38390" y="112967"/>
                </a:lnTo>
                <a:lnTo>
                  <a:pt x="38206" y="112967"/>
                </a:lnTo>
                <a:lnTo>
                  <a:pt x="37491" y="112613"/>
                </a:lnTo>
                <a:lnTo>
                  <a:pt x="36776" y="112267"/>
                </a:lnTo>
                <a:lnTo>
                  <a:pt x="35515" y="111386"/>
                </a:lnTo>
                <a:lnTo>
                  <a:pt x="36053" y="110505"/>
                </a:lnTo>
                <a:lnTo>
                  <a:pt x="36591" y="109805"/>
                </a:lnTo>
                <a:lnTo>
                  <a:pt x="37491" y="108397"/>
                </a:lnTo>
                <a:lnTo>
                  <a:pt x="37491" y="108050"/>
                </a:lnTo>
                <a:lnTo>
                  <a:pt x="37668" y="108050"/>
                </a:lnTo>
                <a:lnTo>
                  <a:pt x="37668" y="107870"/>
                </a:lnTo>
                <a:lnTo>
                  <a:pt x="37852" y="107696"/>
                </a:lnTo>
                <a:close/>
                <a:moveTo>
                  <a:pt x="77849" y="108050"/>
                </a:moveTo>
                <a:lnTo>
                  <a:pt x="78203" y="109277"/>
                </a:lnTo>
                <a:lnTo>
                  <a:pt x="78926" y="110505"/>
                </a:lnTo>
                <a:lnTo>
                  <a:pt x="79641" y="111559"/>
                </a:lnTo>
                <a:lnTo>
                  <a:pt x="80540" y="112440"/>
                </a:lnTo>
                <a:lnTo>
                  <a:pt x="80717" y="112613"/>
                </a:lnTo>
                <a:lnTo>
                  <a:pt x="80179" y="112794"/>
                </a:lnTo>
                <a:lnTo>
                  <a:pt x="78203" y="113494"/>
                </a:lnTo>
                <a:lnTo>
                  <a:pt x="78026" y="113140"/>
                </a:lnTo>
                <a:lnTo>
                  <a:pt x="77488" y="111740"/>
                </a:lnTo>
                <a:lnTo>
                  <a:pt x="76773" y="110505"/>
                </a:lnTo>
                <a:lnTo>
                  <a:pt x="76235" y="109631"/>
                </a:lnTo>
                <a:lnTo>
                  <a:pt x="75874" y="108577"/>
                </a:lnTo>
                <a:lnTo>
                  <a:pt x="77849" y="108050"/>
                </a:lnTo>
                <a:close/>
                <a:moveTo>
                  <a:pt x="43587" y="109631"/>
                </a:moveTo>
                <a:lnTo>
                  <a:pt x="46639" y="110158"/>
                </a:lnTo>
                <a:lnTo>
                  <a:pt x="45562" y="111212"/>
                </a:lnTo>
                <a:lnTo>
                  <a:pt x="44847" y="111913"/>
                </a:lnTo>
                <a:lnTo>
                  <a:pt x="44125" y="112613"/>
                </a:lnTo>
                <a:lnTo>
                  <a:pt x="43587" y="113667"/>
                </a:lnTo>
                <a:lnTo>
                  <a:pt x="43410" y="114021"/>
                </a:lnTo>
                <a:lnTo>
                  <a:pt x="43233" y="114548"/>
                </a:lnTo>
                <a:lnTo>
                  <a:pt x="40719" y="113848"/>
                </a:lnTo>
                <a:lnTo>
                  <a:pt x="41434" y="112794"/>
                </a:lnTo>
                <a:lnTo>
                  <a:pt x="41973" y="111740"/>
                </a:lnTo>
                <a:lnTo>
                  <a:pt x="43410" y="109805"/>
                </a:lnTo>
                <a:lnTo>
                  <a:pt x="43587" y="109631"/>
                </a:lnTo>
                <a:close/>
                <a:moveTo>
                  <a:pt x="73898" y="108750"/>
                </a:moveTo>
                <a:lnTo>
                  <a:pt x="73898" y="109451"/>
                </a:lnTo>
                <a:lnTo>
                  <a:pt x="73898" y="109978"/>
                </a:lnTo>
                <a:lnTo>
                  <a:pt x="74260" y="111386"/>
                </a:lnTo>
                <a:lnTo>
                  <a:pt x="74975" y="112613"/>
                </a:lnTo>
                <a:lnTo>
                  <a:pt x="75336" y="113848"/>
                </a:lnTo>
                <a:lnTo>
                  <a:pt x="75513" y="114194"/>
                </a:lnTo>
                <a:lnTo>
                  <a:pt x="71930" y="114902"/>
                </a:lnTo>
                <a:lnTo>
                  <a:pt x="71930" y="114375"/>
                </a:lnTo>
                <a:lnTo>
                  <a:pt x="71930" y="113667"/>
                </a:lnTo>
                <a:lnTo>
                  <a:pt x="71569" y="112613"/>
                </a:lnTo>
                <a:lnTo>
                  <a:pt x="71208" y="110859"/>
                </a:lnTo>
                <a:lnTo>
                  <a:pt x="71208" y="109277"/>
                </a:lnTo>
                <a:lnTo>
                  <a:pt x="73898" y="108750"/>
                </a:lnTo>
                <a:close/>
                <a:moveTo>
                  <a:pt x="69778" y="109277"/>
                </a:moveTo>
                <a:lnTo>
                  <a:pt x="69593" y="110158"/>
                </a:lnTo>
                <a:lnTo>
                  <a:pt x="69417" y="110859"/>
                </a:lnTo>
                <a:lnTo>
                  <a:pt x="69417" y="112267"/>
                </a:lnTo>
                <a:lnTo>
                  <a:pt x="69417" y="113848"/>
                </a:lnTo>
                <a:lnTo>
                  <a:pt x="69593" y="114722"/>
                </a:lnTo>
                <a:lnTo>
                  <a:pt x="69955" y="115429"/>
                </a:lnTo>
                <a:lnTo>
                  <a:pt x="69593" y="115429"/>
                </a:lnTo>
                <a:lnTo>
                  <a:pt x="68163" y="115602"/>
                </a:lnTo>
                <a:lnTo>
                  <a:pt x="67979" y="114722"/>
                </a:lnTo>
                <a:lnTo>
                  <a:pt x="67802" y="113848"/>
                </a:lnTo>
                <a:lnTo>
                  <a:pt x="67264" y="111559"/>
                </a:lnTo>
                <a:lnTo>
                  <a:pt x="67264" y="110859"/>
                </a:lnTo>
                <a:lnTo>
                  <a:pt x="66903" y="109805"/>
                </a:lnTo>
                <a:lnTo>
                  <a:pt x="69593" y="109451"/>
                </a:lnTo>
                <a:lnTo>
                  <a:pt x="69778" y="109277"/>
                </a:lnTo>
                <a:close/>
                <a:moveTo>
                  <a:pt x="48607" y="110505"/>
                </a:moveTo>
                <a:lnTo>
                  <a:pt x="51836" y="110859"/>
                </a:lnTo>
                <a:lnTo>
                  <a:pt x="51482" y="111740"/>
                </a:lnTo>
                <a:lnTo>
                  <a:pt x="51121" y="112440"/>
                </a:lnTo>
                <a:lnTo>
                  <a:pt x="50759" y="113667"/>
                </a:lnTo>
                <a:lnTo>
                  <a:pt x="50221" y="114722"/>
                </a:lnTo>
                <a:lnTo>
                  <a:pt x="49867" y="115249"/>
                </a:lnTo>
                <a:lnTo>
                  <a:pt x="49683" y="115956"/>
                </a:lnTo>
                <a:lnTo>
                  <a:pt x="46101" y="115249"/>
                </a:lnTo>
                <a:lnTo>
                  <a:pt x="46816" y="114194"/>
                </a:lnTo>
                <a:lnTo>
                  <a:pt x="47531" y="112967"/>
                </a:lnTo>
                <a:lnTo>
                  <a:pt x="48069" y="111913"/>
                </a:lnTo>
                <a:lnTo>
                  <a:pt x="48430" y="111212"/>
                </a:lnTo>
                <a:lnTo>
                  <a:pt x="48607" y="110505"/>
                </a:lnTo>
                <a:close/>
                <a:moveTo>
                  <a:pt x="60807" y="110859"/>
                </a:moveTo>
                <a:lnTo>
                  <a:pt x="60630" y="111740"/>
                </a:lnTo>
                <a:lnTo>
                  <a:pt x="60445" y="112440"/>
                </a:lnTo>
                <a:lnTo>
                  <a:pt x="60445" y="113321"/>
                </a:lnTo>
                <a:lnTo>
                  <a:pt x="60445" y="114194"/>
                </a:lnTo>
                <a:lnTo>
                  <a:pt x="60984" y="115776"/>
                </a:lnTo>
                <a:lnTo>
                  <a:pt x="59907" y="115956"/>
                </a:lnTo>
                <a:lnTo>
                  <a:pt x="59730" y="115602"/>
                </a:lnTo>
                <a:lnTo>
                  <a:pt x="59554" y="115249"/>
                </a:lnTo>
                <a:lnTo>
                  <a:pt x="59369" y="115075"/>
                </a:lnTo>
                <a:lnTo>
                  <a:pt x="59369" y="114902"/>
                </a:lnTo>
                <a:lnTo>
                  <a:pt x="59369" y="113321"/>
                </a:lnTo>
                <a:lnTo>
                  <a:pt x="59554" y="111740"/>
                </a:lnTo>
                <a:lnTo>
                  <a:pt x="59554" y="110859"/>
                </a:lnTo>
                <a:close/>
                <a:moveTo>
                  <a:pt x="65827" y="109978"/>
                </a:moveTo>
                <a:lnTo>
                  <a:pt x="65650" y="110505"/>
                </a:lnTo>
                <a:lnTo>
                  <a:pt x="65473" y="111212"/>
                </a:lnTo>
                <a:lnTo>
                  <a:pt x="65289" y="112440"/>
                </a:lnTo>
                <a:lnTo>
                  <a:pt x="65289" y="114194"/>
                </a:lnTo>
                <a:lnTo>
                  <a:pt x="65473" y="115075"/>
                </a:lnTo>
                <a:lnTo>
                  <a:pt x="65827" y="115956"/>
                </a:lnTo>
                <a:lnTo>
                  <a:pt x="63674" y="116129"/>
                </a:lnTo>
                <a:lnTo>
                  <a:pt x="63674" y="115776"/>
                </a:lnTo>
                <a:lnTo>
                  <a:pt x="63674" y="115429"/>
                </a:lnTo>
                <a:lnTo>
                  <a:pt x="63136" y="114194"/>
                </a:lnTo>
                <a:lnTo>
                  <a:pt x="62782" y="112794"/>
                </a:lnTo>
                <a:lnTo>
                  <a:pt x="62959" y="111740"/>
                </a:lnTo>
                <a:lnTo>
                  <a:pt x="62959" y="110685"/>
                </a:lnTo>
                <a:lnTo>
                  <a:pt x="63497" y="110505"/>
                </a:lnTo>
                <a:lnTo>
                  <a:pt x="63858" y="110158"/>
                </a:lnTo>
                <a:lnTo>
                  <a:pt x="65827" y="109978"/>
                </a:lnTo>
                <a:close/>
                <a:moveTo>
                  <a:pt x="57040" y="111032"/>
                </a:moveTo>
                <a:lnTo>
                  <a:pt x="56679" y="112967"/>
                </a:lnTo>
                <a:lnTo>
                  <a:pt x="56502" y="114902"/>
                </a:lnTo>
                <a:lnTo>
                  <a:pt x="56679" y="115602"/>
                </a:lnTo>
                <a:lnTo>
                  <a:pt x="56863" y="116303"/>
                </a:lnTo>
                <a:lnTo>
                  <a:pt x="54887" y="116483"/>
                </a:lnTo>
                <a:lnTo>
                  <a:pt x="52912" y="116303"/>
                </a:lnTo>
                <a:lnTo>
                  <a:pt x="53096" y="115956"/>
                </a:lnTo>
                <a:lnTo>
                  <a:pt x="53634" y="114548"/>
                </a:lnTo>
                <a:lnTo>
                  <a:pt x="54172" y="112794"/>
                </a:lnTo>
                <a:lnTo>
                  <a:pt x="54526" y="111032"/>
                </a:lnTo>
                <a:close/>
                <a:moveTo>
                  <a:pt x="62060" y="0"/>
                </a:moveTo>
                <a:lnTo>
                  <a:pt x="59015" y="180"/>
                </a:lnTo>
                <a:lnTo>
                  <a:pt x="55964" y="707"/>
                </a:lnTo>
                <a:lnTo>
                  <a:pt x="54172" y="527"/>
                </a:lnTo>
                <a:lnTo>
                  <a:pt x="52558" y="707"/>
                </a:lnTo>
                <a:lnTo>
                  <a:pt x="50759" y="880"/>
                </a:lnTo>
                <a:lnTo>
                  <a:pt x="49145" y="1234"/>
                </a:lnTo>
                <a:lnTo>
                  <a:pt x="45739" y="2108"/>
                </a:lnTo>
                <a:lnTo>
                  <a:pt x="42872" y="2989"/>
                </a:lnTo>
                <a:lnTo>
                  <a:pt x="40181" y="3870"/>
                </a:lnTo>
                <a:lnTo>
                  <a:pt x="37668" y="4924"/>
                </a:lnTo>
                <a:lnTo>
                  <a:pt x="35338" y="5978"/>
                </a:lnTo>
                <a:lnTo>
                  <a:pt x="33009" y="7205"/>
                </a:lnTo>
                <a:lnTo>
                  <a:pt x="28343" y="9841"/>
                </a:lnTo>
                <a:lnTo>
                  <a:pt x="23861" y="12823"/>
                </a:lnTo>
                <a:lnTo>
                  <a:pt x="21170" y="14584"/>
                </a:lnTo>
                <a:lnTo>
                  <a:pt x="18657" y="16512"/>
                </a:lnTo>
                <a:lnTo>
                  <a:pt x="16327" y="18620"/>
                </a:lnTo>
                <a:lnTo>
                  <a:pt x="14175" y="20729"/>
                </a:lnTo>
                <a:lnTo>
                  <a:pt x="12022" y="23191"/>
                </a:lnTo>
                <a:lnTo>
                  <a:pt x="10224" y="25472"/>
                </a:lnTo>
                <a:lnTo>
                  <a:pt x="8432" y="28108"/>
                </a:lnTo>
                <a:lnTo>
                  <a:pt x="6995" y="30924"/>
                </a:lnTo>
                <a:lnTo>
                  <a:pt x="5565" y="33559"/>
                </a:lnTo>
                <a:lnTo>
                  <a:pt x="4489" y="36368"/>
                </a:lnTo>
                <a:lnTo>
                  <a:pt x="3412" y="39176"/>
                </a:lnTo>
                <a:lnTo>
                  <a:pt x="2513" y="42166"/>
                </a:lnTo>
                <a:lnTo>
                  <a:pt x="1798" y="45155"/>
                </a:lnTo>
                <a:lnTo>
                  <a:pt x="1076" y="47963"/>
                </a:lnTo>
                <a:lnTo>
                  <a:pt x="722" y="50953"/>
                </a:lnTo>
                <a:lnTo>
                  <a:pt x="361" y="53935"/>
                </a:lnTo>
                <a:lnTo>
                  <a:pt x="0" y="57097"/>
                </a:lnTo>
                <a:lnTo>
                  <a:pt x="0" y="60259"/>
                </a:lnTo>
                <a:lnTo>
                  <a:pt x="0" y="63422"/>
                </a:lnTo>
                <a:lnTo>
                  <a:pt x="184" y="66411"/>
                </a:lnTo>
                <a:lnTo>
                  <a:pt x="722" y="69574"/>
                </a:lnTo>
                <a:lnTo>
                  <a:pt x="1260" y="72555"/>
                </a:lnTo>
                <a:lnTo>
                  <a:pt x="1975" y="75718"/>
                </a:lnTo>
                <a:lnTo>
                  <a:pt x="2874" y="78707"/>
                </a:lnTo>
                <a:lnTo>
                  <a:pt x="4128" y="81696"/>
                </a:lnTo>
                <a:lnTo>
                  <a:pt x="5381" y="84678"/>
                </a:lnTo>
                <a:lnTo>
                  <a:pt x="6995" y="87494"/>
                </a:lnTo>
                <a:lnTo>
                  <a:pt x="8794" y="90303"/>
                </a:lnTo>
                <a:lnTo>
                  <a:pt x="10585" y="93111"/>
                </a:lnTo>
                <a:lnTo>
                  <a:pt x="12560" y="95747"/>
                </a:lnTo>
                <a:lnTo>
                  <a:pt x="16681" y="100844"/>
                </a:lnTo>
                <a:lnTo>
                  <a:pt x="19018" y="103306"/>
                </a:lnTo>
                <a:lnTo>
                  <a:pt x="21347" y="105588"/>
                </a:lnTo>
                <a:lnTo>
                  <a:pt x="24038" y="107523"/>
                </a:lnTo>
                <a:lnTo>
                  <a:pt x="26728" y="109451"/>
                </a:lnTo>
                <a:lnTo>
                  <a:pt x="29596" y="111212"/>
                </a:lnTo>
                <a:lnTo>
                  <a:pt x="31033" y="112086"/>
                </a:lnTo>
                <a:lnTo>
                  <a:pt x="32471" y="113140"/>
                </a:lnTo>
                <a:lnTo>
                  <a:pt x="34262" y="114722"/>
                </a:lnTo>
                <a:lnTo>
                  <a:pt x="35161" y="115429"/>
                </a:lnTo>
                <a:lnTo>
                  <a:pt x="36238" y="115956"/>
                </a:lnTo>
                <a:lnTo>
                  <a:pt x="39282" y="117184"/>
                </a:lnTo>
                <a:lnTo>
                  <a:pt x="42511" y="118064"/>
                </a:lnTo>
                <a:lnTo>
                  <a:pt x="45739" y="118938"/>
                </a:lnTo>
                <a:lnTo>
                  <a:pt x="48968" y="119646"/>
                </a:lnTo>
                <a:lnTo>
                  <a:pt x="52197" y="119992"/>
                </a:lnTo>
                <a:lnTo>
                  <a:pt x="55602" y="119992"/>
                </a:lnTo>
                <a:lnTo>
                  <a:pt x="58831" y="119819"/>
                </a:lnTo>
                <a:lnTo>
                  <a:pt x="62060" y="119292"/>
                </a:lnTo>
                <a:lnTo>
                  <a:pt x="62598" y="119119"/>
                </a:lnTo>
                <a:lnTo>
                  <a:pt x="62959" y="118765"/>
                </a:lnTo>
                <a:lnTo>
                  <a:pt x="64573" y="119119"/>
                </a:lnTo>
                <a:lnTo>
                  <a:pt x="66188" y="119119"/>
                </a:lnTo>
                <a:lnTo>
                  <a:pt x="69417" y="118592"/>
                </a:lnTo>
                <a:lnTo>
                  <a:pt x="72645" y="118064"/>
                </a:lnTo>
                <a:lnTo>
                  <a:pt x="75874" y="117357"/>
                </a:lnTo>
                <a:lnTo>
                  <a:pt x="78926" y="116483"/>
                </a:lnTo>
                <a:lnTo>
                  <a:pt x="81970" y="115429"/>
                </a:lnTo>
                <a:lnTo>
                  <a:pt x="84845" y="114375"/>
                </a:lnTo>
                <a:lnTo>
                  <a:pt x="87536" y="113140"/>
                </a:lnTo>
                <a:lnTo>
                  <a:pt x="90226" y="111740"/>
                </a:lnTo>
                <a:lnTo>
                  <a:pt x="92917" y="110158"/>
                </a:lnTo>
                <a:lnTo>
                  <a:pt x="95423" y="108397"/>
                </a:lnTo>
                <a:lnTo>
                  <a:pt x="97760" y="106642"/>
                </a:lnTo>
                <a:lnTo>
                  <a:pt x="100089" y="104707"/>
                </a:lnTo>
                <a:lnTo>
                  <a:pt x="102242" y="102779"/>
                </a:lnTo>
                <a:lnTo>
                  <a:pt x="104571" y="100490"/>
                </a:lnTo>
                <a:lnTo>
                  <a:pt x="106547" y="98382"/>
                </a:lnTo>
                <a:lnTo>
                  <a:pt x="108338" y="95927"/>
                </a:lnTo>
                <a:lnTo>
                  <a:pt x="110129" y="93465"/>
                </a:lnTo>
                <a:lnTo>
                  <a:pt x="111743" y="90830"/>
                </a:lnTo>
                <a:lnTo>
                  <a:pt x="113181" y="88194"/>
                </a:lnTo>
                <a:lnTo>
                  <a:pt x="114618" y="85559"/>
                </a:lnTo>
                <a:lnTo>
                  <a:pt x="115871" y="82750"/>
                </a:lnTo>
                <a:lnTo>
                  <a:pt x="116948" y="79935"/>
                </a:lnTo>
                <a:lnTo>
                  <a:pt x="118024" y="76953"/>
                </a:lnTo>
                <a:lnTo>
                  <a:pt x="118739" y="73963"/>
                </a:lnTo>
                <a:lnTo>
                  <a:pt x="119461" y="70801"/>
                </a:lnTo>
                <a:lnTo>
                  <a:pt x="119815" y="68693"/>
                </a:lnTo>
                <a:lnTo>
                  <a:pt x="120000" y="66411"/>
                </a:lnTo>
                <a:lnTo>
                  <a:pt x="120000" y="65184"/>
                </a:lnTo>
                <a:lnTo>
                  <a:pt x="120000" y="64129"/>
                </a:lnTo>
                <a:lnTo>
                  <a:pt x="119638" y="63075"/>
                </a:lnTo>
                <a:lnTo>
                  <a:pt x="119100" y="62194"/>
                </a:lnTo>
                <a:lnTo>
                  <a:pt x="119100" y="59913"/>
                </a:lnTo>
                <a:lnTo>
                  <a:pt x="119100" y="58332"/>
                </a:lnTo>
                <a:lnTo>
                  <a:pt x="119100" y="56750"/>
                </a:lnTo>
                <a:lnTo>
                  <a:pt x="119100" y="55169"/>
                </a:lnTo>
                <a:lnTo>
                  <a:pt x="119100" y="53588"/>
                </a:lnTo>
                <a:lnTo>
                  <a:pt x="118562" y="50072"/>
                </a:lnTo>
                <a:lnTo>
                  <a:pt x="117663" y="46555"/>
                </a:lnTo>
                <a:lnTo>
                  <a:pt x="116771" y="43046"/>
                </a:lnTo>
                <a:lnTo>
                  <a:pt x="116048" y="39703"/>
                </a:lnTo>
                <a:lnTo>
                  <a:pt x="115156" y="36541"/>
                </a:lnTo>
                <a:lnTo>
                  <a:pt x="114257" y="33559"/>
                </a:lnTo>
                <a:lnTo>
                  <a:pt x="113004" y="30570"/>
                </a:lnTo>
                <a:lnTo>
                  <a:pt x="111567" y="27761"/>
                </a:lnTo>
                <a:lnTo>
                  <a:pt x="109775" y="25126"/>
                </a:lnTo>
                <a:lnTo>
                  <a:pt x="107977" y="22664"/>
                </a:lnTo>
                <a:lnTo>
                  <a:pt x="105824" y="20202"/>
                </a:lnTo>
                <a:lnTo>
                  <a:pt x="103679" y="17747"/>
                </a:lnTo>
                <a:lnTo>
                  <a:pt x="101165" y="15638"/>
                </a:lnTo>
                <a:lnTo>
                  <a:pt x="98475" y="13530"/>
                </a:lnTo>
                <a:lnTo>
                  <a:pt x="95607" y="11595"/>
                </a:lnTo>
                <a:lnTo>
                  <a:pt x="92556" y="9841"/>
                </a:lnTo>
                <a:lnTo>
                  <a:pt x="89504" y="8259"/>
                </a:lnTo>
                <a:lnTo>
                  <a:pt x="86459" y="6678"/>
                </a:lnTo>
                <a:lnTo>
                  <a:pt x="80179" y="4043"/>
                </a:lnTo>
                <a:lnTo>
                  <a:pt x="77311" y="2989"/>
                </a:lnTo>
                <a:lnTo>
                  <a:pt x="74437" y="2108"/>
                </a:lnTo>
                <a:lnTo>
                  <a:pt x="71392" y="1234"/>
                </a:lnTo>
                <a:lnTo>
                  <a:pt x="68340" y="527"/>
                </a:lnTo>
                <a:lnTo>
                  <a:pt x="65112" y="180"/>
                </a:lnTo>
                <a:lnTo>
                  <a:pt x="6206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6510651" y="3010701"/>
            <a:ext cx="161700" cy="270900"/>
          </a:xfrm>
          <a:custGeom>
            <a:pathLst>
              <a:path extrusionOk="0" h="120000" w="120000">
                <a:moveTo>
                  <a:pt x="41987" y="707"/>
                </a:moveTo>
                <a:lnTo>
                  <a:pt x="38726" y="985"/>
                </a:lnTo>
                <a:lnTo>
                  <a:pt x="35851" y="1269"/>
                </a:lnTo>
                <a:lnTo>
                  <a:pt x="32786" y="1692"/>
                </a:lnTo>
                <a:lnTo>
                  <a:pt x="29911" y="2254"/>
                </a:lnTo>
                <a:lnTo>
                  <a:pt x="27036" y="2961"/>
                </a:lnTo>
                <a:lnTo>
                  <a:pt x="23963" y="3807"/>
                </a:lnTo>
                <a:lnTo>
                  <a:pt x="22624" y="4369"/>
                </a:lnTo>
                <a:lnTo>
                  <a:pt x="21860" y="4792"/>
                </a:lnTo>
                <a:lnTo>
                  <a:pt x="21474" y="5215"/>
                </a:lnTo>
                <a:lnTo>
                  <a:pt x="21285" y="5360"/>
                </a:lnTo>
                <a:lnTo>
                  <a:pt x="21285" y="5638"/>
                </a:lnTo>
                <a:lnTo>
                  <a:pt x="21474" y="5922"/>
                </a:lnTo>
                <a:lnTo>
                  <a:pt x="21663" y="6061"/>
                </a:lnTo>
                <a:lnTo>
                  <a:pt x="22435" y="6206"/>
                </a:lnTo>
                <a:lnTo>
                  <a:pt x="23774" y="6206"/>
                </a:lnTo>
                <a:lnTo>
                  <a:pt x="24538" y="6061"/>
                </a:lnTo>
                <a:lnTo>
                  <a:pt x="27036" y="5215"/>
                </a:lnTo>
                <a:lnTo>
                  <a:pt x="30289" y="4369"/>
                </a:lnTo>
                <a:lnTo>
                  <a:pt x="33739" y="3668"/>
                </a:lnTo>
                <a:lnTo>
                  <a:pt x="37190" y="3384"/>
                </a:lnTo>
                <a:lnTo>
                  <a:pt x="40640" y="2961"/>
                </a:lnTo>
                <a:lnTo>
                  <a:pt x="47927" y="2961"/>
                </a:lnTo>
                <a:lnTo>
                  <a:pt x="51566" y="3384"/>
                </a:lnTo>
                <a:lnTo>
                  <a:pt x="55017" y="3946"/>
                </a:lnTo>
                <a:lnTo>
                  <a:pt x="58664" y="4653"/>
                </a:lnTo>
                <a:lnTo>
                  <a:pt x="62115" y="5499"/>
                </a:lnTo>
                <a:lnTo>
                  <a:pt x="69015" y="7330"/>
                </a:lnTo>
                <a:lnTo>
                  <a:pt x="75144" y="8883"/>
                </a:lnTo>
                <a:lnTo>
                  <a:pt x="81281" y="10292"/>
                </a:lnTo>
                <a:lnTo>
                  <a:pt x="84534" y="10860"/>
                </a:lnTo>
                <a:lnTo>
                  <a:pt x="87607" y="11283"/>
                </a:lnTo>
                <a:lnTo>
                  <a:pt x="90860" y="11706"/>
                </a:lnTo>
                <a:lnTo>
                  <a:pt x="94121" y="11845"/>
                </a:lnTo>
                <a:lnTo>
                  <a:pt x="97186" y="11845"/>
                </a:lnTo>
                <a:lnTo>
                  <a:pt x="100258" y="11706"/>
                </a:lnTo>
                <a:lnTo>
                  <a:pt x="103323" y="11422"/>
                </a:lnTo>
                <a:lnTo>
                  <a:pt x="106198" y="10999"/>
                </a:lnTo>
                <a:lnTo>
                  <a:pt x="108309" y="10576"/>
                </a:lnTo>
                <a:lnTo>
                  <a:pt x="110223" y="9869"/>
                </a:lnTo>
                <a:lnTo>
                  <a:pt x="113863" y="8460"/>
                </a:lnTo>
                <a:lnTo>
                  <a:pt x="113099" y="9869"/>
                </a:lnTo>
                <a:lnTo>
                  <a:pt x="110798" y="12830"/>
                </a:lnTo>
                <a:lnTo>
                  <a:pt x="109837" y="14244"/>
                </a:lnTo>
                <a:lnTo>
                  <a:pt x="108687" y="15791"/>
                </a:lnTo>
                <a:lnTo>
                  <a:pt x="104284" y="23829"/>
                </a:lnTo>
                <a:lnTo>
                  <a:pt x="101786" y="27781"/>
                </a:lnTo>
                <a:lnTo>
                  <a:pt x="99297" y="31589"/>
                </a:lnTo>
                <a:lnTo>
                  <a:pt x="99108" y="32151"/>
                </a:lnTo>
                <a:lnTo>
                  <a:pt x="99108" y="32574"/>
                </a:lnTo>
                <a:lnTo>
                  <a:pt x="99297" y="32858"/>
                </a:lnTo>
                <a:lnTo>
                  <a:pt x="99683" y="33136"/>
                </a:lnTo>
                <a:lnTo>
                  <a:pt x="99486" y="33704"/>
                </a:lnTo>
                <a:lnTo>
                  <a:pt x="99683" y="34266"/>
                </a:lnTo>
                <a:lnTo>
                  <a:pt x="101983" y="36660"/>
                </a:lnTo>
                <a:lnTo>
                  <a:pt x="104284" y="39198"/>
                </a:lnTo>
                <a:lnTo>
                  <a:pt x="106773" y="41597"/>
                </a:lnTo>
                <a:lnTo>
                  <a:pt x="109459" y="43712"/>
                </a:lnTo>
                <a:lnTo>
                  <a:pt x="114438" y="47381"/>
                </a:lnTo>
                <a:lnTo>
                  <a:pt x="115210" y="48082"/>
                </a:lnTo>
                <a:lnTo>
                  <a:pt x="112335" y="49351"/>
                </a:lnTo>
                <a:lnTo>
                  <a:pt x="109262" y="50342"/>
                </a:lnTo>
                <a:lnTo>
                  <a:pt x="106387" y="51188"/>
                </a:lnTo>
                <a:lnTo>
                  <a:pt x="103323" y="51750"/>
                </a:lnTo>
                <a:lnTo>
                  <a:pt x="100258" y="52173"/>
                </a:lnTo>
                <a:lnTo>
                  <a:pt x="96997" y="52312"/>
                </a:lnTo>
                <a:lnTo>
                  <a:pt x="93546" y="52457"/>
                </a:lnTo>
                <a:lnTo>
                  <a:pt x="90285" y="52312"/>
                </a:lnTo>
                <a:lnTo>
                  <a:pt x="86835" y="52173"/>
                </a:lnTo>
                <a:lnTo>
                  <a:pt x="83581" y="51889"/>
                </a:lnTo>
                <a:lnTo>
                  <a:pt x="80320" y="51466"/>
                </a:lnTo>
                <a:lnTo>
                  <a:pt x="77066" y="50904"/>
                </a:lnTo>
                <a:lnTo>
                  <a:pt x="70544" y="49635"/>
                </a:lnTo>
                <a:lnTo>
                  <a:pt x="64415" y="48082"/>
                </a:lnTo>
                <a:lnTo>
                  <a:pt x="59428" y="46958"/>
                </a:lnTo>
                <a:lnTo>
                  <a:pt x="53867" y="45688"/>
                </a:lnTo>
                <a:lnTo>
                  <a:pt x="50802" y="45120"/>
                </a:lnTo>
                <a:lnTo>
                  <a:pt x="47927" y="44697"/>
                </a:lnTo>
                <a:lnTo>
                  <a:pt x="44863" y="44274"/>
                </a:lnTo>
                <a:lnTo>
                  <a:pt x="41790" y="43996"/>
                </a:lnTo>
                <a:lnTo>
                  <a:pt x="38915" y="43851"/>
                </a:lnTo>
                <a:lnTo>
                  <a:pt x="36040" y="43851"/>
                </a:lnTo>
                <a:lnTo>
                  <a:pt x="33164" y="44135"/>
                </a:lnTo>
                <a:lnTo>
                  <a:pt x="30289" y="44558"/>
                </a:lnTo>
                <a:lnTo>
                  <a:pt x="27800" y="45265"/>
                </a:lnTo>
                <a:lnTo>
                  <a:pt x="25310" y="46111"/>
                </a:lnTo>
                <a:lnTo>
                  <a:pt x="23010" y="47381"/>
                </a:lnTo>
                <a:lnTo>
                  <a:pt x="22049" y="48082"/>
                </a:lnTo>
                <a:lnTo>
                  <a:pt x="21088" y="48928"/>
                </a:lnTo>
                <a:lnTo>
                  <a:pt x="20899" y="49212"/>
                </a:lnTo>
                <a:lnTo>
                  <a:pt x="20710" y="49496"/>
                </a:lnTo>
                <a:lnTo>
                  <a:pt x="20899" y="49774"/>
                </a:lnTo>
                <a:lnTo>
                  <a:pt x="21088" y="50058"/>
                </a:lnTo>
                <a:lnTo>
                  <a:pt x="21285" y="50197"/>
                </a:lnTo>
                <a:lnTo>
                  <a:pt x="21663" y="50342"/>
                </a:lnTo>
                <a:lnTo>
                  <a:pt x="22049" y="50342"/>
                </a:lnTo>
                <a:lnTo>
                  <a:pt x="22435" y="50197"/>
                </a:lnTo>
                <a:lnTo>
                  <a:pt x="25310" y="48928"/>
                </a:lnTo>
                <a:lnTo>
                  <a:pt x="27989" y="47943"/>
                </a:lnTo>
                <a:lnTo>
                  <a:pt x="30864" y="47381"/>
                </a:lnTo>
                <a:lnTo>
                  <a:pt x="33739" y="46813"/>
                </a:lnTo>
                <a:lnTo>
                  <a:pt x="36615" y="46674"/>
                </a:lnTo>
                <a:lnTo>
                  <a:pt x="39687" y="46674"/>
                </a:lnTo>
                <a:lnTo>
                  <a:pt x="42562" y="46813"/>
                </a:lnTo>
                <a:lnTo>
                  <a:pt x="45438" y="47097"/>
                </a:lnTo>
                <a:lnTo>
                  <a:pt x="48502" y="47520"/>
                </a:lnTo>
                <a:lnTo>
                  <a:pt x="51377" y="48082"/>
                </a:lnTo>
                <a:lnTo>
                  <a:pt x="57317" y="49351"/>
                </a:lnTo>
                <a:lnTo>
                  <a:pt x="63265" y="50765"/>
                </a:lnTo>
                <a:lnTo>
                  <a:pt x="69015" y="52034"/>
                </a:lnTo>
                <a:lnTo>
                  <a:pt x="75341" y="53303"/>
                </a:lnTo>
                <a:lnTo>
                  <a:pt x="81856" y="54288"/>
                </a:lnTo>
                <a:lnTo>
                  <a:pt x="85109" y="54711"/>
                </a:lnTo>
                <a:lnTo>
                  <a:pt x="88371" y="54995"/>
                </a:lnTo>
                <a:lnTo>
                  <a:pt x="91632" y="55134"/>
                </a:lnTo>
                <a:lnTo>
                  <a:pt x="98147" y="55134"/>
                </a:lnTo>
                <a:lnTo>
                  <a:pt x="101211" y="54851"/>
                </a:lnTo>
                <a:lnTo>
                  <a:pt x="104284" y="54427"/>
                </a:lnTo>
                <a:lnTo>
                  <a:pt x="107159" y="53865"/>
                </a:lnTo>
                <a:lnTo>
                  <a:pt x="110034" y="53158"/>
                </a:lnTo>
                <a:lnTo>
                  <a:pt x="112713" y="52173"/>
                </a:lnTo>
                <a:lnTo>
                  <a:pt x="115399" y="51188"/>
                </a:lnTo>
                <a:lnTo>
                  <a:pt x="118085" y="49919"/>
                </a:lnTo>
                <a:lnTo>
                  <a:pt x="118660" y="49919"/>
                </a:lnTo>
                <a:lnTo>
                  <a:pt x="119038" y="49774"/>
                </a:lnTo>
                <a:lnTo>
                  <a:pt x="119424" y="49635"/>
                </a:lnTo>
                <a:lnTo>
                  <a:pt x="119810" y="49351"/>
                </a:lnTo>
                <a:lnTo>
                  <a:pt x="120000" y="48928"/>
                </a:lnTo>
                <a:lnTo>
                  <a:pt x="120000" y="48505"/>
                </a:lnTo>
                <a:lnTo>
                  <a:pt x="119810" y="47943"/>
                </a:lnTo>
                <a:lnTo>
                  <a:pt x="119613" y="47520"/>
                </a:lnTo>
                <a:lnTo>
                  <a:pt x="118849" y="46674"/>
                </a:lnTo>
                <a:lnTo>
                  <a:pt x="117699" y="45688"/>
                </a:lnTo>
                <a:lnTo>
                  <a:pt x="115210" y="43996"/>
                </a:lnTo>
                <a:lnTo>
                  <a:pt x="113288" y="42727"/>
                </a:lnTo>
                <a:lnTo>
                  <a:pt x="111759" y="41597"/>
                </a:lnTo>
                <a:lnTo>
                  <a:pt x="110412" y="40328"/>
                </a:lnTo>
                <a:lnTo>
                  <a:pt x="107923" y="37929"/>
                </a:lnTo>
                <a:lnTo>
                  <a:pt x="105237" y="35396"/>
                </a:lnTo>
                <a:lnTo>
                  <a:pt x="103709" y="34266"/>
                </a:lnTo>
                <a:lnTo>
                  <a:pt x="102172" y="33281"/>
                </a:lnTo>
                <a:lnTo>
                  <a:pt x="102172" y="33136"/>
                </a:lnTo>
                <a:lnTo>
                  <a:pt x="102361" y="32997"/>
                </a:lnTo>
                <a:lnTo>
                  <a:pt x="105237" y="28628"/>
                </a:lnTo>
                <a:lnTo>
                  <a:pt x="107734" y="24113"/>
                </a:lnTo>
                <a:lnTo>
                  <a:pt x="112910" y="15229"/>
                </a:lnTo>
                <a:lnTo>
                  <a:pt x="114060" y="13537"/>
                </a:lnTo>
                <a:lnTo>
                  <a:pt x="115785" y="11422"/>
                </a:lnTo>
                <a:lnTo>
                  <a:pt x="116549" y="10292"/>
                </a:lnTo>
                <a:lnTo>
                  <a:pt x="117124" y="9023"/>
                </a:lnTo>
                <a:lnTo>
                  <a:pt x="117510" y="7898"/>
                </a:lnTo>
                <a:lnTo>
                  <a:pt x="117510" y="6907"/>
                </a:lnTo>
                <a:lnTo>
                  <a:pt x="117888" y="6629"/>
                </a:lnTo>
                <a:lnTo>
                  <a:pt x="117888" y="6206"/>
                </a:lnTo>
                <a:lnTo>
                  <a:pt x="117888" y="5783"/>
                </a:lnTo>
                <a:lnTo>
                  <a:pt x="117510" y="5360"/>
                </a:lnTo>
                <a:lnTo>
                  <a:pt x="117124" y="5076"/>
                </a:lnTo>
                <a:lnTo>
                  <a:pt x="116549" y="4792"/>
                </a:lnTo>
                <a:lnTo>
                  <a:pt x="115974" y="4792"/>
                </a:lnTo>
                <a:lnTo>
                  <a:pt x="115210" y="4937"/>
                </a:lnTo>
                <a:lnTo>
                  <a:pt x="112524" y="5922"/>
                </a:lnTo>
                <a:lnTo>
                  <a:pt x="109837" y="7052"/>
                </a:lnTo>
                <a:lnTo>
                  <a:pt x="106962" y="8037"/>
                </a:lnTo>
                <a:lnTo>
                  <a:pt x="105623" y="8460"/>
                </a:lnTo>
                <a:lnTo>
                  <a:pt x="104087" y="8744"/>
                </a:lnTo>
                <a:lnTo>
                  <a:pt x="100447" y="9167"/>
                </a:lnTo>
                <a:lnTo>
                  <a:pt x="96808" y="9306"/>
                </a:lnTo>
                <a:lnTo>
                  <a:pt x="93160" y="9167"/>
                </a:lnTo>
                <a:lnTo>
                  <a:pt x="89521" y="9023"/>
                </a:lnTo>
                <a:lnTo>
                  <a:pt x="86071" y="8599"/>
                </a:lnTo>
                <a:lnTo>
                  <a:pt x="82809" y="8037"/>
                </a:lnTo>
                <a:lnTo>
                  <a:pt x="79745" y="7330"/>
                </a:lnTo>
                <a:lnTo>
                  <a:pt x="76491" y="6629"/>
                </a:lnTo>
                <a:lnTo>
                  <a:pt x="70166" y="5076"/>
                </a:lnTo>
                <a:lnTo>
                  <a:pt x="63840" y="3384"/>
                </a:lnTo>
                <a:lnTo>
                  <a:pt x="60768" y="2677"/>
                </a:lnTo>
                <a:lnTo>
                  <a:pt x="57703" y="1976"/>
                </a:lnTo>
                <a:lnTo>
                  <a:pt x="54639" y="1553"/>
                </a:lnTo>
                <a:lnTo>
                  <a:pt x="51377" y="1130"/>
                </a:lnTo>
                <a:lnTo>
                  <a:pt x="48313" y="846"/>
                </a:lnTo>
                <a:lnTo>
                  <a:pt x="45241" y="707"/>
                </a:lnTo>
                <a:close/>
                <a:moveTo>
                  <a:pt x="10934" y="2538"/>
                </a:moveTo>
                <a:lnTo>
                  <a:pt x="11509" y="2822"/>
                </a:lnTo>
                <a:lnTo>
                  <a:pt x="12273" y="3100"/>
                </a:lnTo>
                <a:lnTo>
                  <a:pt x="13423" y="3807"/>
                </a:lnTo>
                <a:lnTo>
                  <a:pt x="11895" y="4653"/>
                </a:lnTo>
                <a:lnTo>
                  <a:pt x="9594" y="5922"/>
                </a:lnTo>
                <a:lnTo>
                  <a:pt x="8822" y="6345"/>
                </a:lnTo>
                <a:lnTo>
                  <a:pt x="8444" y="6484"/>
                </a:lnTo>
                <a:lnTo>
                  <a:pt x="8247" y="6629"/>
                </a:lnTo>
                <a:lnTo>
                  <a:pt x="8058" y="6768"/>
                </a:lnTo>
                <a:lnTo>
                  <a:pt x="8247" y="7052"/>
                </a:lnTo>
                <a:lnTo>
                  <a:pt x="8444" y="7475"/>
                </a:lnTo>
                <a:lnTo>
                  <a:pt x="8822" y="7753"/>
                </a:lnTo>
                <a:lnTo>
                  <a:pt x="9973" y="7753"/>
                </a:lnTo>
                <a:lnTo>
                  <a:pt x="10745" y="7614"/>
                </a:lnTo>
                <a:lnTo>
                  <a:pt x="11320" y="7330"/>
                </a:lnTo>
                <a:lnTo>
                  <a:pt x="13045" y="6629"/>
                </a:lnTo>
                <a:lnTo>
                  <a:pt x="14384" y="5783"/>
                </a:lnTo>
                <a:lnTo>
                  <a:pt x="14959" y="5638"/>
                </a:lnTo>
                <a:lnTo>
                  <a:pt x="15148" y="6061"/>
                </a:lnTo>
                <a:lnTo>
                  <a:pt x="15534" y="7052"/>
                </a:lnTo>
                <a:lnTo>
                  <a:pt x="14384" y="7330"/>
                </a:lnTo>
                <a:lnTo>
                  <a:pt x="13234" y="8037"/>
                </a:lnTo>
                <a:lnTo>
                  <a:pt x="10934" y="9446"/>
                </a:lnTo>
                <a:lnTo>
                  <a:pt x="9019" y="10999"/>
                </a:lnTo>
                <a:lnTo>
                  <a:pt x="8058" y="12129"/>
                </a:lnTo>
                <a:lnTo>
                  <a:pt x="8058" y="12268"/>
                </a:lnTo>
                <a:lnTo>
                  <a:pt x="8058" y="12407"/>
                </a:lnTo>
                <a:lnTo>
                  <a:pt x="8247" y="12552"/>
                </a:lnTo>
                <a:lnTo>
                  <a:pt x="8633" y="12552"/>
                </a:lnTo>
                <a:lnTo>
                  <a:pt x="9398" y="12407"/>
                </a:lnTo>
                <a:lnTo>
                  <a:pt x="10170" y="12129"/>
                </a:lnTo>
                <a:lnTo>
                  <a:pt x="11509" y="11561"/>
                </a:lnTo>
                <a:lnTo>
                  <a:pt x="14384" y="10014"/>
                </a:lnTo>
                <a:lnTo>
                  <a:pt x="15723" y="9446"/>
                </a:lnTo>
                <a:lnTo>
                  <a:pt x="15723" y="9590"/>
                </a:lnTo>
                <a:lnTo>
                  <a:pt x="15148" y="11845"/>
                </a:lnTo>
                <a:lnTo>
                  <a:pt x="13998" y="12268"/>
                </a:lnTo>
                <a:lnTo>
                  <a:pt x="13045" y="12830"/>
                </a:lnTo>
                <a:lnTo>
                  <a:pt x="10359" y="14244"/>
                </a:lnTo>
                <a:lnTo>
                  <a:pt x="9398" y="14945"/>
                </a:lnTo>
                <a:lnTo>
                  <a:pt x="8822" y="15368"/>
                </a:lnTo>
                <a:lnTo>
                  <a:pt x="8633" y="15791"/>
                </a:lnTo>
                <a:lnTo>
                  <a:pt x="8633" y="16075"/>
                </a:lnTo>
                <a:lnTo>
                  <a:pt x="8822" y="16359"/>
                </a:lnTo>
                <a:lnTo>
                  <a:pt x="9398" y="16498"/>
                </a:lnTo>
                <a:lnTo>
                  <a:pt x="10170" y="16498"/>
                </a:lnTo>
                <a:lnTo>
                  <a:pt x="11509" y="16075"/>
                </a:lnTo>
                <a:lnTo>
                  <a:pt x="12848" y="15513"/>
                </a:lnTo>
                <a:lnTo>
                  <a:pt x="13998" y="15090"/>
                </a:lnTo>
                <a:lnTo>
                  <a:pt x="14762" y="14667"/>
                </a:lnTo>
                <a:lnTo>
                  <a:pt x="14762" y="16359"/>
                </a:lnTo>
                <a:lnTo>
                  <a:pt x="14762" y="16921"/>
                </a:lnTo>
                <a:lnTo>
                  <a:pt x="10745" y="19037"/>
                </a:lnTo>
                <a:lnTo>
                  <a:pt x="9208" y="20022"/>
                </a:lnTo>
                <a:lnTo>
                  <a:pt x="8444" y="20590"/>
                </a:lnTo>
                <a:lnTo>
                  <a:pt x="8058" y="21152"/>
                </a:lnTo>
                <a:lnTo>
                  <a:pt x="7869" y="21436"/>
                </a:lnTo>
                <a:lnTo>
                  <a:pt x="8058" y="21575"/>
                </a:lnTo>
                <a:lnTo>
                  <a:pt x="8444" y="21714"/>
                </a:lnTo>
                <a:lnTo>
                  <a:pt x="9398" y="21575"/>
                </a:lnTo>
                <a:lnTo>
                  <a:pt x="10548" y="21291"/>
                </a:lnTo>
                <a:lnTo>
                  <a:pt x="12470" y="20445"/>
                </a:lnTo>
                <a:lnTo>
                  <a:pt x="14762" y="19321"/>
                </a:lnTo>
                <a:lnTo>
                  <a:pt x="14762" y="21859"/>
                </a:lnTo>
                <a:lnTo>
                  <a:pt x="13423" y="22421"/>
                </a:lnTo>
                <a:lnTo>
                  <a:pt x="12084" y="22983"/>
                </a:lnTo>
                <a:lnTo>
                  <a:pt x="9973" y="23974"/>
                </a:lnTo>
                <a:lnTo>
                  <a:pt x="9019" y="24675"/>
                </a:lnTo>
                <a:lnTo>
                  <a:pt x="8633" y="24959"/>
                </a:lnTo>
                <a:lnTo>
                  <a:pt x="8247" y="25382"/>
                </a:lnTo>
                <a:lnTo>
                  <a:pt x="8247" y="25666"/>
                </a:lnTo>
                <a:lnTo>
                  <a:pt x="8633" y="25944"/>
                </a:lnTo>
                <a:lnTo>
                  <a:pt x="9784" y="25944"/>
                </a:lnTo>
                <a:lnTo>
                  <a:pt x="10934" y="25805"/>
                </a:lnTo>
                <a:lnTo>
                  <a:pt x="13234" y="25098"/>
                </a:lnTo>
                <a:lnTo>
                  <a:pt x="14762" y="24675"/>
                </a:lnTo>
                <a:lnTo>
                  <a:pt x="14762" y="26790"/>
                </a:lnTo>
                <a:lnTo>
                  <a:pt x="13234" y="27358"/>
                </a:lnTo>
                <a:lnTo>
                  <a:pt x="11698" y="27920"/>
                </a:lnTo>
                <a:lnTo>
                  <a:pt x="9594" y="28906"/>
                </a:lnTo>
                <a:lnTo>
                  <a:pt x="8633" y="29474"/>
                </a:lnTo>
                <a:lnTo>
                  <a:pt x="7869" y="30036"/>
                </a:lnTo>
                <a:lnTo>
                  <a:pt x="7869" y="30320"/>
                </a:lnTo>
                <a:lnTo>
                  <a:pt x="7672" y="30459"/>
                </a:lnTo>
                <a:lnTo>
                  <a:pt x="8058" y="30882"/>
                </a:lnTo>
                <a:lnTo>
                  <a:pt x="8444" y="31166"/>
                </a:lnTo>
                <a:lnTo>
                  <a:pt x="9019" y="31166"/>
                </a:lnTo>
                <a:lnTo>
                  <a:pt x="10934" y="30598"/>
                </a:lnTo>
                <a:lnTo>
                  <a:pt x="12659" y="29897"/>
                </a:lnTo>
                <a:lnTo>
                  <a:pt x="14762" y="29190"/>
                </a:lnTo>
                <a:lnTo>
                  <a:pt x="14762" y="31589"/>
                </a:lnTo>
                <a:lnTo>
                  <a:pt x="13045" y="32012"/>
                </a:lnTo>
                <a:lnTo>
                  <a:pt x="11895" y="32435"/>
                </a:lnTo>
                <a:lnTo>
                  <a:pt x="10548" y="32997"/>
                </a:lnTo>
                <a:lnTo>
                  <a:pt x="9398" y="33559"/>
                </a:lnTo>
                <a:lnTo>
                  <a:pt x="9019" y="33982"/>
                </a:lnTo>
                <a:lnTo>
                  <a:pt x="8822" y="34405"/>
                </a:lnTo>
                <a:lnTo>
                  <a:pt x="8822" y="34689"/>
                </a:lnTo>
                <a:lnTo>
                  <a:pt x="9019" y="34973"/>
                </a:lnTo>
                <a:lnTo>
                  <a:pt x="9208" y="35112"/>
                </a:lnTo>
                <a:lnTo>
                  <a:pt x="9594" y="35112"/>
                </a:lnTo>
                <a:lnTo>
                  <a:pt x="10934" y="34973"/>
                </a:lnTo>
                <a:lnTo>
                  <a:pt x="12273" y="34550"/>
                </a:lnTo>
                <a:lnTo>
                  <a:pt x="13423" y="34127"/>
                </a:lnTo>
                <a:lnTo>
                  <a:pt x="14762" y="33704"/>
                </a:lnTo>
                <a:lnTo>
                  <a:pt x="14762" y="35112"/>
                </a:lnTo>
                <a:lnTo>
                  <a:pt x="13234" y="35674"/>
                </a:lnTo>
                <a:lnTo>
                  <a:pt x="11698" y="36242"/>
                </a:lnTo>
                <a:lnTo>
                  <a:pt x="10170" y="36944"/>
                </a:lnTo>
                <a:lnTo>
                  <a:pt x="8633" y="37790"/>
                </a:lnTo>
                <a:lnTo>
                  <a:pt x="8444" y="37929"/>
                </a:lnTo>
                <a:lnTo>
                  <a:pt x="8444" y="38074"/>
                </a:lnTo>
                <a:lnTo>
                  <a:pt x="8633" y="38213"/>
                </a:lnTo>
                <a:lnTo>
                  <a:pt x="9784" y="38213"/>
                </a:lnTo>
                <a:lnTo>
                  <a:pt x="10745" y="38074"/>
                </a:lnTo>
                <a:lnTo>
                  <a:pt x="12470" y="37651"/>
                </a:lnTo>
                <a:lnTo>
                  <a:pt x="14762" y="36944"/>
                </a:lnTo>
                <a:lnTo>
                  <a:pt x="14762" y="39198"/>
                </a:lnTo>
                <a:lnTo>
                  <a:pt x="13423" y="39905"/>
                </a:lnTo>
                <a:lnTo>
                  <a:pt x="12084" y="40612"/>
                </a:lnTo>
                <a:lnTo>
                  <a:pt x="10745" y="41313"/>
                </a:lnTo>
                <a:lnTo>
                  <a:pt x="9594" y="42159"/>
                </a:lnTo>
                <a:lnTo>
                  <a:pt x="8633" y="43289"/>
                </a:lnTo>
                <a:lnTo>
                  <a:pt x="8633" y="43428"/>
                </a:lnTo>
                <a:lnTo>
                  <a:pt x="8822" y="43428"/>
                </a:lnTo>
                <a:lnTo>
                  <a:pt x="10359" y="43150"/>
                </a:lnTo>
                <a:lnTo>
                  <a:pt x="11509" y="42727"/>
                </a:lnTo>
                <a:lnTo>
                  <a:pt x="14195" y="41736"/>
                </a:lnTo>
                <a:lnTo>
                  <a:pt x="14959" y="41458"/>
                </a:lnTo>
                <a:lnTo>
                  <a:pt x="14959" y="43150"/>
                </a:lnTo>
                <a:lnTo>
                  <a:pt x="13045" y="43851"/>
                </a:lnTo>
                <a:lnTo>
                  <a:pt x="11320" y="44842"/>
                </a:lnTo>
                <a:lnTo>
                  <a:pt x="10548" y="45265"/>
                </a:lnTo>
                <a:lnTo>
                  <a:pt x="9973" y="45827"/>
                </a:lnTo>
                <a:lnTo>
                  <a:pt x="9019" y="46813"/>
                </a:lnTo>
                <a:lnTo>
                  <a:pt x="9019" y="47097"/>
                </a:lnTo>
                <a:lnTo>
                  <a:pt x="9208" y="47097"/>
                </a:lnTo>
                <a:lnTo>
                  <a:pt x="10170" y="46958"/>
                </a:lnTo>
                <a:lnTo>
                  <a:pt x="10934" y="46813"/>
                </a:lnTo>
                <a:lnTo>
                  <a:pt x="11698" y="46674"/>
                </a:lnTo>
                <a:lnTo>
                  <a:pt x="12470" y="46390"/>
                </a:lnTo>
                <a:lnTo>
                  <a:pt x="14959" y="45404"/>
                </a:lnTo>
                <a:lnTo>
                  <a:pt x="15148" y="48366"/>
                </a:lnTo>
                <a:lnTo>
                  <a:pt x="14959" y="48505"/>
                </a:lnTo>
                <a:lnTo>
                  <a:pt x="11509" y="50058"/>
                </a:lnTo>
                <a:lnTo>
                  <a:pt x="9784" y="50765"/>
                </a:lnTo>
                <a:lnTo>
                  <a:pt x="9019" y="51327"/>
                </a:lnTo>
                <a:lnTo>
                  <a:pt x="8247" y="51750"/>
                </a:lnTo>
                <a:lnTo>
                  <a:pt x="8247" y="52173"/>
                </a:lnTo>
                <a:lnTo>
                  <a:pt x="8444" y="52457"/>
                </a:lnTo>
                <a:lnTo>
                  <a:pt x="9208" y="52596"/>
                </a:lnTo>
                <a:lnTo>
                  <a:pt x="10934" y="52596"/>
                </a:lnTo>
                <a:lnTo>
                  <a:pt x="11895" y="52312"/>
                </a:lnTo>
                <a:lnTo>
                  <a:pt x="13620" y="51750"/>
                </a:lnTo>
                <a:lnTo>
                  <a:pt x="15148" y="50904"/>
                </a:lnTo>
                <a:lnTo>
                  <a:pt x="15337" y="53019"/>
                </a:lnTo>
                <a:lnTo>
                  <a:pt x="14762" y="53158"/>
                </a:lnTo>
                <a:lnTo>
                  <a:pt x="13045" y="54149"/>
                </a:lnTo>
                <a:lnTo>
                  <a:pt x="11509" y="55134"/>
                </a:lnTo>
                <a:lnTo>
                  <a:pt x="8633" y="57250"/>
                </a:lnTo>
                <a:lnTo>
                  <a:pt x="8633" y="57534"/>
                </a:lnTo>
                <a:lnTo>
                  <a:pt x="8822" y="57534"/>
                </a:lnTo>
                <a:lnTo>
                  <a:pt x="10548" y="56966"/>
                </a:lnTo>
                <a:lnTo>
                  <a:pt x="12273" y="56404"/>
                </a:lnTo>
                <a:lnTo>
                  <a:pt x="15337" y="54851"/>
                </a:lnTo>
                <a:lnTo>
                  <a:pt x="15534" y="58235"/>
                </a:lnTo>
                <a:lnTo>
                  <a:pt x="14762" y="58519"/>
                </a:lnTo>
                <a:lnTo>
                  <a:pt x="13234" y="58942"/>
                </a:lnTo>
                <a:lnTo>
                  <a:pt x="11895" y="59649"/>
                </a:lnTo>
                <a:lnTo>
                  <a:pt x="10745" y="60072"/>
                </a:lnTo>
                <a:lnTo>
                  <a:pt x="9784" y="60918"/>
                </a:lnTo>
                <a:lnTo>
                  <a:pt x="9398" y="61196"/>
                </a:lnTo>
                <a:lnTo>
                  <a:pt x="9208" y="61764"/>
                </a:lnTo>
                <a:lnTo>
                  <a:pt x="9208" y="62187"/>
                </a:lnTo>
                <a:lnTo>
                  <a:pt x="9208" y="62610"/>
                </a:lnTo>
                <a:lnTo>
                  <a:pt x="9594" y="62888"/>
                </a:lnTo>
                <a:lnTo>
                  <a:pt x="9784" y="63033"/>
                </a:lnTo>
                <a:lnTo>
                  <a:pt x="10170" y="63033"/>
                </a:lnTo>
                <a:lnTo>
                  <a:pt x="11123" y="62610"/>
                </a:lnTo>
                <a:lnTo>
                  <a:pt x="11895" y="62187"/>
                </a:lnTo>
                <a:lnTo>
                  <a:pt x="12659" y="61619"/>
                </a:lnTo>
                <a:lnTo>
                  <a:pt x="13620" y="61196"/>
                </a:lnTo>
                <a:lnTo>
                  <a:pt x="14573" y="60773"/>
                </a:lnTo>
                <a:lnTo>
                  <a:pt x="15723" y="60495"/>
                </a:lnTo>
                <a:lnTo>
                  <a:pt x="15723" y="61903"/>
                </a:lnTo>
                <a:lnTo>
                  <a:pt x="14573" y="62326"/>
                </a:lnTo>
                <a:lnTo>
                  <a:pt x="13620" y="62749"/>
                </a:lnTo>
                <a:lnTo>
                  <a:pt x="11698" y="63879"/>
                </a:lnTo>
                <a:lnTo>
                  <a:pt x="9973" y="65004"/>
                </a:lnTo>
                <a:lnTo>
                  <a:pt x="8444" y="66273"/>
                </a:lnTo>
                <a:lnTo>
                  <a:pt x="8444" y="66418"/>
                </a:lnTo>
                <a:lnTo>
                  <a:pt x="8633" y="66557"/>
                </a:lnTo>
                <a:lnTo>
                  <a:pt x="8822" y="66696"/>
                </a:lnTo>
                <a:lnTo>
                  <a:pt x="10934" y="66273"/>
                </a:lnTo>
                <a:lnTo>
                  <a:pt x="13045" y="65572"/>
                </a:lnTo>
                <a:lnTo>
                  <a:pt x="15912" y="64302"/>
                </a:lnTo>
                <a:lnTo>
                  <a:pt x="15912" y="67687"/>
                </a:lnTo>
                <a:lnTo>
                  <a:pt x="14195" y="68388"/>
                </a:lnTo>
                <a:lnTo>
                  <a:pt x="12659" y="69234"/>
                </a:lnTo>
                <a:lnTo>
                  <a:pt x="10745" y="70503"/>
                </a:lnTo>
                <a:lnTo>
                  <a:pt x="9784" y="71071"/>
                </a:lnTo>
                <a:lnTo>
                  <a:pt x="8633" y="71633"/>
                </a:lnTo>
                <a:lnTo>
                  <a:pt x="8633" y="71772"/>
                </a:lnTo>
                <a:lnTo>
                  <a:pt x="8633" y="71917"/>
                </a:lnTo>
                <a:lnTo>
                  <a:pt x="8822" y="71917"/>
                </a:lnTo>
                <a:lnTo>
                  <a:pt x="10934" y="71772"/>
                </a:lnTo>
                <a:lnTo>
                  <a:pt x="12084" y="71494"/>
                </a:lnTo>
                <a:lnTo>
                  <a:pt x="13045" y="71210"/>
                </a:lnTo>
                <a:lnTo>
                  <a:pt x="16109" y="69941"/>
                </a:lnTo>
                <a:lnTo>
                  <a:pt x="16109" y="72340"/>
                </a:lnTo>
                <a:lnTo>
                  <a:pt x="14762" y="72763"/>
                </a:lnTo>
                <a:lnTo>
                  <a:pt x="13620" y="73186"/>
                </a:lnTo>
                <a:lnTo>
                  <a:pt x="12273" y="73609"/>
                </a:lnTo>
                <a:lnTo>
                  <a:pt x="10934" y="74172"/>
                </a:lnTo>
                <a:lnTo>
                  <a:pt x="9784" y="74879"/>
                </a:lnTo>
                <a:lnTo>
                  <a:pt x="9208" y="75302"/>
                </a:lnTo>
                <a:lnTo>
                  <a:pt x="8822" y="75725"/>
                </a:lnTo>
                <a:lnTo>
                  <a:pt x="8822" y="76003"/>
                </a:lnTo>
                <a:lnTo>
                  <a:pt x="8822" y="76287"/>
                </a:lnTo>
                <a:lnTo>
                  <a:pt x="9208" y="76571"/>
                </a:lnTo>
                <a:lnTo>
                  <a:pt x="9594" y="76571"/>
                </a:lnTo>
                <a:lnTo>
                  <a:pt x="10934" y="76426"/>
                </a:lnTo>
                <a:lnTo>
                  <a:pt x="12273" y="76148"/>
                </a:lnTo>
                <a:lnTo>
                  <a:pt x="14762" y="75302"/>
                </a:lnTo>
                <a:lnTo>
                  <a:pt x="16298" y="74879"/>
                </a:lnTo>
                <a:lnTo>
                  <a:pt x="16298" y="75725"/>
                </a:lnTo>
                <a:lnTo>
                  <a:pt x="15148" y="75864"/>
                </a:lnTo>
                <a:lnTo>
                  <a:pt x="13998" y="76148"/>
                </a:lnTo>
                <a:lnTo>
                  <a:pt x="12848" y="76571"/>
                </a:lnTo>
                <a:lnTo>
                  <a:pt x="11698" y="76994"/>
                </a:lnTo>
                <a:lnTo>
                  <a:pt x="10548" y="77695"/>
                </a:lnTo>
                <a:lnTo>
                  <a:pt x="9784" y="78263"/>
                </a:lnTo>
                <a:lnTo>
                  <a:pt x="9019" y="78964"/>
                </a:lnTo>
                <a:lnTo>
                  <a:pt x="8444" y="79810"/>
                </a:lnTo>
                <a:lnTo>
                  <a:pt x="8247" y="79955"/>
                </a:lnTo>
                <a:lnTo>
                  <a:pt x="8444" y="80094"/>
                </a:lnTo>
                <a:lnTo>
                  <a:pt x="8633" y="80233"/>
                </a:lnTo>
                <a:lnTo>
                  <a:pt x="8822" y="80378"/>
                </a:lnTo>
                <a:lnTo>
                  <a:pt x="9784" y="80233"/>
                </a:lnTo>
                <a:lnTo>
                  <a:pt x="10745" y="80094"/>
                </a:lnTo>
                <a:lnTo>
                  <a:pt x="12470" y="79387"/>
                </a:lnTo>
                <a:lnTo>
                  <a:pt x="14384" y="78686"/>
                </a:lnTo>
                <a:lnTo>
                  <a:pt x="16298" y="77840"/>
                </a:lnTo>
                <a:lnTo>
                  <a:pt x="16298" y="79810"/>
                </a:lnTo>
                <a:lnTo>
                  <a:pt x="15534" y="79955"/>
                </a:lnTo>
                <a:lnTo>
                  <a:pt x="14573" y="80378"/>
                </a:lnTo>
                <a:lnTo>
                  <a:pt x="13234" y="80940"/>
                </a:lnTo>
                <a:lnTo>
                  <a:pt x="11509" y="81786"/>
                </a:lnTo>
                <a:lnTo>
                  <a:pt x="9784" y="82772"/>
                </a:lnTo>
                <a:lnTo>
                  <a:pt x="9019" y="83334"/>
                </a:lnTo>
                <a:lnTo>
                  <a:pt x="8444" y="83902"/>
                </a:lnTo>
                <a:lnTo>
                  <a:pt x="8247" y="84325"/>
                </a:lnTo>
                <a:lnTo>
                  <a:pt x="8058" y="84887"/>
                </a:lnTo>
                <a:lnTo>
                  <a:pt x="7869" y="85026"/>
                </a:lnTo>
                <a:lnTo>
                  <a:pt x="8058" y="85310"/>
                </a:lnTo>
                <a:lnTo>
                  <a:pt x="8247" y="85449"/>
                </a:lnTo>
                <a:lnTo>
                  <a:pt x="8633" y="85449"/>
                </a:lnTo>
                <a:lnTo>
                  <a:pt x="9594" y="85310"/>
                </a:lnTo>
                <a:lnTo>
                  <a:pt x="9973" y="85171"/>
                </a:lnTo>
                <a:lnTo>
                  <a:pt x="10548" y="85026"/>
                </a:lnTo>
                <a:lnTo>
                  <a:pt x="13809" y="83618"/>
                </a:lnTo>
                <a:lnTo>
                  <a:pt x="16298" y="82632"/>
                </a:lnTo>
                <a:lnTo>
                  <a:pt x="16298" y="85594"/>
                </a:lnTo>
                <a:lnTo>
                  <a:pt x="15337" y="85733"/>
                </a:lnTo>
                <a:lnTo>
                  <a:pt x="14384" y="86156"/>
                </a:lnTo>
                <a:lnTo>
                  <a:pt x="12659" y="86863"/>
                </a:lnTo>
                <a:lnTo>
                  <a:pt x="11509" y="87564"/>
                </a:lnTo>
                <a:lnTo>
                  <a:pt x="10359" y="88271"/>
                </a:lnTo>
                <a:lnTo>
                  <a:pt x="9398" y="89117"/>
                </a:lnTo>
                <a:lnTo>
                  <a:pt x="9019" y="89679"/>
                </a:lnTo>
                <a:lnTo>
                  <a:pt x="9019" y="90102"/>
                </a:lnTo>
                <a:lnTo>
                  <a:pt x="9208" y="90386"/>
                </a:lnTo>
                <a:lnTo>
                  <a:pt x="9594" y="90525"/>
                </a:lnTo>
                <a:lnTo>
                  <a:pt x="10170" y="90525"/>
                </a:lnTo>
                <a:lnTo>
                  <a:pt x="10934" y="90386"/>
                </a:lnTo>
                <a:lnTo>
                  <a:pt x="11895" y="89824"/>
                </a:lnTo>
                <a:lnTo>
                  <a:pt x="14959" y="88410"/>
                </a:lnTo>
                <a:lnTo>
                  <a:pt x="16298" y="87848"/>
                </a:lnTo>
                <a:lnTo>
                  <a:pt x="16298" y="89256"/>
                </a:lnTo>
                <a:lnTo>
                  <a:pt x="15337" y="89540"/>
                </a:lnTo>
                <a:lnTo>
                  <a:pt x="14195" y="89963"/>
                </a:lnTo>
                <a:lnTo>
                  <a:pt x="12470" y="91232"/>
                </a:lnTo>
                <a:lnTo>
                  <a:pt x="10548" y="92218"/>
                </a:lnTo>
                <a:lnTo>
                  <a:pt x="9594" y="92925"/>
                </a:lnTo>
                <a:lnTo>
                  <a:pt x="9019" y="93632"/>
                </a:lnTo>
                <a:lnTo>
                  <a:pt x="9019" y="94055"/>
                </a:lnTo>
                <a:lnTo>
                  <a:pt x="9398" y="94194"/>
                </a:lnTo>
                <a:lnTo>
                  <a:pt x="10548" y="94194"/>
                </a:lnTo>
                <a:lnTo>
                  <a:pt x="11698" y="93910"/>
                </a:lnTo>
                <a:lnTo>
                  <a:pt x="12848" y="93487"/>
                </a:lnTo>
                <a:lnTo>
                  <a:pt x="13809" y="92925"/>
                </a:lnTo>
                <a:lnTo>
                  <a:pt x="16298" y="91795"/>
                </a:lnTo>
                <a:lnTo>
                  <a:pt x="16298" y="93910"/>
                </a:lnTo>
                <a:lnTo>
                  <a:pt x="14384" y="94333"/>
                </a:lnTo>
                <a:lnTo>
                  <a:pt x="12084" y="95040"/>
                </a:lnTo>
                <a:lnTo>
                  <a:pt x="11123" y="95463"/>
                </a:lnTo>
                <a:lnTo>
                  <a:pt x="10359" y="96025"/>
                </a:lnTo>
                <a:lnTo>
                  <a:pt x="9784" y="96593"/>
                </a:lnTo>
                <a:lnTo>
                  <a:pt x="9398" y="97294"/>
                </a:lnTo>
                <a:lnTo>
                  <a:pt x="9398" y="97578"/>
                </a:lnTo>
                <a:lnTo>
                  <a:pt x="9398" y="97717"/>
                </a:lnTo>
                <a:lnTo>
                  <a:pt x="9594" y="97862"/>
                </a:lnTo>
                <a:lnTo>
                  <a:pt x="11123" y="97862"/>
                </a:lnTo>
                <a:lnTo>
                  <a:pt x="12273" y="97439"/>
                </a:lnTo>
                <a:lnTo>
                  <a:pt x="15723" y="96448"/>
                </a:lnTo>
                <a:lnTo>
                  <a:pt x="16109" y="96448"/>
                </a:lnTo>
                <a:lnTo>
                  <a:pt x="15912" y="99409"/>
                </a:lnTo>
                <a:lnTo>
                  <a:pt x="14384" y="100116"/>
                </a:lnTo>
                <a:lnTo>
                  <a:pt x="12848" y="100823"/>
                </a:lnTo>
                <a:lnTo>
                  <a:pt x="12084" y="101246"/>
                </a:lnTo>
                <a:lnTo>
                  <a:pt x="11320" y="101669"/>
                </a:lnTo>
                <a:lnTo>
                  <a:pt x="10745" y="102371"/>
                </a:lnTo>
                <a:lnTo>
                  <a:pt x="10548" y="103078"/>
                </a:lnTo>
                <a:lnTo>
                  <a:pt x="10548" y="103217"/>
                </a:lnTo>
                <a:lnTo>
                  <a:pt x="11698" y="103217"/>
                </a:lnTo>
                <a:lnTo>
                  <a:pt x="12659" y="103078"/>
                </a:lnTo>
                <a:lnTo>
                  <a:pt x="14384" y="102655"/>
                </a:lnTo>
                <a:lnTo>
                  <a:pt x="15723" y="102093"/>
                </a:lnTo>
                <a:lnTo>
                  <a:pt x="15723" y="103217"/>
                </a:lnTo>
                <a:lnTo>
                  <a:pt x="15337" y="103217"/>
                </a:lnTo>
                <a:lnTo>
                  <a:pt x="13620" y="103785"/>
                </a:lnTo>
                <a:lnTo>
                  <a:pt x="11698" y="104486"/>
                </a:lnTo>
                <a:lnTo>
                  <a:pt x="10934" y="104909"/>
                </a:lnTo>
                <a:lnTo>
                  <a:pt x="10170" y="105332"/>
                </a:lnTo>
                <a:lnTo>
                  <a:pt x="9398" y="105900"/>
                </a:lnTo>
                <a:lnTo>
                  <a:pt x="9019" y="106462"/>
                </a:lnTo>
                <a:lnTo>
                  <a:pt x="8822" y="106746"/>
                </a:lnTo>
                <a:lnTo>
                  <a:pt x="9019" y="107024"/>
                </a:lnTo>
                <a:lnTo>
                  <a:pt x="9398" y="107169"/>
                </a:lnTo>
                <a:lnTo>
                  <a:pt x="9784" y="107308"/>
                </a:lnTo>
                <a:lnTo>
                  <a:pt x="11320" y="107024"/>
                </a:lnTo>
                <a:lnTo>
                  <a:pt x="12848" y="106601"/>
                </a:lnTo>
                <a:lnTo>
                  <a:pt x="15723" y="105616"/>
                </a:lnTo>
                <a:lnTo>
                  <a:pt x="15534" y="108293"/>
                </a:lnTo>
                <a:lnTo>
                  <a:pt x="13809" y="109000"/>
                </a:lnTo>
                <a:lnTo>
                  <a:pt x="12273" y="109707"/>
                </a:lnTo>
                <a:lnTo>
                  <a:pt x="10359" y="110693"/>
                </a:lnTo>
                <a:lnTo>
                  <a:pt x="9784" y="111255"/>
                </a:lnTo>
                <a:lnTo>
                  <a:pt x="9208" y="111823"/>
                </a:lnTo>
                <a:lnTo>
                  <a:pt x="9208" y="112101"/>
                </a:lnTo>
                <a:lnTo>
                  <a:pt x="9208" y="112246"/>
                </a:lnTo>
                <a:lnTo>
                  <a:pt x="9398" y="112385"/>
                </a:lnTo>
                <a:lnTo>
                  <a:pt x="9784" y="112385"/>
                </a:lnTo>
                <a:lnTo>
                  <a:pt x="10548" y="112246"/>
                </a:lnTo>
                <a:lnTo>
                  <a:pt x="11320" y="112101"/>
                </a:lnTo>
                <a:lnTo>
                  <a:pt x="13620" y="111400"/>
                </a:lnTo>
                <a:lnTo>
                  <a:pt x="15723" y="110693"/>
                </a:lnTo>
                <a:lnTo>
                  <a:pt x="15723" y="112385"/>
                </a:lnTo>
                <a:lnTo>
                  <a:pt x="14959" y="112524"/>
                </a:lnTo>
                <a:lnTo>
                  <a:pt x="14195" y="112808"/>
                </a:lnTo>
                <a:lnTo>
                  <a:pt x="12848" y="113515"/>
                </a:lnTo>
                <a:lnTo>
                  <a:pt x="11123" y="114500"/>
                </a:lnTo>
                <a:lnTo>
                  <a:pt x="9398" y="115485"/>
                </a:lnTo>
                <a:lnTo>
                  <a:pt x="9208" y="115908"/>
                </a:lnTo>
                <a:lnTo>
                  <a:pt x="9208" y="116192"/>
                </a:lnTo>
                <a:lnTo>
                  <a:pt x="9208" y="116615"/>
                </a:lnTo>
                <a:lnTo>
                  <a:pt x="9594" y="116899"/>
                </a:lnTo>
                <a:lnTo>
                  <a:pt x="7097" y="116899"/>
                </a:lnTo>
                <a:lnTo>
                  <a:pt x="4419" y="117038"/>
                </a:lnTo>
                <a:lnTo>
                  <a:pt x="4033" y="110409"/>
                </a:lnTo>
                <a:lnTo>
                  <a:pt x="3844" y="103785"/>
                </a:lnTo>
                <a:lnTo>
                  <a:pt x="3844" y="97155"/>
                </a:lnTo>
                <a:lnTo>
                  <a:pt x="3844" y="90670"/>
                </a:lnTo>
                <a:lnTo>
                  <a:pt x="4222" y="77417"/>
                </a:lnTo>
                <a:lnTo>
                  <a:pt x="4419" y="64302"/>
                </a:lnTo>
                <a:lnTo>
                  <a:pt x="4608" y="50620"/>
                </a:lnTo>
                <a:lnTo>
                  <a:pt x="4797" y="36944"/>
                </a:lnTo>
                <a:lnTo>
                  <a:pt x="4994" y="23406"/>
                </a:lnTo>
                <a:lnTo>
                  <a:pt x="4797" y="9730"/>
                </a:lnTo>
                <a:lnTo>
                  <a:pt x="5183" y="9306"/>
                </a:lnTo>
                <a:lnTo>
                  <a:pt x="5372" y="8883"/>
                </a:lnTo>
                <a:lnTo>
                  <a:pt x="5569" y="7330"/>
                </a:lnTo>
                <a:lnTo>
                  <a:pt x="6144" y="5922"/>
                </a:lnTo>
                <a:lnTo>
                  <a:pt x="6908" y="4653"/>
                </a:lnTo>
                <a:lnTo>
                  <a:pt x="8058" y="3384"/>
                </a:lnTo>
                <a:lnTo>
                  <a:pt x="8822" y="2961"/>
                </a:lnTo>
                <a:lnTo>
                  <a:pt x="9398" y="2677"/>
                </a:lnTo>
                <a:lnTo>
                  <a:pt x="10170" y="2538"/>
                </a:lnTo>
                <a:close/>
                <a:moveTo>
                  <a:pt x="16109" y="115062"/>
                </a:moveTo>
                <a:lnTo>
                  <a:pt x="16298" y="117038"/>
                </a:lnTo>
                <a:lnTo>
                  <a:pt x="11509" y="116899"/>
                </a:lnTo>
                <a:lnTo>
                  <a:pt x="12848" y="116476"/>
                </a:lnTo>
                <a:lnTo>
                  <a:pt x="14195" y="115908"/>
                </a:lnTo>
                <a:lnTo>
                  <a:pt x="16109" y="115062"/>
                </a:lnTo>
                <a:close/>
                <a:moveTo>
                  <a:pt x="10170" y="0"/>
                </a:moveTo>
                <a:lnTo>
                  <a:pt x="9019" y="139"/>
                </a:lnTo>
                <a:lnTo>
                  <a:pt x="8058" y="423"/>
                </a:lnTo>
                <a:lnTo>
                  <a:pt x="7097" y="707"/>
                </a:lnTo>
                <a:lnTo>
                  <a:pt x="6144" y="1269"/>
                </a:lnTo>
                <a:lnTo>
                  <a:pt x="5372" y="1831"/>
                </a:lnTo>
                <a:lnTo>
                  <a:pt x="4608" y="2538"/>
                </a:lnTo>
                <a:lnTo>
                  <a:pt x="3844" y="3245"/>
                </a:lnTo>
                <a:lnTo>
                  <a:pt x="3269" y="4091"/>
                </a:lnTo>
                <a:lnTo>
                  <a:pt x="2883" y="4937"/>
                </a:lnTo>
                <a:lnTo>
                  <a:pt x="2497" y="5922"/>
                </a:lnTo>
                <a:lnTo>
                  <a:pt x="2308" y="6768"/>
                </a:lnTo>
                <a:lnTo>
                  <a:pt x="2308" y="7753"/>
                </a:lnTo>
                <a:lnTo>
                  <a:pt x="2119" y="8037"/>
                </a:lnTo>
                <a:lnTo>
                  <a:pt x="1347" y="35674"/>
                </a:lnTo>
                <a:lnTo>
                  <a:pt x="968" y="63172"/>
                </a:lnTo>
                <a:lnTo>
                  <a:pt x="582" y="76994"/>
                </a:lnTo>
                <a:lnTo>
                  <a:pt x="7" y="90948"/>
                </a:lnTo>
                <a:lnTo>
                  <a:pt x="7" y="97862"/>
                </a:lnTo>
                <a:lnTo>
                  <a:pt x="7" y="104770"/>
                </a:lnTo>
                <a:lnTo>
                  <a:pt x="196" y="111678"/>
                </a:lnTo>
                <a:lnTo>
                  <a:pt x="772" y="118591"/>
                </a:lnTo>
                <a:lnTo>
                  <a:pt x="968" y="119153"/>
                </a:lnTo>
                <a:lnTo>
                  <a:pt x="1347" y="119576"/>
                </a:lnTo>
                <a:lnTo>
                  <a:pt x="1922" y="119716"/>
                </a:lnTo>
                <a:lnTo>
                  <a:pt x="2497" y="119860"/>
                </a:lnTo>
                <a:lnTo>
                  <a:pt x="3072" y="120000"/>
                </a:lnTo>
                <a:lnTo>
                  <a:pt x="3647" y="119860"/>
                </a:lnTo>
                <a:lnTo>
                  <a:pt x="4222" y="119576"/>
                </a:lnTo>
                <a:lnTo>
                  <a:pt x="4419" y="119292"/>
                </a:lnTo>
                <a:lnTo>
                  <a:pt x="7294" y="119576"/>
                </a:lnTo>
                <a:lnTo>
                  <a:pt x="10359" y="119716"/>
                </a:lnTo>
                <a:lnTo>
                  <a:pt x="16298" y="119576"/>
                </a:lnTo>
                <a:lnTo>
                  <a:pt x="16684" y="119576"/>
                </a:lnTo>
                <a:lnTo>
                  <a:pt x="17062" y="119437"/>
                </a:lnTo>
                <a:lnTo>
                  <a:pt x="17448" y="119716"/>
                </a:lnTo>
                <a:lnTo>
                  <a:pt x="18024" y="119860"/>
                </a:lnTo>
                <a:lnTo>
                  <a:pt x="18599" y="119860"/>
                </a:lnTo>
                <a:lnTo>
                  <a:pt x="18985" y="119716"/>
                </a:lnTo>
                <a:lnTo>
                  <a:pt x="19560" y="119437"/>
                </a:lnTo>
                <a:lnTo>
                  <a:pt x="19749" y="119153"/>
                </a:lnTo>
                <a:lnTo>
                  <a:pt x="20135" y="118730"/>
                </a:lnTo>
                <a:lnTo>
                  <a:pt x="20135" y="118307"/>
                </a:lnTo>
                <a:lnTo>
                  <a:pt x="19363" y="114784"/>
                </a:lnTo>
                <a:lnTo>
                  <a:pt x="19174" y="111400"/>
                </a:lnTo>
                <a:lnTo>
                  <a:pt x="18985" y="107870"/>
                </a:lnTo>
                <a:lnTo>
                  <a:pt x="18985" y="104347"/>
                </a:lnTo>
                <a:lnTo>
                  <a:pt x="19560" y="97439"/>
                </a:lnTo>
                <a:lnTo>
                  <a:pt x="19938" y="90525"/>
                </a:lnTo>
                <a:lnTo>
                  <a:pt x="19938" y="82916"/>
                </a:lnTo>
                <a:lnTo>
                  <a:pt x="19749" y="75441"/>
                </a:lnTo>
                <a:lnTo>
                  <a:pt x="19174" y="60211"/>
                </a:lnTo>
                <a:lnTo>
                  <a:pt x="18599" y="50058"/>
                </a:lnTo>
                <a:lnTo>
                  <a:pt x="18213" y="39905"/>
                </a:lnTo>
                <a:lnTo>
                  <a:pt x="18599" y="39621"/>
                </a:lnTo>
                <a:lnTo>
                  <a:pt x="18788" y="39198"/>
                </a:lnTo>
                <a:lnTo>
                  <a:pt x="18788" y="38775"/>
                </a:lnTo>
                <a:lnTo>
                  <a:pt x="18599" y="38636"/>
                </a:lnTo>
                <a:lnTo>
                  <a:pt x="18410" y="38497"/>
                </a:lnTo>
                <a:lnTo>
                  <a:pt x="18213" y="38497"/>
                </a:lnTo>
                <a:lnTo>
                  <a:pt x="18213" y="30598"/>
                </a:lnTo>
                <a:lnTo>
                  <a:pt x="18213" y="24820"/>
                </a:lnTo>
                <a:lnTo>
                  <a:pt x="18024" y="19037"/>
                </a:lnTo>
                <a:lnTo>
                  <a:pt x="18213" y="16359"/>
                </a:lnTo>
                <a:lnTo>
                  <a:pt x="18599" y="15652"/>
                </a:lnTo>
                <a:lnTo>
                  <a:pt x="18788" y="14667"/>
                </a:lnTo>
                <a:lnTo>
                  <a:pt x="19174" y="12830"/>
                </a:lnTo>
                <a:lnTo>
                  <a:pt x="19363" y="9167"/>
                </a:lnTo>
                <a:lnTo>
                  <a:pt x="19363" y="8037"/>
                </a:lnTo>
                <a:lnTo>
                  <a:pt x="19174" y="6907"/>
                </a:lnTo>
                <a:lnTo>
                  <a:pt x="18985" y="5783"/>
                </a:lnTo>
                <a:lnTo>
                  <a:pt x="18410" y="4792"/>
                </a:lnTo>
                <a:lnTo>
                  <a:pt x="17834" y="3807"/>
                </a:lnTo>
                <a:lnTo>
                  <a:pt x="17062" y="2822"/>
                </a:lnTo>
                <a:lnTo>
                  <a:pt x="16109" y="1976"/>
                </a:lnTo>
                <a:lnTo>
                  <a:pt x="14959" y="1269"/>
                </a:lnTo>
                <a:lnTo>
                  <a:pt x="13809" y="707"/>
                </a:lnTo>
                <a:lnTo>
                  <a:pt x="12470" y="283"/>
                </a:lnTo>
                <a:lnTo>
                  <a:pt x="1132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6482822" y="3524852"/>
            <a:ext cx="226800" cy="172500"/>
          </a:xfrm>
          <a:custGeom>
            <a:pathLst>
              <a:path extrusionOk="0" h="120000" w="120000">
                <a:moveTo>
                  <a:pt x="61598" y="7369"/>
                </a:moveTo>
                <a:lnTo>
                  <a:pt x="63859" y="12212"/>
                </a:lnTo>
                <a:lnTo>
                  <a:pt x="62728" y="12794"/>
                </a:lnTo>
                <a:lnTo>
                  <a:pt x="61598" y="13574"/>
                </a:lnTo>
                <a:lnTo>
                  <a:pt x="61412" y="13957"/>
                </a:lnTo>
                <a:lnTo>
                  <a:pt x="61412" y="10667"/>
                </a:lnTo>
                <a:lnTo>
                  <a:pt x="61598" y="7369"/>
                </a:lnTo>
                <a:close/>
                <a:moveTo>
                  <a:pt x="64803" y="14347"/>
                </a:moveTo>
                <a:lnTo>
                  <a:pt x="65740" y="16092"/>
                </a:lnTo>
                <a:lnTo>
                  <a:pt x="64610" y="16865"/>
                </a:lnTo>
                <a:lnTo>
                  <a:pt x="63479" y="17645"/>
                </a:lnTo>
                <a:lnTo>
                  <a:pt x="62543" y="18227"/>
                </a:lnTo>
                <a:lnTo>
                  <a:pt x="61598" y="19191"/>
                </a:lnTo>
                <a:lnTo>
                  <a:pt x="61412" y="16482"/>
                </a:lnTo>
                <a:lnTo>
                  <a:pt x="62914" y="15702"/>
                </a:lnTo>
                <a:lnTo>
                  <a:pt x="63859" y="15120"/>
                </a:lnTo>
                <a:lnTo>
                  <a:pt x="64803" y="14347"/>
                </a:lnTo>
                <a:close/>
                <a:moveTo>
                  <a:pt x="67064" y="18609"/>
                </a:moveTo>
                <a:lnTo>
                  <a:pt x="68000" y="20936"/>
                </a:lnTo>
                <a:lnTo>
                  <a:pt x="67249" y="21135"/>
                </a:lnTo>
                <a:lnTo>
                  <a:pt x="66498" y="21716"/>
                </a:lnTo>
                <a:lnTo>
                  <a:pt x="65175" y="22680"/>
                </a:lnTo>
                <a:lnTo>
                  <a:pt x="63673" y="23843"/>
                </a:lnTo>
                <a:lnTo>
                  <a:pt x="62349" y="25206"/>
                </a:lnTo>
                <a:lnTo>
                  <a:pt x="61977" y="21907"/>
                </a:lnTo>
                <a:lnTo>
                  <a:pt x="63293" y="21135"/>
                </a:lnTo>
                <a:lnTo>
                  <a:pt x="64424" y="20163"/>
                </a:lnTo>
                <a:lnTo>
                  <a:pt x="66305" y="19000"/>
                </a:lnTo>
                <a:lnTo>
                  <a:pt x="67064" y="18609"/>
                </a:lnTo>
                <a:close/>
                <a:moveTo>
                  <a:pt x="69510" y="23461"/>
                </a:moveTo>
                <a:lnTo>
                  <a:pt x="69510" y="23652"/>
                </a:lnTo>
                <a:lnTo>
                  <a:pt x="70261" y="25206"/>
                </a:lnTo>
                <a:lnTo>
                  <a:pt x="68565" y="26170"/>
                </a:lnTo>
                <a:lnTo>
                  <a:pt x="67064" y="27333"/>
                </a:lnTo>
                <a:lnTo>
                  <a:pt x="64803" y="28886"/>
                </a:lnTo>
                <a:lnTo>
                  <a:pt x="62543" y="30440"/>
                </a:lnTo>
                <a:lnTo>
                  <a:pt x="62349" y="27914"/>
                </a:lnTo>
                <a:lnTo>
                  <a:pt x="63479" y="27532"/>
                </a:lnTo>
                <a:lnTo>
                  <a:pt x="64424" y="26950"/>
                </a:lnTo>
                <a:lnTo>
                  <a:pt x="66119" y="25588"/>
                </a:lnTo>
                <a:lnTo>
                  <a:pt x="68380" y="24043"/>
                </a:lnTo>
                <a:lnTo>
                  <a:pt x="69510" y="23461"/>
                </a:lnTo>
                <a:close/>
                <a:moveTo>
                  <a:pt x="71770" y="28113"/>
                </a:moveTo>
                <a:lnTo>
                  <a:pt x="72715" y="30240"/>
                </a:lnTo>
                <a:lnTo>
                  <a:pt x="67629" y="33347"/>
                </a:lnTo>
                <a:lnTo>
                  <a:pt x="65175" y="34893"/>
                </a:lnTo>
                <a:lnTo>
                  <a:pt x="63859" y="35674"/>
                </a:lnTo>
                <a:lnTo>
                  <a:pt x="62728" y="36638"/>
                </a:lnTo>
                <a:lnTo>
                  <a:pt x="62543" y="32766"/>
                </a:lnTo>
                <a:lnTo>
                  <a:pt x="63673" y="32567"/>
                </a:lnTo>
                <a:lnTo>
                  <a:pt x="64803" y="32184"/>
                </a:lnTo>
                <a:lnTo>
                  <a:pt x="67064" y="31021"/>
                </a:lnTo>
                <a:lnTo>
                  <a:pt x="70075" y="29077"/>
                </a:lnTo>
                <a:lnTo>
                  <a:pt x="71770" y="28113"/>
                </a:lnTo>
                <a:close/>
                <a:moveTo>
                  <a:pt x="74217" y="33347"/>
                </a:moveTo>
                <a:lnTo>
                  <a:pt x="74782" y="34511"/>
                </a:lnTo>
                <a:lnTo>
                  <a:pt x="73466" y="35283"/>
                </a:lnTo>
                <a:lnTo>
                  <a:pt x="72335" y="36255"/>
                </a:lnTo>
                <a:lnTo>
                  <a:pt x="70075" y="38000"/>
                </a:lnTo>
                <a:lnTo>
                  <a:pt x="68194" y="39163"/>
                </a:lnTo>
                <a:lnTo>
                  <a:pt x="66498" y="40709"/>
                </a:lnTo>
                <a:lnTo>
                  <a:pt x="64803" y="42262"/>
                </a:lnTo>
                <a:lnTo>
                  <a:pt x="63293" y="44007"/>
                </a:lnTo>
                <a:lnTo>
                  <a:pt x="62914" y="38191"/>
                </a:lnTo>
                <a:lnTo>
                  <a:pt x="64424" y="38191"/>
                </a:lnTo>
                <a:lnTo>
                  <a:pt x="65740" y="37610"/>
                </a:lnTo>
                <a:lnTo>
                  <a:pt x="68380" y="36446"/>
                </a:lnTo>
                <a:lnTo>
                  <a:pt x="71391" y="34893"/>
                </a:lnTo>
                <a:lnTo>
                  <a:pt x="74217" y="33347"/>
                </a:lnTo>
                <a:close/>
                <a:moveTo>
                  <a:pt x="115850" y="47305"/>
                </a:moveTo>
                <a:lnTo>
                  <a:pt x="114534" y="48269"/>
                </a:lnTo>
                <a:lnTo>
                  <a:pt x="113404" y="49432"/>
                </a:lnTo>
                <a:lnTo>
                  <a:pt x="112839" y="49241"/>
                </a:lnTo>
                <a:lnTo>
                  <a:pt x="110950" y="49049"/>
                </a:lnTo>
                <a:lnTo>
                  <a:pt x="115850" y="47305"/>
                </a:lnTo>
                <a:close/>
                <a:moveTo>
                  <a:pt x="16953" y="46524"/>
                </a:moveTo>
                <a:lnTo>
                  <a:pt x="16202" y="47687"/>
                </a:lnTo>
                <a:lnTo>
                  <a:pt x="15823" y="48850"/>
                </a:lnTo>
                <a:lnTo>
                  <a:pt x="15823" y="49241"/>
                </a:lnTo>
                <a:lnTo>
                  <a:pt x="15823" y="49822"/>
                </a:lnTo>
                <a:lnTo>
                  <a:pt x="14507" y="49241"/>
                </a:lnTo>
                <a:lnTo>
                  <a:pt x="12997" y="48659"/>
                </a:lnTo>
                <a:lnTo>
                  <a:pt x="9800" y="47496"/>
                </a:lnTo>
                <a:lnTo>
                  <a:pt x="16953" y="46524"/>
                </a:lnTo>
                <a:close/>
                <a:moveTo>
                  <a:pt x="23363" y="45751"/>
                </a:moveTo>
                <a:lnTo>
                  <a:pt x="20723" y="48850"/>
                </a:lnTo>
                <a:lnTo>
                  <a:pt x="19779" y="50205"/>
                </a:lnTo>
                <a:lnTo>
                  <a:pt x="17712" y="50013"/>
                </a:lnTo>
                <a:lnTo>
                  <a:pt x="17898" y="49822"/>
                </a:lnTo>
                <a:lnTo>
                  <a:pt x="18649" y="49241"/>
                </a:lnTo>
                <a:lnTo>
                  <a:pt x="19214" y="48269"/>
                </a:lnTo>
                <a:lnTo>
                  <a:pt x="20158" y="47305"/>
                </a:lnTo>
                <a:lnTo>
                  <a:pt x="21288" y="46333"/>
                </a:lnTo>
                <a:lnTo>
                  <a:pt x="21854" y="45943"/>
                </a:lnTo>
                <a:lnTo>
                  <a:pt x="23363" y="45751"/>
                </a:lnTo>
                <a:close/>
                <a:moveTo>
                  <a:pt x="76477" y="37219"/>
                </a:moveTo>
                <a:lnTo>
                  <a:pt x="77236" y="38382"/>
                </a:lnTo>
                <a:lnTo>
                  <a:pt x="77042" y="38382"/>
                </a:lnTo>
                <a:lnTo>
                  <a:pt x="75347" y="40326"/>
                </a:lnTo>
                <a:lnTo>
                  <a:pt x="73466" y="42071"/>
                </a:lnTo>
                <a:lnTo>
                  <a:pt x="69510" y="45560"/>
                </a:lnTo>
                <a:lnTo>
                  <a:pt x="66498" y="48078"/>
                </a:lnTo>
                <a:lnTo>
                  <a:pt x="64989" y="49241"/>
                </a:lnTo>
                <a:lnTo>
                  <a:pt x="63479" y="50595"/>
                </a:lnTo>
                <a:lnTo>
                  <a:pt x="63293" y="45361"/>
                </a:lnTo>
                <a:lnTo>
                  <a:pt x="65554" y="44397"/>
                </a:lnTo>
                <a:lnTo>
                  <a:pt x="67629" y="43035"/>
                </a:lnTo>
                <a:lnTo>
                  <a:pt x="71585" y="40517"/>
                </a:lnTo>
                <a:lnTo>
                  <a:pt x="73845" y="39163"/>
                </a:lnTo>
                <a:lnTo>
                  <a:pt x="75161" y="38191"/>
                </a:lnTo>
                <a:lnTo>
                  <a:pt x="76477" y="37219"/>
                </a:lnTo>
                <a:close/>
                <a:moveTo>
                  <a:pt x="30710" y="44588"/>
                </a:moveTo>
                <a:lnTo>
                  <a:pt x="29951" y="45560"/>
                </a:lnTo>
                <a:lnTo>
                  <a:pt x="28821" y="47687"/>
                </a:lnTo>
                <a:lnTo>
                  <a:pt x="27505" y="49623"/>
                </a:lnTo>
                <a:lnTo>
                  <a:pt x="27125" y="50404"/>
                </a:lnTo>
                <a:lnTo>
                  <a:pt x="26754" y="51177"/>
                </a:lnTo>
                <a:lnTo>
                  <a:pt x="24493" y="50786"/>
                </a:lnTo>
                <a:lnTo>
                  <a:pt x="22604" y="50404"/>
                </a:lnTo>
                <a:lnTo>
                  <a:pt x="23735" y="49241"/>
                </a:lnTo>
                <a:lnTo>
                  <a:pt x="26560" y="46142"/>
                </a:lnTo>
                <a:lnTo>
                  <a:pt x="27884" y="44979"/>
                </a:lnTo>
                <a:lnTo>
                  <a:pt x="30710" y="44588"/>
                </a:lnTo>
                <a:close/>
                <a:moveTo>
                  <a:pt x="39558" y="42652"/>
                </a:moveTo>
                <a:lnTo>
                  <a:pt x="38622" y="43616"/>
                </a:lnTo>
                <a:lnTo>
                  <a:pt x="37677" y="44588"/>
                </a:lnTo>
                <a:lnTo>
                  <a:pt x="35982" y="46723"/>
                </a:lnTo>
                <a:lnTo>
                  <a:pt x="33907" y="49432"/>
                </a:lnTo>
                <a:lnTo>
                  <a:pt x="32777" y="50985"/>
                </a:lnTo>
                <a:lnTo>
                  <a:pt x="31840" y="52531"/>
                </a:lnTo>
                <a:lnTo>
                  <a:pt x="28821" y="51758"/>
                </a:lnTo>
                <a:lnTo>
                  <a:pt x="29580" y="50985"/>
                </a:lnTo>
                <a:lnTo>
                  <a:pt x="29951" y="50013"/>
                </a:lnTo>
                <a:lnTo>
                  <a:pt x="30896" y="48468"/>
                </a:lnTo>
                <a:lnTo>
                  <a:pt x="32026" y="46723"/>
                </a:lnTo>
                <a:lnTo>
                  <a:pt x="33342" y="45361"/>
                </a:lnTo>
                <a:lnTo>
                  <a:pt x="34101" y="44588"/>
                </a:lnTo>
                <a:lnTo>
                  <a:pt x="35037" y="43815"/>
                </a:lnTo>
                <a:lnTo>
                  <a:pt x="39558" y="42652"/>
                </a:lnTo>
                <a:close/>
                <a:moveTo>
                  <a:pt x="108883" y="49822"/>
                </a:moveTo>
                <a:lnTo>
                  <a:pt x="109448" y="50404"/>
                </a:lnTo>
                <a:lnTo>
                  <a:pt x="110199" y="50786"/>
                </a:lnTo>
                <a:lnTo>
                  <a:pt x="111708" y="51368"/>
                </a:lnTo>
                <a:lnTo>
                  <a:pt x="109820" y="53694"/>
                </a:lnTo>
                <a:lnTo>
                  <a:pt x="108503" y="52921"/>
                </a:lnTo>
                <a:lnTo>
                  <a:pt x="107187" y="52148"/>
                </a:lnTo>
                <a:lnTo>
                  <a:pt x="105864" y="51758"/>
                </a:lnTo>
                <a:lnTo>
                  <a:pt x="104362" y="51368"/>
                </a:lnTo>
                <a:lnTo>
                  <a:pt x="108883" y="49822"/>
                </a:lnTo>
                <a:close/>
                <a:moveTo>
                  <a:pt x="43143" y="43425"/>
                </a:moveTo>
                <a:lnTo>
                  <a:pt x="44273" y="44779"/>
                </a:lnTo>
                <a:lnTo>
                  <a:pt x="45209" y="45943"/>
                </a:lnTo>
                <a:lnTo>
                  <a:pt x="45024" y="45943"/>
                </a:lnTo>
                <a:lnTo>
                  <a:pt x="43893" y="46524"/>
                </a:lnTo>
                <a:lnTo>
                  <a:pt x="42949" y="47496"/>
                </a:lnTo>
                <a:lnTo>
                  <a:pt x="41447" y="49432"/>
                </a:lnTo>
                <a:lnTo>
                  <a:pt x="39558" y="51567"/>
                </a:lnTo>
                <a:lnTo>
                  <a:pt x="38622" y="52730"/>
                </a:lnTo>
                <a:lnTo>
                  <a:pt x="38056" y="53893"/>
                </a:lnTo>
                <a:lnTo>
                  <a:pt x="34286" y="53112"/>
                </a:lnTo>
                <a:lnTo>
                  <a:pt x="35231" y="52148"/>
                </a:lnTo>
                <a:lnTo>
                  <a:pt x="35982" y="51177"/>
                </a:lnTo>
                <a:lnTo>
                  <a:pt x="37491" y="49049"/>
                </a:lnTo>
                <a:lnTo>
                  <a:pt x="39938" y="46333"/>
                </a:lnTo>
                <a:lnTo>
                  <a:pt x="41447" y="44979"/>
                </a:lnTo>
                <a:lnTo>
                  <a:pt x="42384" y="44198"/>
                </a:lnTo>
                <a:lnTo>
                  <a:pt x="42949" y="43425"/>
                </a:lnTo>
                <a:close/>
                <a:moveTo>
                  <a:pt x="46719" y="47496"/>
                </a:moveTo>
                <a:lnTo>
                  <a:pt x="48600" y="49822"/>
                </a:lnTo>
                <a:lnTo>
                  <a:pt x="47664" y="51177"/>
                </a:lnTo>
                <a:lnTo>
                  <a:pt x="46533" y="52921"/>
                </a:lnTo>
                <a:lnTo>
                  <a:pt x="45589" y="54666"/>
                </a:lnTo>
                <a:lnTo>
                  <a:pt x="45209" y="55247"/>
                </a:lnTo>
                <a:lnTo>
                  <a:pt x="45209" y="55829"/>
                </a:lnTo>
                <a:lnTo>
                  <a:pt x="40503" y="54475"/>
                </a:lnTo>
                <a:lnTo>
                  <a:pt x="41819" y="53312"/>
                </a:lnTo>
                <a:lnTo>
                  <a:pt x="42949" y="52148"/>
                </a:lnTo>
                <a:lnTo>
                  <a:pt x="44644" y="50013"/>
                </a:lnTo>
                <a:lnTo>
                  <a:pt x="45589" y="49049"/>
                </a:lnTo>
                <a:lnTo>
                  <a:pt x="46533" y="47886"/>
                </a:lnTo>
                <a:lnTo>
                  <a:pt x="46719" y="47496"/>
                </a:lnTo>
                <a:close/>
                <a:moveTo>
                  <a:pt x="58207" y="7369"/>
                </a:moveTo>
                <a:lnTo>
                  <a:pt x="57828" y="8922"/>
                </a:lnTo>
                <a:lnTo>
                  <a:pt x="57828" y="10468"/>
                </a:lnTo>
                <a:lnTo>
                  <a:pt x="57828" y="13574"/>
                </a:lnTo>
                <a:lnTo>
                  <a:pt x="58022" y="16673"/>
                </a:lnTo>
                <a:lnTo>
                  <a:pt x="58207" y="19772"/>
                </a:lnTo>
                <a:lnTo>
                  <a:pt x="58772" y="26170"/>
                </a:lnTo>
                <a:lnTo>
                  <a:pt x="59338" y="33730"/>
                </a:lnTo>
                <a:lnTo>
                  <a:pt x="59717" y="41290"/>
                </a:lnTo>
                <a:lnTo>
                  <a:pt x="59717" y="48850"/>
                </a:lnTo>
                <a:lnTo>
                  <a:pt x="59717" y="56411"/>
                </a:lnTo>
                <a:lnTo>
                  <a:pt x="58207" y="54857"/>
                </a:lnTo>
                <a:lnTo>
                  <a:pt x="56698" y="53503"/>
                </a:lnTo>
                <a:lnTo>
                  <a:pt x="54437" y="51567"/>
                </a:lnTo>
                <a:lnTo>
                  <a:pt x="50489" y="47106"/>
                </a:lnTo>
                <a:lnTo>
                  <a:pt x="46340" y="42652"/>
                </a:lnTo>
                <a:lnTo>
                  <a:pt x="44838" y="41099"/>
                </a:lnTo>
                <a:lnTo>
                  <a:pt x="43893" y="40517"/>
                </a:lnTo>
                <a:lnTo>
                  <a:pt x="43143" y="39936"/>
                </a:lnTo>
                <a:lnTo>
                  <a:pt x="44273" y="37610"/>
                </a:lnTo>
                <a:lnTo>
                  <a:pt x="45775" y="35475"/>
                </a:lnTo>
                <a:lnTo>
                  <a:pt x="48600" y="31021"/>
                </a:lnTo>
                <a:lnTo>
                  <a:pt x="49924" y="28886"/>
                </a:lnTo>
                <a:lnTo>
                  <a:pt x="50861" y="26751"/>
                </a:lnTo>
                <a:lnTo>
                  <a:pt x="51805" y="24425"/>
                </a:lnTo>
                <a:lnTo>
                  <a:pt x="52556" y="22099"/>
                </a:lnTo>
                <a:lnTo>
                  <a:pt x="54066" y="17255"/>
                </a:lnTo>
                <a:lnTo>
                  <a:pt x="55761" y="12411"/>
                </a:lnTo>
                <a:lnTo>
                  <a:pt x="56891" y="9695"/>
                </a:lnTo>
                <a:lnTo>
                  <a:pt x="58207" y="7369"/>
                </a:lnTo>
                <a:close/>
                <a:moveTo>
                  <a:pt x="50296" y="51758"/>
                </a:moveTo>
                <a:lnTo>
                  <a:pt x="50489" y="51949"/>
                </a:lnTo>
                <a:lnTo>
                  <a:pt x="51991" y="53503"/>
                </a:lnTo>
                <a:lnTo>
                  <a:pt x="51426" y="53893"/>
                </a:lnTo>
                <a:lnTo>
                  <a:pt x="51054" y="54084"/>
                </a:lnTo>
                <a:lnTo>
                  <a:pt x="50296" y="55056"/>
                </a:lnTo>
                <a:lnTo>
                  <a:pt x="49545" y="55829"/>
                </a:lnTo>
                <a:lnTo>
                  <a:pt x="48980" y="56801"/>
                </a:lnTo>
                <a:lnTo>
                  <a:pt x="46340" y="56219"/>
                </a:lnTo>
                <a:lnTo>
                  <a:pt x="46905" y="55829"/>
                </a:lnTo>
                <a:lnTo>
                  <a:pt x="47470" y="55247"/>
                </a:lnTo>
                <a:lnTo>
                  <a:pt x="48414" y="54475"/>
                </a:lnTo>
                <a:lnTo>
                  <a:pt x="50296" y="51758"/>
                </a:lnTo>
                <a:close/>
                <a:moveTo>
                  <a:pt x="102852" y="51949"/>
                </a:moveTo>
                <a:lnTo>
                  <a:pt x="105492" y="53694"/>
                </a:lnTo>
                <a:lnTo>
                  <a:pt x="108124" y="55247"/>
                </a:lnTo>
                <a:lnTo>
                  <a:pt x="107373" y="56020"/>
                </a:lnTo>
                <a:lnTo>
                  <a:pt x="106243" y="57183"/>
                </a:lnTo>
                <a:lnTo>
                  <a:pt x="105113" y="56411"/>
                </a:lnTo>
                <a:lnTo>
                  <a:pt x="104168" y="56020"/>
                </a:lnTo>
                <a:lnTo>
                  <a:pt x="101908" y="55056"/>
                </a:lnTo>
                <a:lnTo>
                  <a:pt x="99841" y="54276"/>
                </a:lnTo>
                <a:lnTo>
                  <a:pt x="97952" y="53503"/>
                </a:lnTo>
                <a:lnTo>
                  <a:pt x="102852" y="51949"/>
                </a:lnTo>
                <a:close/>
                <a:moveTo>
                  <a:pt x="78738" y="40326"/>
                </a:moveTo>
                <a:lnTo>
                  <a:pt x="79117" y="40908"/>
                </a:lnTo>
                <a:lnTo>
                  <a:pt x="78931" y="41099"/>
                </a:lnTo>
                <a:lnTo>
                  <a:pt x="74217" y="46333"/>
                </a:lnTo>
                <a:lnTo>
                  <a:pt x="69696" y="51949"/>
                </a:lnTo>
                <a:lnTo>
                  <a:pt x="68194" y="53503"/>
                </a:lnTo>
                <a:lnTo>
                  <a:pt x="66498" y="55247"/>
                </a:lnTo>
                <a:lnTo>
                  <a:pt x="64803" y="56992"/>
                </a:lnTo>
                <a:lnTo>
                  <a:pt x="63108" y="58737"/>
                </a:lnTo>
                <a:lnTo>
                  <a:pt x="63479" y="53694"/>
                </a:lnTo>
                <a:lnTo>
                  <a:pt x="65368" y="52340"/>
                </a:lnTo>
                <a:lnTo>
                  <a:pt x="67064" y="50985"/>
                </a:lnTo>
                <a:lnTo>
                  <a:pt x="70454" y="48078"/>
                </a:lnTo>
                <a:lnTo>
                  <a:pt x="74782" y="44397"/>
                </a:lnTo>
                <a:lnTo>
                  <a:pt x="76856" y="42453"/>
                </a:lnTo>
                <a:lnTo>
                  <a:pt x="78738" y="40326"/>
                </a:lnTo>
                <a:close/>
                <a:moveTo>
                  <a:pt x="81192" y="42453"/>
                </a:moveTo>
                <a:lnTo>
                  <a:pt x="83073" y="43234"/>
                </a:lnTo>
                <a:lnTo>
                  <a:pt x="85148" y="43815"/>
                </a:lnTo>
                <a:lnTo>
                  <a:pt x="89103" y="44588"/>
                </a:lnTo>
                <a:lnTo>
                  <a:pt x="91736" y="45170"/>
                </a:lnTo>
                <a:lnTo>
                  <a:pt x="94190" y="45361"/>
                </a:lnTo>
                <a:lnTo>
                  <a:pt x="99276" y="45560"/>
                </a:lnTo>
                <a:lnTo>
                  <a:pt x="104733" y="45751"/>
                </a:lnTo>
                <a:lnTo>
                  <a:pt x="110199" y="46142"/>
                </a:lnTo>
                <a:lnTo>
                  <a:pt x="104548" y="48269"/>
                </a:lnTo>
                <a:lnTo>
                  <a:pt x="99082" y="50013"/>
                </a:lnTo>
                <a:lnTo>
                  <a:pt x="87780" y="53312"/>
                </a:lnTo>
                <a:lnTo>
                  <a:pt x="74410" y="56801"/>
                </a:lnTo>
                <a:lnTo>
                  <a:pt x="70826" y="57765"/>
                </a:lnTo>
                <a:lnTo>
                  <a:pt x="67064" y="58737"/>
                </a:lnTo>
                <a:lnTo>
                  <a:pt x="70454" y="54666"/>
                </a:lnTo>
                <a:lnTo>
                  <a:pt x="75540" y="48850"/>
                </a:lnTo>
                <a:lnTo>
                  <a:pt x="78173" y="45943"/>
                </a:lnTo>
                <a:lnTo>
                  <a:pt x="80812" y="43035"/>
                </a:lnTo>
                <a:lnTo>
                  <a:pt x="81192" y="42453"/>
                </a:lnTo>
                <a:close/>
                <a:moveTo>
                  <a:pt x="53121" y="54857"/>
                </a:moveTo>
                <a:lnTo>
                  <a:pt x="56891" y="59127"/>
                </a:lnTo>
                <a:lnTo>
                  <a:pt x="56891" y="59127"/>
                </a:lnTo>
                <a:lnTo>
                  <a:pt x="50861" y="57382"/>
                </a:lnTo>
                <a:lnTo>
                  <a:pt x="51619" y="56602"/>
                </a:lnTo>
                <a:lnTo>
                  <a:pt x="52370" y="55829"/>
                </a:lnTo>
                <a:lnTo>
                  <a:pt x="53121" y="55056"/>
                </a:lnTo>
                <a:lnTo>
                  <a:pt x="53121" y="54857"/>
                </a:lnTo>
                <a:close/>
                <a:moveTo>
                  <a:pt x="95885" y="54084"/>
                </a:moveTo>
                <a:lnTo>
                  <a:pt x="96636" y="55056"/>
                </a:lnTo>
                <a:lnTo>
                  <a:pt x="97766" y="55829"/>
                </a:lnTo>
                <a:lnTo>
                  <a:pt x="98896" y="56602"/>
                </a:lnTo>
                <a:lnTo>
                  <a:pt x="100027" y="57183"/>
                </a:lnTo>
                <a:lnTo>
                  <a:pt x="103982" y="59127"/>
                </a:lnTo>
                <a:lnTo>
                  <a:pt x="101722" y="60872"/>
                </a:lnTo>
                <a:lnTo>
                  <a:pt x="100406" y="60091"/>
                </a:lnTo>
                <a:lnTo>
                  <a:pt x="99082" y="59510"/>
                </a:lnTo>
                <a:lnTo>
                  <a:pt x="96636" y="58546"/>
                </a:lnTo>
                <a:lnTo>
                  <a:pt x="93245" y="56992"/>
                </a:lnTo>
                <a:lnTo>
                  <a:pt x="91550" y="56219"/>
                </a:lnTo>
                <a:lnTo>
                  <a:pt x="89854" y="55829"/>
                </a:lnTo>
                <a:lnTo>
                  <a:pt x="95885" y="54084"/>
                </a:lnTo>
                <a:close/>
                <a:moveTo>
                  <a:pt x="88724" y="56219"/>
                </a:moveTo>
                <a:lnTo>
                  <a:pt x="89289" y="56992"/>
                </a:lnTo>
                <a:lnTo>
                  <a:pt x="90040" y="57765"/>
                </a:lnTo>
                <a:lnTo>
                  <a:pt x="91736" y="58928"/>
                </a:lnTo>
                <a:lnTo>
                  <a:pt x="93431" y="59900"/>
                </a:lnTo>
                <a:lnTo>
                  <a:pt x="95320" y="60872"/>
                </a:lnTo>
                <a:lnTo>
                  <a:pt x="97015" y="61836"/>
                </a:lnTo>
                <a:lnTo>
                  <a:pt x="99082" y="62999"/>
                </a:lnTo>
                <a:lnTo>
                  <a:pt x="96636" y="64943"/>
                </a:lnTo>
                <a:lnTo>
                  <a:pt x="96071" y="64162"/>
                </a:lnTo>
                <a:lnTo>
                  <a:pt x="95506" y="63580"/>
                </a:lnTo>
                <a:lnTo>
                  <a:pt x="94755" y="62999"/>
                </a:lnTo>
                <a:lnTo>
                  <a:pt x="93810" y="62617"/>
                </a:lnTo>
                <a:lnTo>
                  <a:pt x="91929" y="61836"/>
                </a:lnTo>
                <a:lnTo>
                  <a:pt x="90234" y="61254"/>
                </a:lnTo>
                <a:lnTo>
                  <a:pt x="86278" y="59510"/>
                </a:lnTo>
                <a:lnTo>
                  <a:pt x="84389" y="58546"/>
                </a:lnTo>
                <a:lnTo>
                  <a:pt x="82322" y="57765"/>
                </a:lnTo>
                <a:lnTo>
                  <a:pt x="88538" y="56219"/>
                </a:lnTo>
                <a:close/>
                <a:moveTo>
                  <a:pt x="80812" y="58346"/>
                </a:moveTo>
                <a:lnTo>
                  <a:pt x="81377" y="59127"/>
                </a:lnTo>
                <a:lnTo>
                  <a:pt x="82128" y="59709"/>
                </a:lnTo>
                <a:lnTo>
                  <a:pt x="83824" y="61063"/>
                </a:lnTo>
                <a:lnTo>
                  <a:pt x="85519" y="62035"/>
                </a:lnTo>
                <a:lnTo>
                  <a:pt x="87408" y="62808"/>
                </a:lnTo>
                <a:lnTo>
                  <a:pt x="92866" y="65134"/>
                </a:lnTo>
                <a:lnTo>
                  <a:pt x="94190" y="65715"/>
                </a:lnTo>
                <a:lnTo>
                  <a:pt x="94561" y="65907"/>
                </a:lnTo>
                <a:lnTo>
                  <a:pt x="95126" y="66106"/>
                </a:lnTo>
                <a:lnTo>
                  <a:pt x="92866" y="68042"/>
                </a:lnTo>
                <a:lnTo>
                  <a:pt x="92680" y="68042"/>
                </a:lnTo>
                <a:lnTo>
                  <a:pt x="89669" y="67269"/>
                </a:lnTo>
                <a:lnTo>
                  <a:pt x="86843" y="66297"/>
                </a:lnTo>
                <a:lnTo>
                  <a:pt x="84017" y="64943"/>
                </a:lnTo>
                <a:lnTo>
                  <a:pt x="81377" y="63389"/>
                </a:lnTo>
                <a:lnTo>
                  <a:pt x="78173" y="61453"/>
                </a:lnTo>
                <a:lnTo>
                  <a:pt x="76477" y="60481"/>
                </a:lnTo>
                <a:lnTo>
                  <a:pt x="74782" y="59709"/>
                </a:lnTo>
                <a:lnTo>
                  <a:pt x="80812" y="58346"/>
                </a:lnTo>
                <a:close/>
                <a:moveTo>
                  <a:pt x="63673" y="64552"/>
                </a:moveTo>
                <a:lnTo>
                  <a:pt x="66870" y="65715"/>
                </a:lnTo>
                <a:lnTo>
                  <a:pt x="69889" y="67070"/>
                </a:lnTo>
                <a:lnTo>
                  <a:pt x="69131" y="67851"/>
                </a:lnTo>
                <a:lnTo>
                  <a:pt x="68000" y="68814"/>
                </a:lnTo>
                <a:lnTo>
                  <a:pt x="67435" y="69396"/>
                </a:lnTo>
                <a:lnTo>
                  <a:pt x="67249" y="69978"/>
                </a:lnTo>
                <a:lnTo>
                  <a:pt x="63673" y="64552"/>
                </a:lnTo>
                <a:close/>
                <a:moveTo>
                  <a:pt x="59523" y="69014"/>
                </a:moveTo>
                <a:lnTo>
                  <a:pt x="59717" y="71722"/>
                </a:lnTo>
                <a:lnTo>
                  <a:pt x="59523" y="71722"/>
                </a:lnTo>
                <a:lnTo>
                  <a:pt x="58207" y="71141"/>
                </a:lnTo>
                <a:lnTo>
                  <a:pt x="59338" y="69205"/>
                </a:lnTo>
                <a:lnTo>
                  <a:pt x="59523" y="69014"/>
                </a:lnTo>
                <a:close/>
                <a:moveTo>
                  <a:pt x="72335" y="60481"/>
                </a:moveTo>
                <a:lnTo>
                  <a:pt x="74410" y="62035"/>
                </a:lnTo>
                <a:lnTo>
                  <a:pt x="76671" y="63580"/>
                </a:lnTo>
                <a:lnTo>
                  <a:pt x="80998" y="66297"/>
                </a:lnTo>
                <a:lnTo>
                  <a:pt x="83259" y="67651"/>
                </a:lnTo>
                <a:lnTo>
                  <a:pt x="85519" y="68814"/>
                </a:lnTo>
                <a:lnTo>
                  <a:pt x="87973" y="69786"/>
                </a:lnTo>
                <a:lnTo>
                  <a:pt x="90419" y="70368"/>
                </a:lnTo>
                <a:lnTo>
                  <a:pt x="89103" y="71722"/>
                </a:lnTo>
                <a:lnTo>
                  <a:pt x="88910" y="71921"/>
                </a:lnTo>
                <a:lnTo>
                  <a:pt x="80998" y="68233"/>
                </a:lnTo>
                <a:lnTo>
                  <a:pt x="77042" y="66687"/>
                </a:lnTo>
                <a:lnTo>
                  <a:pt x="72901" y="65134"/>
                </a:lnTo>
                <a:lnTo>
                  <a:pt x="69510" y="63580"/>
                </a:lnTo>
                <a:lnTo>
                  <a:pt x="67629" y="62808"/>
                </a:lnTo>
                <a:lnTo>
                  <a:pt x="65554" y="62226"/>
                </a:lnTo>
                <a:lnTo>
                  <a:pt x="68945" y="61453"/>
                </a:lnTo>
                <a:lnTo>
                  <a:pt x="72335" y="60481"/>
                </a:lnTo>
                <a:close/>
                <a:moveTo>
                  <a:pt x="72521" y="68233"/>
                </a:moveTo>
                <a:lnTo>
                  <a:pt x="75347" y="69205"/>
                </a:lnTo>
                <a:lnTo>
                  <a:pt x="74782" y="69786"/>
                </a:lnTo>
                <a:lnTo>
                  <a:pt x="71205" y="72304"/>
                </a:lnTo>
                <a:lnTo>
                  <a:pt x="70454" y="72885"/>
                </a:lnTo>
                <a:lnTo>
                  <a:pt x="69696" y="73666"/>
                </a:lnTo>
                <a:lnTo>
                  <a:pt x="67814" y="70950"/>
                </a:lnTo>
                <a:lnTo>
                  <a:pt x="68000" y="70950"/>
                </a:lnTo>
                <a:lnTo>
                  <a:pt x="69131" y="70177"/>
                </a:lnTo>
                <a:lnTo>
                  <a:pt x="70075" y="69396"/>
                </a:lnTo>
                <a:lnTo>
                  <a:pt x="71019" y="68814"/>
                </a:lnTo>
                <a:lnTo>
                  <a:pt x="72335" y="68432"/>
                </a:lnTo>
                <a:lnTo>
                  <a:pt x="72521" y="68233"/>
                </a:lnTo>
                <a:close/>
                <a:moveTo>
                  <a:pt x="6409" y="49241"/>
                </a:moveTo>
                <a:lnTo>
                  <a:pt x="9041" y="50205"/>
                </a:lnTo>
                <a:lnTo>
                  <a:pt x="11867" y="50985"/>
                </a:lnTo>
                <a:lnTo>
                  <a:pt x="17333" y="52148"/>
                </a:lnTo>
                <a:lnTo>
                  <a:pt x="19407" y="52340"/>
                </a:lnTo>
                <a:lnTo>
                  <a:pt x="21288" y="52531"/>
                </a:lnTo>
                <a:lnTo>
                  <a:pt x="23363" y="52730"/>
                </a:lnTo>
                <a:lnTo>
                  <a:pt x="25430" y="52921"/>
                </a:lnTo>
                <a:lnTo>
                  <a:pt x="33721" y="55056"/>
                </a:lnTo>
                <a:lnTo>
                  <a:pt x="39938" y="56411"/>
                </a:lnTo>
                <a:lnTo>
                  <a:pt x="45968" y="58155"/>
                </a:lnTo>
                <a:lnTo>
                  <a:pt x="58207" y="61836"/>
                </a:lnTo>
                <a:lnTo>
                  <a:pt x="50675" y="65907"/>
                </a:lnTo>
                <a:lnTo>
                  <a:pt x="42949" y="69595"/>
                </a:lnTo>
                <a:lnTo>
                  <a:pt x="36361" y="72304"/>
                </a:lnTo>
                <a:lnTo>
                  <a:pt x="34472" y="73276"/>
                </a:lnTo>
                <a:lnTo>
                  <a:pt x="33535" y="73857"/>
                </a:lnTo>
                <a:lnTo>
                  <a:pt x="32777" y="74630"/>
                </a:lnTo>
                <a:lnTo>
                  <a:pt x="32591" y="74248"/>
                </a:lnTo>
                <a:lnTo>
                  <a:pt x="30896" y="71722"/>
                </a:lnTo>
                <a:lnTo>
                  <a:pt x="29014" y="69205"/>
                </a:lnTo>
                <a:lnTo>
                  <a:pt x="26754" y="66879"/>
                </a:lnTo>
                <a:lnTo>
                  <a:pt x="24493" y="64744"/>
                </a:lnTo>
                <a:lnTo>
                  <a:pt x="19593" y="60673"/>
                </a:lnTo>
                <a:lnTo>
                  <a:pt x="17333" y="58737"/>
                </a:lnTo>
                <a:lnTo>
                  <a:pt x="15072" y="56602"/>
                </a:lnTo>
                <a:lnTo>
                  <a:pt x="13377" y="55056"/>
                </a:lnTo>
                <a:lnTo>
                  <a:pt x="11496" y="53503"/>
                </a:lnTo>
                <a:lnTo>
                  <a:pt x="8105" y="50786"/>
                </a:lnTo>
                <a:lnTo>
                  <a:pt x="6409" y="49241"/>
                </a:lnTo>
                <a:close/>
                <a:moveTo>
                  <a:pt x="78173" y="70368"/>
                </a:moveTo>
                <a:lnTo>
                  <a:pt x="82508" y="72304"/>
                </a:lnTo>
                <a:lnTo>
                  <a:pt x="80247" y="73666"/>
                </a:lnTo>
                <a:lnTo>
                  <a:pt x="78173" y="74829"/>
                </a:lnTo>
                <a:lnTo>
                  <a:pt x="75540" y="76574"/>
                </a:lnTo>
                <a:lnTo>
                  <a:pt x="74410" y="77737"/>
                </a:lnTo>
                <a:lnTo>
                  <a:pt x="73280" y="78900"/>
                </a:lnTo>
                <a:lnTo>
                  <a:pt x="70640" y="75020"/>
                </a:lnTo>
                <a:lnTo>
                  <a:pt x="71205" y="74829"/>
                </a:lnTo>
                <a:lnTo>
                  <a:pt x="71770" y="74630"/>
                </a:lnTo>
                <a:lnTo>
                  <a:pt x="72901" y="73857"/>
                </a:lnTo>
                <a:lnTo>
                  <a:pt x="74782" y="72503"/>
                </a:lnTo>
                <a:lnTo>
                  <a:pt x="78173" y="70559"/>
                </a:lnTo>
                <a:lnTo>
                  <a:pt x="78173" y="70368"/>
                </a:lnTo>
                <a:close/>
                <a:moveTo>
                  <a:pt x="56698" y="73085"/>
                </a:moveTo>
                <a:lnTo>
                  <a:pt x="57642" y="73467"/>
                </a:lnTo>
                <a:lnTo>
                  <a:pt x="58207" y="74048"/>
                </a:lnTo>
                <a:lnTo>
                  <a:pt x="59903" y="74829"/>
                </a:lnTo>
                <a:lnTo>
                  <a:pt x="59903" y="78510"/>
                </a:lnTo>
                <a:lnTo>
                  <a:pt x="59903" y="79673"/>
                </a:lnTo>
                <a:lnTo>
                  <a:pt x="58022" y="78510"/>
                </a:lnTo>
                <a:lnTo>
                  <a:pt x="56133" y="77538"/>
                </a:lnTo>
                <a:lnTo>
                  <a:pt x="55002" y="77155"/>
                </a:lnTo>
                <a:lnTo>
                  <a:pt x="54066" y="76956"/>
                </a:lnTo>
                <a:lnTo>
                  <a:pt x="56698" y="73085"/>
                </a:lnTo>
                <a:close/>
                <a:moveTo>
                  <a:pt x="53501" y="77737"/>
                </a:moveTo>
                <a:lnTo>
                  <a:pt x="54251" y="78701"/>
                </a:lnTo>
                <a:lnTo>
                  <a:pt x="55196" y="79673"/>
                </a:lnTo>
                <a:lnTo>
                  <a:pt x="57077" y="81226"/>
                </a:lnTo>
                <a:lnTo>
                  <a:pt x="58393" y="82190"/>
                </a:lnTo>
                <a:lnTo>
                  <a:pt x="60089" y="82971"/>
                </a:lnTo>
                <a:lnTo>
                  <a:pt x="60089" y="87042"/>
                </a:lnTo>
                <a:lnTo>
                  <a:pt x="57828" y="85297"/>
                </a:lnTo>
                <a:lnTo>
                  <a:pt x="55761" y="83553"/>
                </a:lnTo>
                <a:lnTo>
                  <a:pt x="54631" y="82971"/>
                </a:lnTo>
                <a:lnTo>
                  <a:pt x="53501" y="82190"/>
                </a:lnTo>
                <a:lnTo>
                  <a:pt x="52185" y="81808"/>
                </a:lnTo>
                <a:lnTo>
                  <a:pt x="50861" y="81609"/>
                </a:lnTo>
                <a:lnTo>
                  <a:pt x="53501" y="77737"/>
                </a:lnTo>
                <a:close/>
                <a:moveTo>
                  <a:pt x="85713" y="73857"/>
                </a:moveTo>
                <a:lnTo>
                  <a:pt x="87408" y="74630"/>
                </a:lnTo>
                <a:lnTo>
                  <a:pt x="87215" y="75602"/>
                </a:lnTo>
                <a:lnTo>
                  <a:pt x="87215" y="76574"/>
                </a:lnTo>
                <a:lnTo>
                  <a:pt x="85898" y="77155"/>
                </a:lnTo>
                <a:lnTo>
                  <a:pt x="84768" y="77928"/>
                </a:lnTo>
                <a:lnTo>
                  <a:pt x="82508" y="79482"/>
                </a:lnTo>
                <a:lnTo>
                  <a:pt x="79682" y="81418"/>
                </a:lnTo>
                <a:lnTo>
                  <a:pt x="78366" y="82581"/>
                </a:lnTo>
                <a:lnTo>
                  <a:pt x="77801" y="83162"/>
                </a:lnTo>
                <a:lnTo>
                  <a:pt x="77422" y="83935"/>
                </a:lnTo>
                <a:lnTo>
                  <a:pt x="77422" y="84325"/>
                </a:lnTo>
                <a:lnTo>
                  <a:pt x="77607" y="84517"/>
                </a:lnTo>
                <a:lnTo>
                  <a:pt x="78366" y="84517"/>
                </a:lnTo>
                <a:lnTo>
                  <a:pt x="79117" y="84325"/>
                </a:lnTo>
                <a:lnTo>
                  <a:pt x="80433" y="83744"/>
                </a:lnTo>
                <a:lnTo>
                  <a:pt x="81757" y="82772"/>
                </a:lnTo>
                <a:lnTo>
                  <a:pt x="83073" y="81808"/>
                </a:lnTo>
                <a:lnTo>
                  <a:pt x="85148" y="80254"/>
                </a:lnTo>
                <a:lnTo>
                  <a:pt x="87408" y="78900"/>
                </a:lnTo>
                <a:lnTo>
                  <a:pt x="87780" y="81027"/>
                </a:lnTo>
                <a:lnTo>
                  <a:pt x="88345" y="82772"/>
                </a:lnTo>
                <a:lnTo>
                  <a:pt x="86278" y="83553"/>
                </a:lnTo>
                <a:lnTo>
                  <a:pt x="84203" y="84716"/>
                </a:lnTo>
                <a:lnTo>
                  <a:pt x="83073" y="85098"/>
                </a:lnTo>
                <a:lnTo>
                  <a:pt x="81757" y="86070"/>
                </a:lnTo>
                <a:lnTo>
                  <a:pt x="80627" y="87042"/>
                </a:lnTo>
                <a:lnTo>
                  <a:pt x="80061" y="87623"/>
                </a:lnTo>
                <a:lnTo>
                  <a:pt x="79868" y="88205"/>
                </a:lnTo>
                <a:lnTo>
                  <a:pt x="76477" y="83353"/>
                </a:lnTo>
                <a:lnTo>
                  <a:pt x="74217" y="80063"/>
                </a:lnTo>
                <a:lnTo>
                  <a:pt x="75347" y="79673"/>
                </a:lnTo>
                <a:lnTo>
                  <a:pt x="76671" y="79091"/>
                </a:lnTo>
                <a:lnTo>
                  <a:pt x="78931" y="77737"/>
                </a:lnTo>
                <a:lnTo>
                  <a:pt x="82322" y="75793"/>
                </a:lnTo>
                <a:lnTo>
                  <a:pt x="85519" y="74048"/>
                </a:lnTo>
                <a:lnTo>
                  <a:pt x="85713" y="73857"/>
                </a:lnTo>
                <a:close/>
                <a:moveTo>
                  <a:pt x="89289" y="85879"/>
                </a:moveTo>
                <a:lnTo>
                  <a:pt x="90234" y="89169"/>
                </a:lnTo>
                <a:lnTo>
                  <a:pt x="90040" y="89169"/>
                </a:lnTo>
                <a:lnTo>
                  <a:pt x="88538" y="90531"/>
                </a:lnTo>
                <a:lnTo>
                  <a:pt x="86843" y="91694"/>
                </a:lnTo>
                <a:lnTo>
                  <a:pt x="85333" y="92658"/>
                </a:lnTo>
                <a:lnTo>
                  <a:pt x="83824" y="93630"/>
                </a:lnTo>
                <a:lnTo>
                  <a:pt x="83638" y="93821"/>
                </a:lnTo>
                <a:lnTo>
                  <a:pt x="80812" y="89559"/>
                </a:lnTo>
                <a:lnTo>
                  <a:pt x="81377" y="89559"/>
                </a:lnTo>
                <a:lnTo>
                  <a:pt x="81943" y="89368"/>
                </a:lnTo>
                <a:lnTo>
                  <a:pt x="83073" y="88787"/>
                </a:lnTo>
                <a:lnTo>
                  <a:pt x="85148" y="87424"/>
                </a:lnTo>
                <a:lnTo>
                  <a:pt x="89289" y="85879"/>
                </a:lnTo>
                <a:close/>
                <a:moveTo>
                  <a:pt x="50489" y="82389"/>
                </a:moveTo>
                <a:lnTo>
                  <a:pt x="51619" y="83162"/>
                </a:lnTo>
                <a:lnTo>
                  <a:pt x="52935" y="84134"/>
                </a:lnTo>
                <a:lnTo>
                  <a:pt x="55002" y="86460"/>
                </a:lnTo>
                <a:lnTo>
                  <a:pt x="56133" y="87623"/>
                </a:lnTo>
                <a:lnTo>
                  <a:pt x="57263" y="88587"/>
                </a:lnTo>
                <a:lnTo>
                  <a:pt x="58587" y="89368"/>
                </a:lnTo>
                <a:lnTo>
                  <a:pt x="59903" y="89950"/>
                </a:lnTo>
                <a:lnTo>
                  <a:pt x="60089" y="89950"/>
                </a:lnTo>
                <a:lnTo>
                  <a:pt x="60089" y="95765"/>
                </a:lnTo>
                <a:lnTo>
                  <a:pt x="59338" y="95184"/>
                </a:lnTo>
                <a:lnTo>
                  <a:pt x="58587" y="94602"/>
                </a:lnTo>
                <a:lnTo>
                  <a:pt x="57263" y="93240"/>
                </a:lnTo>
                <a:lnTo>
                  <a:pt x="54631" y="90531"/>
                </a:lnTo>
                <a:lnTo>
                  <a:pt x="53121" y="89169"/>
                </a:lnTo>
                <a:lnTo>
                  <a:pt x="51240" y="88205"/>
                </a:lnTo>
                <a:lnTo>
                  <a:pt x="49359" y="87623"/>
                </a:lnTo>
                <a:lnTo>
                  <a:pt x="47470" y="87042"/>
                </a:lnTo>
                <a:lnTo>
                  <a:pt x="50489" y="82389"/>
                </a:lnTo>
                <a:close/>
                <a:moveTo>
                  <a:pt x="90985" y="91694"/>
                </a:moveTo>
                <a:lnTo>
                  <a:pt x="91550" y="94021"/>
                </a:lnTo>
                <a:lnTo>
                  <a:pt x="90605" y="94212"/>
                </a:lnTo>
                <a:lnTo>
                  <a:pt x="89854" y="94793"/>
                </a:lnTo>
                <a:lnTo>
                  <a:pt x="88345" y="95765"/>
                </a:lnTo>
                <a:lnTo>
                  <a:pt x="87408" y="96928"/>
                </a:lnTo>
                <a:lnTo>
                  <a:pt x="86843" y="97510"/>
                </a:lnTo>
                <a:lnTo>
                  <a:pt x="86649" y="98092"/>
                </a:lnTo>
                <a:lnTo>
                  <a:pt x="84389" y="94793"/>
                </a:lnTo>
                <a:lnTo>
                  <a:pt x="86084" y="94403"/>
                </a:lnTo>
                <a:lnTo>
                  <a:pt x="87780" y="93821"/>
                </a:lnTo>
                <a:lnTo>
                  <a:pt x="89475" y="92857"/>
                </a:lnTo>
                <a:lnTo>
                  <a:pt x="90985" y="91694"/>
                </a:lnTo>
                <a:close/>
                <a:moveTo>
                  <a:pt x="46905" y="88006"/>
                </a:moveTo>
                <a:lnTo>
                  <a:pt x="48794" y="89368"/>
                </a:lnTo>
                <a:lnTo>
                  <a:pt x="50675" y="90722"/>
                </a:lnTo>
                <a:lnTo>
                  <a:pt x="52556" y="92276"/>
                </a:lnTo>
                <a:lnTo>
                  <a:pt x="54066" y="94021"/>
                </a:lnTo>
                <a:lnTo>
                  <a:pt x="56133" y="96148"/>
                </a:lnTo>
                <a:lnTo>
                  <a:pt x="57263" y="97311"/>
                </a:lnTo>
                <a:lnTo>
                  <a:pt x="58393" y="98092"/>
                </a:lnTo>
                <a:lnTo>
                  <a:pt x="56326" y="99255"/>
                </a:lnTo>
                <a:lnTo>
                  <a:pt x="55382" y="98673"/>
                </a:lnTo>
                <a:lnTo>
                  <a:pt x="54251" y="98283"/>
                </a:lnTo>
                <a:lnTo>
                  <a:pt x="52370" y="97311"/>
                </a:lnTo>
                <a:lnTo>
                  <a:pt x="50489" y="96148"/>
                </a:lnTo>
                <a:lnTo>
                  <a:pt x="48980" y="95184"/>
                </a:lnTo>
                <a:lnTo>
                  <a:pt x="47664" y="94021"/>
                </a:lnTo>
                <a:lnTo>
                  <a:pt x="46154" y="92857"/>
                </a:lnTo>
                <a:lnTo>
                  <a:pt x="44644" y="91886"/>
                </a:lnTo>
                <a:lnTo>
                  <a:pt x="46905" y="88006"/>
                </a:lnTo>
                <a:close/>
                <a:moveTo>
                  <a:pt x="43893" y="93049"/>
                </a:moveTo>
                <a:lnTo>
                  <a:pt x="44273" y="93821"/>
                </a:lnTo>
                <a:lnTo>
                  <a:pt x="44838" y="94403"/>
                </a:lnTo>
                <a:lnTo>
                  <a:pt x="45968" y="95765"/>
                </a:lnTo>
                <a:lnTo>
                  <a:pt x="47284" y="96928"/>
                </a:lnTo>
                <a:lnTo>
                  <a:pt x="48600" y="97892"/>
                </a:lnTo>
                <a:lnTo>
                  <a:pt x="50675" y="99446"/>
                </a:lnTo>
                <a:lnTo>
                  <a:pt x="51991" y="100219"/>
                </a:lnTo>
                <a:lnTo>
                  <a:pt x="53315" y="100999"/>
                </a:lnTo>
                <a:lnTo>
                  <a:pt x="50489" y="102354"/>
                </a:lnTo>
                <a:lnTo>
                  <a:pt x="48229" y="100800"/>
                </a:lnTo>
                <a:lnTo>
                  <a:pt x="45968" y="99055"/>
                </a:lnTo>
                <a:lnTo>
                  <a:pt x="44079" y="97311"/>
                </a:lnTo>
                <a:lnTo>
                  <a:pt x="42384" y="95765"/>
                </a:lnTo>
                <a:lnTo>
                  <a:pt x="43514" y="93821"/>
                </a:lnTo>
                <a:lnTo>
                  <a:pt x="43893" y="93049"/>
                </a:lnTo>
                <a:close/>
                <a:moveTo>
                  <a:pt x="92115" y="96347"/>
                </a:moveTo>
                <a:lnTo>
                  <a:pt x="93059" y="100418"/>
                </a:lnTo>
                <a:lnTo>
                  <a:pt x="92115" y="101382"/>
                </a:lnTo>
                <a:lnTo>
                  <a:pt x="91170" y="102354"/>
                </a:lnTo>
                <a:lnTo>
                  <a:pt x="90799" y="102935"/>
                </a:lnTo>
                <a:lnTo>
                  <a:pt x="90419" y="103517"/>
                </a:lnTo>
                <a:lnTo>
                  <a:pt x="90419" y="103708"/>
                </a:lnTo>
                <a:lnTo>
                  <a:pt x="87215" y="99055"/>
                </a:lnTo>
                <a:lnTo>
                  <a:pt x="88345" y="98673"/>
                </a:lnTo>
                <a:lnTo>
                  <a:pt x="89475" y="98092"/>
                </a:lnTo>
                <a:lnTo>
                  <a:pt x="90799" y="97311"/>
                </a:lnTo>
                <a:lnTo>
                  <a:pt x="92115" y="96347"/>
                </a:lnTo>
                <a:close/>
                <a:moveTo>
                  <a:pt x="41254" y="97510"/>
                </a:moveTo>
                <a:lnTo>
                  <a:pt x="41819" y="98474"/>
                </a:lnTo>
                <a:lnTo>
                  <a:pt x="42577" y="99446"/>
                </a:lnTo>
                <a:lnTo>
                  <a:pt x="43893" y="100999"/>
                </a:lnTo>
                <a:lnTo>
                  <a:pt x="45775" y="102744"/>
                </a:lnTo>
                <a:lnTo>
                  <a:pt x="47664" y="104098"/>
                </a:lnTo>
                <a:lnTo>
                  <a:pt x="44459" y="106233"/>
                </a:lnTo>
                <a:lnTo>
                  <a:pt x="43708" y="106034"/>
                </a:lnTo>
                <a:lnTo>
                  <a:pt x="42384" y="105453"/>
                </a:lnTo>
                <a:lnTo>
                  <a:pt x="41068" y="104871"/>
                </a:lnTo>
                <a:lnTo>
                  <a:pt x="39752" y="103907"/>
                </a:lnTo>
                <a:lnTo>
                  <a:pt x="38242" y="103326"/>
                </a:lnTo>
                <a:lnTo>
                  <a:pt x="37863" y="103126"/>
                </a:lnTo>
                <a:lnTo>
                  <a:pt x="39558" y="100418"/>
                </a:lnTo>
                <a:lnTo>
                  <a:pt x="41254" y="97510"/>
                </a:lnTo>
                <a:close/>
                <a:moveTo>
                  <a:pt x="93624" y="103907"/>
                </a:moveTo>
                <a:lnTo>
                  <a:pt x="94561" y="109523"/>
                </a:lnTo>
                <a:lnTo>
                  <a:pt x="91364" y="105070"/>
                </a:lnTo>
                <a:lnTo>
                  <a:pt x="91736" y="105070"/>
                </a:lnTo>
                <a:lnTo>
                  <a:pt x="92301" y="104871"/>
                </a:lnTo>
                <a:lnTo>
                  <a:pt x="92680" y="104680"/>
                </a:lnTo>
                <a:lnTo>
                  <a:pt x="93624" y="103907"/>
                </a:lnTo>
                <a:close/>
                <a:moveTo>
                  <a:pt x="36733" y="104680"/>
                </a:moveTo>
                <a:lnTo>
                  <a:pt x="37863" y="106034"/>
                </a:lnTo>
                <a:lnTo>
                  <a:pt x="39187" y="107197"/>
                </a:lnTo>
                <a:lnTo>
                  <a:pt x="41068" y="108360"/>
                </a:lnTo>
                <a:lnTo>
                  <a:pt x="38428" y="110304"/>
                </a:lnTo>
                <a:lnTo>
                  <a:pt x="37863" y="109723"/>
                </a:lnTo>
                <a:lnTo>
                  <a:pt x="37298" y="109141"/>
                </a:lnTo>
                <a:lnTo>
                  <a:pt x="35982" y="108560"/>
                </a:lnTo>
                <a:lnTo>
                  <a:pt x="35231" y="107978"/>
                </a:lnTo>
                <a:lnTo>
                  <a:pt x="34101" y="107779"/>
                </a:lnTo>
                <a:lnTo>
                  <a:pt x="35417" y="106233"/>
                </a:lnTo>
                <a:lnTo>
                  <a:pt x="36733" y="104680"/>
                </a:lnTo>
                <a:close/>
                <a:moveTo>
                  <a:pt x="63479" y="70368"/>
                </a:moveTo>
                <a:lnTo>
                  <a:pt x="64803" y="72304"/>
                </a:lnTo>
                <a:lnTo>
                  <a:pt x="67064" y="75793"/>
                </a:lnTo>
                <a:lnTo>
                  <a:pt x="69510" y="79091"/>
                </a:lnTo>
                <a:lnTo>
                  <a:pt x="74217" y="85879"/>
                </a:lnTo>
                <a:lnTo>
                  <a:pt x="78738" y="92276"/>
                </a:lnTo>
                <a:lnTo>
                  <a:pt x="83073" y="98864"/>
                </a:lnTo>
                <a:lnTo>
                  <a:pt x="87408" y="105261"/>
                </a:lnTo>
                <a:lnTo>
                  <a:pt x="91736" y="111467"/>
                </a:lnTo>
                <a:lnTo>
                  <a:pt x="90799" y="111077"/>
                </a:lnTo>
                <a:lnTo>
                  <a:pt x="85713" y="107978"/>
                </a:lnTo>
                <a:lnTo>
                  <a:pt x="80627" y="105070"/>
                </a:lnTo>
                <a:lnTo>
                  <a:pt x="76106" y="102935"/>
                </a:lnTo>
                <a:lnTo>
                  <a:pt x="73845" y="101963"/>
                </a:lnTo>
                <a:lnTo>
                  <a:pt x="71391" y="100999"/>
                </a:lnTo>
                <a:lnTo>
                  <a:pt x="67814" y="99637"/>
                </a:lnTo>
                <a:lnTo>
                  <a:pt x="65933" y="98864"/>
                </a:lnTo>
                <a:lnTo>
                  <a:pt x="64044" y="98283"/>
                </a:lnTo>
                <a:lnTo>
                  <a:pt x="64044" y="97892"/>
                </a:lnTo>
                <a:lnTo>
                  <a:pt x="64424" y="95566"/>
                </a:lnTo>
                <a:lnTo>
                  <a:pt x="64610" y="93049"/>
                </a:lnTo>
                <a:lnTo>
                  <a:pt x="64610" y="90722"/>
                </a:lnTo>
                <a:lnTo>
                  <a:pt x="64424" y="88205"/>
                </a:lnTo>
                <a:lnTo>
                  <a:pt x="64044" y="83353"/>
                </a:lnTo>
                <a:lnTo>
                  <a:pt x="63673" y="78510"/>
                </a:lnTo>
                <a:lnTo>
                  <a:pt x="63479" y="70368"/>
                </a:lnTo>
                <a:close/>
                <a:moveTo>
                  <a:pt x="56698" y="66488"/>
                </a:moveTo>
                <a:lnTo>
                  <a:pt x="53686" y="70950"/>
                </a:lnTo>
                <a:lnTo>
                  <a:pt x="50861" y="75212"/>
                </a:lnTo>
                <a:lnTo>
                  <a:pt x="46154" y="83162"/>
                </a:lnTo>
                <a:lnTo>
                  <a:pt x="41447" y="91113"/>
                </a:lnTo>
                <a:lnTo>
                  <a:pt x="37298" y="98673"/>
                </a:lnTo>
                <a:lnTo>
                  <a:pt x="34851" y="102354"/>
                </a:lnTo>
                <a:lnTo>
                  <a:pt x="33721" y="104098"/>
                </a:lnTo>
                <a:lnTo>
                  <a:pt x="32212" y="105843"/>
                </a:lnTo>
                <a:lnTo>
                  <a:pt x="30710" y="107779"/>
                </a:lnTo>
                <a:lnTo>
                  <a:pt x="29386" y="109723"/>
                </a:lnTo>
                <a:lnTo>
                  <a:pt x="28256" y="111850"/>
                </a:lnTo>
                <a:lnTo>
                  <a:pt x="27125" y="113985"/>
                </a:lnTo>
                <a:lnTo>
                  <a:pt x="27691" y="108169"/>
                </a:lnTo>
                <a:lnTo>
                  <a:pt x="28635" y="102744"/>
                </a:lnTo>
                <a:lnTo>
                  <a:pt x="29580" y="97311"/>
                </a:lnTo>
                <a:lnTo>
                  <a:pt x="30710" y="92077"/>
                </a:lnTo>
                <a:lnTo>
                  <a:pt x="31840" y="87042"/>
                </a:lnTo>
                <a:lnTo>
                  <a:pt x="32777" y="81808"/>
                </a:lnTo>
                <a:lnTo>
                  <a:pt x="33535" y="76574"/>
                </a:lnTo>
                <a:lnTo>
                  <a:pt x="33342" y="75992"/>
                </a:lnTo>
                <a:lnTo>
                  <a:pt x="34472" y="76375"/>
                </a:lnTo>
                <a:lnTo>
                  <a:pt x="35796" y="76184"/>
                </a:lnTo>
                <a:lnTo>
                  <a:pt x="37298" y="75793"/>
                </a:lnTo>
                <a:lnTo>
                  <a:pt x="38807" y="75212"/>
                </a:lnTo>
                <a:lnTo>
                  <a:pt x="41447" y="73857"/>
                </a:lnTo>
                <a:lnTo>
                  <a:pt x="43708" y="72885"/>
                </a:lnTo>
                <a:lnTo>
                  <a:pt x="50296" y="69786"/>
                </a:lnTo>
                <a:lnTo>
                  <a:pt x="56698" y="66488"/>
                </a:lnTo>
                <a:close/>
                <a:moveTo>
                  <a:pt x="32777" y="109141"/>
                </a:moveTo>
                <a:lnTo>
                  <a:pt x="33342" y="109723"/>
                </a:lnTo>
                <a:lnTo>
                  <a:pt x="33907" y="110105"/>
                </a:lnTo>
                <a:lnTo>
                  <a:pt x="35231" y="111077"/>
                </a:lnTo>
                <a:lnTo>
                  <a:pt x="36361" y="111659"/>
                </a:lnTo>
                <a:lnTo>
                  <a:pt x="33342" y="113594"/>
                </a:lnTo>
                <a:lnTo>
                  <a:pt x="32212" y="114176"/>
                </a:lnTo>
                <a:lnTo>
                  <a:pt x="30896" y="114758"/>
                </a:lnTo>
                <a:lnTo>
                  <a:pt x="28256" y="115530"/>
                </a:lnTo>
                <a:lnTo>
                  <a:pt x="29014" y="114949"/>
                </a:lnTo>
                <a:lnTo>
                  <a:pt x="29580" y="114176"/>
                </a:lnTo>
                <a:lnTo>
                  <a:pt x="30710" y="112431"/>
                </a:lnTo>
                <a:lnTo>
                  <a:pt x="31840" y="110687"/>
                </a:lnTo>
                <a:lnTo>
                  <a:pt x="32777" y="109141"/>
                </a:lnTo>
                <a:close/>
                <a:moveTo>
                  <a:pt x="60654" y="0"/>
                </a:moveTo>
                <a:lnTo>
                  <a:pt x="60089" y="199"/>
                </a:lnTo>
                <a:lnTo>
                  <a:pt x="59523" y="581"/>
                </a:lnTo>
                <a:lnTo>
                  <a:pt x="59152" y="581"/>
                </a:lnTo>
                <a:lnTo>
                  <a:pt x="58022" y="1163"/>
                </a:lnTo>
                <a:lnTo>
                  <a:pt x="57077" y="1943"/>
                </a:lnTo>
                <a:lnTo>
                  <a:pt x="56326" y="2716"/>
                </a:lnTo>
                <a:lnTo>
                  <a:pt x="55568" y="3688"/>
                </a:lnTo>
                <a:lnTo>
                  <a:pt x="54066" y="5815"/>
                </a:lnTo>
                <a:lnTo>
                  <a:pt x="52935" y="8340"/>
                </a:lnTo>
                <a:lnTo>
                  <a:pt x="51991" y="11049"/>
                </a:lnTo>
                <a:lnTo>
                  <a:pt x="51240" y="13574"/>
                </a:lnTo>
                <a:lnTo>
                  <a:pt x="49924" y="18227"/>
                </a:lnTo>
                <a:lnTo>
                  <a:pt x="48229" y="23262"/>
                </a:lnTo>
                <a:lnTo>
                  <a:pt x="47284" y="25787"/>
                </a:lnTo>
                <a:lnTo>
                  <a:pt x="46154" y="28113"/>
                </a:lnTo>
                <a:lnTo>
                  <a:pt x="44644" y="30631"/>
                </a:lnTo>
                <a:lnTo>
                  <a:pt x="42949" y="33148"/>
                </a:lnTo>
                <a:lnTo>
                  <a:pt x="41633" y="35674"/>
                </a:lnTo>
                <a:lnTo>
                  <a:pt x="40882" y="37028"/>
                </a:lnTo>
                <a:lnTo>
                  <a:pt x="40317" y="38382"/>
                </a:lnTo>
                <a:lnTo>
                  <a:pt x="37863" y="39163"/>
                </a:lnTo>
                <a:lnTo>
                  <a:pt x="35417" y="39745"/>
                </a:lnTo>
                <a:lnTo>
                  <a:pt x="30330" y="40709"/>
                </a:lnTo>
                <a:lnTo>
                  <a:pt x="19972" y="42262"/>
                </a:lnTo>
                <a:lnTo>
                  <a:pt x="13942" y="43035"/>
                </a:lnTo>
                <a:lnTo>
                  <a:pt x="7725" y="43815"/>
                </a:lnTo>
                <a:lnTo>
                  <a:pt x="5844" y="44007"/>
                </a:lnTo>
                <a:lnTo>
                  <a:pt x="3955" y="44007"/>
                </a:lnTo>
                <a:lnTo>
                  <a:pt x="1888" y="44198"/>
                </a:lnTo>
                <a:lnTo>
                  <a:pt x="1130" y="44588"/>
                </a:lnTo>
                <a:lnTo>
                  <a:pt x="379" y="44979"/>
                </a:lnTo>
                <a:lnTo>
                  <a:pt x="0" y="45560"/>
                </a:lnTo>
                <a:lnTo>
                  <a:pt x="0" y="46142"/>
                </a:lnTo>
                <a:lnTo>
                  <a:pt x="0" y="46723"/>
                </a:lnTo>
                <a:lnTo>
                  <a:pt x="0" y="47496"/>
                </a:lnTo>
                <a:lnTo>
                  <a:pt x="379" y="48078"/>
                </a:lnTo>
                <a:lnTo>
                  <a:pt x="1130" y="49623"/>
                </a:lnTo>
                <a:lnTo>
                  <a:pt x="2260" y="50786"/>
                </a:lnTo>
                <a:lnTo>
                  <a:pt x="3390" y="51758"/>
                </a:lnTo>
                <a:lnTo>
                  <a:pt x="5279" y="53503"/>
                </a:lnTo>
                <a:lnTo>
                  <a:pt x="7160" y="55247"/>
                </a:lnTo>
                <a:lnTo>
                  <a:pt x="11302" y="58546"/>
                </a:lnTo>
                <a:lnTo>
                  <a:pt x="15258" y="62226"/>
                </a:lnTo>
                <a:lnTo>
                  <a:pt x="19407" y="65907"/>
                </a:lnTo>
                <a:lnTo>
                  <a:pt x="22039" y="68233"/>
                </a:lnTo>
                <a:lnTo>
                  <a:pt x="24679" y="70758"/>
                </a:lnTo>
                <a:lnTo>
                  <a:pt x="27125" y="73467"/>
                </a:lnTo>
                <a:lnTo>
                  <a:pt x="28256" y="75020"/>
                </a:lnTo>
                <a:lnTo>
                  <a:pt x="29200" y="76574"/>
                </a:lnTo>
                <a:lnTo>
                  <a:pt x="29580" y="77155"/>
                </a:lnTo>
                <a:lnTo>
                  <a:pt x="30330" y="77347"/>
                </a:lnTo>
                <a:lnTo>
                  <a:pt x="29014" y="82389"/>
                </a:lnTo>
                <a:lnTo>
                  <a:pt x="27884" y="87424"/>
                </a:lnTo>
                <a:lnTo>
                  <a:pt x="25809" y="97701"/>
                </a:lnTo>
                <a:lnTo>
                  <a:pt x="24865" y="102545"/>
                </a:lnTo>
                <a:lnTo>
                  <a:pt x="23928" y="107779"/>
                </a:lnTo>
                <a:lnTo>
                  <a:pt x="23549" y="110495"/>
                </a:lnTo>
                <a:lnTo>
                  <a:pt x="23170" y="113013"/>
                </a:lnTo>
                <a:lnTo>
                  <a:pt x="23170" y="115530"/>
                </a:lnTo>
                <a:lnTo>
                  <a:pt x="23363" y="118056"/>
                </a:lnTo>
                <a:lnTo>
                  <a:pt x="23549" y="118828"/>
                </a:lnTo>
                <a:lnTo>
                  <a:pt x="23928" y="119219"/>
                </a:lnTo>
                <a:lnTo>
                  <a:pt x="24679" y="119601"/>
                </a:lnTo>
                <a:lnTo>
                  <a:pt x="25244" y="119601"/>
                </a:lnTo>
                <a:lnTo>
                  <a:pt x="26189" y="119800"/>
                </a:lnTo>
                <a:lnTo>
                  <a:pt x="27319" y="119992"/>
                </a:lnTo>
                <a:lnTo>
                  <a:pt x="28449" y="119800"/>
                </a:lnTo>
                <a:lnTo>
                  <a:pt x="29386" y="119601"/>
                </a:lnTo>
                <a:lnTo>
                  <a:pt x="31646" y="119020"/>
                </a:lnTo>
                <a:lnTo>
                  <a:pt x="34101" y="117857"/>
                </a:lnTo>
                <a:lnTo>
                  <a:pt x="36167" y="116502"/>
                </a:lnTo>
                <a:lnTo>
                  <a:pt x="38428" y="115148"/>
                </a:lnTo>
                <a:lnTo>
                  <a:pt x="41819" y="112630"/>
                </a:lnTo>
                <a:lnTo>
                  <a:pt x="44273" y="111077"/>
                </a:lnTo>
                <a:lnTo>
                  <a:pt x="46719" y="109523"/>
                </a:lnTo>
                <a:lnTo>
                  <a:pt x="51991" y="106616"/>
                </a:lnTo>
                <a:lnTo>
                  <a:pt x="57077" y="103708"/>
                </a:lnTo>
                <a:lnTo>
                  <a:pt x="59523" y="102162"/>
                </a:lnTo>
                <a:lnTo>
                  <a:pt x="61977" y="100609"/>
                </a:lnTo>
                <a:lnTo>
                  <a:pt x="62914" y="101382"/>
                </a:lnTo>
                <a:lnTo>
                  <a:pt x="64044" y="101963"/>
                </a:lnTo>
                <a:lnTo>
                  <a:pt x="66498" y="103126"/>
                </a:lnTo>
                <a:lnTo>
                  <a:pt x="72150" y="105261"/>
                </a:lnTo>
                <a:lnTo>
                  <a:pt x="74975" y="106616"/>
                </a:lnTo>
                <a:lnTo>
                  <a:pt x="77801" y="107978"/>
                </a:lnTo>
                <a:lnTo>
                  <a:pt x="82887" y="110687"/>
                </a:lnTo>
                <a:lnTo>
                  <a:pt x="87973" y="113786"/>
                </a:lnTo>
                <a:lnTo>
                  <a:pt x="89854" y="115148"/>
                </a:lnTo>
                <a:lnTo>
                  <a:pt x="91929" y="116502"/>
                </a:lnTo>
                <a:lnTo>
                  <a:pt x="93059" y="117084"/>
                </a:lnTo>
                <a:lnTo>
                  <a:pt x="94190" y="117665"/>
                </a:lnTo>
                <a:lnTo>
                  <a:pt x="95320" y="117857"/>
                </a:lnTo>
                <a:lnTo>
                  <a:pt x="96450" y="117665"/>
                </a:lnTo>
                <a:lnTo>
                  <a:pt x="96822" y="117665"/>
                </a:lnTo>
                <a:lnTo>
                  <a:pt x="97015" y="117275"/>
                </a:lnTo>
                <a:lnTo>
                  <a:pt x="97766" y="117084"/>
                </a:lnTo>
                <a:lnTo>
                  <a:pt x="98331" y="116693"/>
                </a:lnTo>
                <a:lnTo>
                  <a:pt x="98711" y="116112"/>
                </a:lnTo>
                <a:lnTo>
                  <a:pt x="98896" y="115339"/>
                </a:lnTo>
                <a:lnTo>
                  <a:pt x="98711" y="112049"/>
                </a:lnTo>
                <a:lnTo>
                  <a:pt x="98331" y="108751"/>
                </a:lnTo>
                <a:lnTo>
                  <a:pt x="97766" y="105652"/>
                </a:lnTo>
                <a:lnTo>
                  <a:pt x="97201" y="102354"/>
                </a:lnTo>
                <a:lnTo>
                  <a:pt x="95506" y="95956"/>
                </a:lnTo>
                <a:lnTo>
                  <a:pt x="93810" y="89559"/>
                </a:lnTo>
                <a:lnTo>
                  <a:pt x="92115" y="83353"/>
                </a:lnTo>
                <a:lnTo>
                  <a:pt x="91929" y="82772"/>
                </a:lnTo>
                <a:lnTo>
                  <a:pt x="90419" y="77155"/>
                </a:lnTo>
                <a:lnTo>
                  <a:pt x="90419" y="76765"/>
                </a:lnTo>
                <a:lnTo>
                  <a:pt x="90234" y="76184"/>
                </a:lnTo>
                <a:lnTo>
                  <a:pt x="90040" y="75793"/>
                </a:lnTo>
                <a:lnTo>
                  <a:pt x="90419" y="75602"/>
                </a:lnTo>
                <a:lnTo>
                  <a:pt x="90799" y="75411"/>
                </a:lnTo>
                <a:lnTo>
                  <a:pt x="91364" y="74829"/>
                </a:lnTo>
                <a:lnTo>
                  <a:pt x="91736" y="74439"/>
                </a:lnTo>
                <a:lnTo>
                  <a:pt x="93624" y="72503"/>
                </a:lnTo>
                <a:lnTo>
                  <a:pt x="95691" y="70758"/>
                </a:lnTo>
                <a:lnTo>
                  <a:pt x="99841" y="67070"/>
                </a:lnTo>
                <a:lnTo>
                  <a:pt x="103982" y="63780"/>
                </a:lnTo>
                <a:lnTo>
                  <a:pt x="108124" y="60290"/>
                </a:lnTo>
                <a:lnTo>
                  <a:pt x="110013" y="58346"/>
                </a:lnTo>
                <a:lnTo>
                  <a:pt x="111894" y="56602"/>
                </a:lnTo>
                <a:lnTo>
                  <a:pt x="113775" y="54475"/>
                </a:lnTo>
                <a:lnTo>
                  <a:pt x="115285" y="52340"/>
                </a:lnTo>
                <a:lnTo>
                  <a:pt x="117917" y="49432"/>
                </a:lnTo>
                <a:lnTo>
                  <a:pt x="119241" y="47687"/>
                </a:lnTo>
                <a:lnTo>
                  <a:pt x="119612" y="46914"/>
                </a:lnTo>
                <a:lnTo>
                  <a:pt x="119992" y="45943"/>
                </a:lnTo>
                <a:lnTo>
                  <a:pt x="119992" y="45751"/>
                </a:lnTo>
                <a:lnTo>
                  <a:pt x="119806" y="44979"/>
                </a:lnTo>
                <a:lnTo>
                  <a:pt x="119427" y="44397"/>
                </a:lnTo>
                <a:lnTo>
                  <a:pt x="118862" y="43616"/>
                </a:lnTo>
                <a:lnTo>
                  <a:pt x="118111" y="43234"/>
                </a:lnTo>
                <a:lnTo>
                  <a:pt x="117166" y="42844"/>
                </a:lnTo>
                <a:lnTo>
                  <a:pt x="116222" y="42652"/>
                </a:lnTo>
                <a:lnTo>
                  <a:pt x="114341" y="42453"/>
                </a:lnTo>
                <a:lnTo>
                  <a:pt x="112459" y="42262"/>
                </a:lnTo>
                <a:lnTo>
                  <a:pt x="106808" y="41872"/>
                </a:lnTo>
                <a:lnTo>
                  <a:pt x="101343" y="41489"/>
                </a:lnTo>
                <a:lnTo>
                  <a:pt x="96071" y="41489"/>
                </a:lnTo>
                <a:lnTo>
                  <a:pt x="90985" y="41099"/>
                </a:lnTo>
                <a:lnTo>
                  <a:pt x="88910" y="40908"/>
                </a:lnTo>
                <a:lnTo>
                  <a:pt x="86843" y="40517"/>
                </a:lnTo>
                <a:lnTo>
                  <a:pt x="84768" y="39936"/>
                </a:lnTo>
                <a:lnTo>
                  <a:pt x="82694" y="39745"/>
                </a:lnTo>
                <a:lnTo>
                  <a:pt x="82508" y="39354"/>
                </a:lnTo>
                <a:lnTo>
                  <a:pt x="82322" y="38773"/>
                </a:lnTo>
                <a:lnTo>
                  <a:pt x="80627" y="36638"/>
                </a:lnTo>
                <a:lnTo>
                  <a:pt x="79117" y="34511"/>
                </a:lnTo>
                <a:lnTo>
                  <a:pt x="77607" y="32184"/>
                </a:lnTo>
                <a:lnTo>
                  <a:pt x="76291" y="29858"/>
                </a:lnTo>
                <a:lnTo>
                  <a:pt x="73652" y="25206"/>
                </a:lnTo>
                <a:lnTo>
                  <a:pt x="71391" y="20163"/>
                </a:lnTo>
                <a:lnTo>
                  <a:pt x="66870" y="10276"/>
                </a:lnTo>
                <a:lnTo>
                  <a:pt x="64424" y="5433"/>
                </a:lnTo>
                <a:lnTo>
                  <a:pt x="61784" y="581"/>
                </a:lnTo>
                <a:lnTo>
                  <a:pt x="61219" y="199"/>
                </a:lnTo>
                <a:lnTo>
                  <a:pt x="6065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4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-6025" y="4345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Motivation</a:t>
            </a:r>
          </a:p>
        </p:txBody>
      </p:sp>
      <p:sp>
        <p:nvSpPr>
          <p:cNvPr id="162" name="Shape 162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2991651" y="476437"/>
            <a:ext cx="345600" cy="414900"/>
          </a:xfrm>
          <a:custGeom>
            <a:pathLst>
              <a:path extrusionOk="0" h="120000" w="120000">
                <a:moveTo>
                  <a:pt x="86216" y="6"/>
                </a:moveTo>
                <a:lnTo>
                  <a:pt x="85290" y="158"/>
                </a:lnTo>
                <a:lnTo>
                  <a:pt x="84736" y="467"/>
                </a:lnTo>
                <a:lnTo>
                  <a:pt x="84182" y="1081"/>
                </a:lnTo>
                <a:lnTo>
                  <a:pt x="81785" y="4621"/>
                </a:lnTo>
                <a:lnTo>
                  <a:pt x="80677" y="6315"/>
                </a:lnTo>
                <a:lnTo>
                  <a:pt x="79941" y="8313"/>
                </a:lnTo>
                <a:lnTo>
                  <a:pt x="79752" y="8775"/>
                </a:lnTo>
                <a:lnTo>
                  <a:pt x="79941" y="9236"/>
                </a:lnTo>
                <a:lnTo>
                  <a:pt x="80305" y="9698"/>
                </a:lnTo>
                <a:lnTo>
                  <a:pt x="80677" y="10007"/>
                </a:lnTo>
                <a:lnTo>
                  <a:pt x="81231" y="10159"/>
                </a:lnTo>
                <a:lnTo>
                  <a:pt x="81967" y="10311"/>
                </a:lnTo>
                <a:lnTo>
                  <a:pt x="82521" y="10159"/>
                </a:lnTo>
                <a:lnTo>
                  <a:pt x="83075" y="9849"/>
                </a:lnTo>
                <a:lnTo>
                  <a:pt x="84554" y="8313"/>
                </a:lnTo>
                <a:lnTo>
                  <a:pt x="85662" y="6619"/>
                </a:lnTo>
                <a:lnTo>
                  <a:pt x="87323" y="4621"/>
                </a:lnTo>
                <a:lnTo>
                  <a:pt x="87877" y="4311"/>
                </a:lnTo>
                <a:lnTo>
                  <a:pt x="88431" y="3850"/>
                </a:lnTo>
                <a:lnTo>
                  <a:pt x="88803" y="2927"/>
                </a:lnTo>
                <a:lnTo>
                  <a:pt x="88985" y="2162"/>
                </a:lnTo>
                <a:lnTo>
                  <a:pt x="88803" y="1390"/>
                </a:lnTo>
                <a:lnTo>
                  <a:pt x="88431" y="777"/>
                </a:lnTo>
                <a:lnTo>
                  <a:pt x="87877" y="316"/>
                </a:lnTo>
                <a:lnTo>
                  <a:pt x="87141" y="158"/>
                </a:lnTo>
                <a:lnTo>
                  <a:pt x="86952" y="6"/>
                </a:lnTo>
                <a:close/>
                <a:moveTo>
                  <a:pt x="28989" y="1081"/>
                </a:moveTo>
                <a:lnTo>
                  <a:pt x="28435" y="1239"/>
                </a:lnTo>
                <a:lnTo>
                  <a:pt x="28063" y="1542"/>
                </a:lnTo>
                <a:lnTo>
                  <a:pt x="27699" y="2004"/>
                </a:lnTo>
                <a:lnTo>
                  <a:pt x="27699" y="2465"/>
                </a:lnTo>
                <a:lnTo>
                  <a:pt x="27699" y="2927"/>
                </a:lnTo>
                <a:lnTo>
                  <a:pt x="28063" y="4008"/>
                </a:lnTo>
                <a:lnTo>
                  <a:pt x="28617" y="5082"/>
                </a:lnTo>
                <a:lnTo>
                  <a:pt x="29914" y="7080"/>
                </a:lnTo>
                <a:lnTo>
                  <a:pt x="31204" y="9236"/>
                </a:lnTo>
                <a:lnTo>
                  <a:pt x="32312" y="11392"/>
                </a:lnTo>
                <a:lnTo>
                  <a:pt x="32865" y="12157"/>
                </a:lnTo>
                <a:lnTo>
                  <a:pt x="33601" y="12618"/>
                </a:lnTo>
                <a:lnTo>
                  <a:pt x="34345" y="12776"/>
                </a:lnTo>
                <a:lnTo>
                  <a:pt x="35081" y="12618"/>
                </a:lnTo>
                <a:lnTo>
                  <a:pt x="35817" y="12467"/>
                </a:lnTo>
                <a:lnTo>
                  <a:pt x="36370" y="12005"/>
                </a:lnTo>
                <a:lnTo>
                  <a:pt x="36742" y="11234"/>
                </a:lnTo>
                <a:lnTo>
                  <a:pt x="36742" y="10469"/>
                </a:lnTo>
                <a:lnTo>
                  <a:pt x="36370" y="9236"/>
                </a:lnTo>
                <a:lnTo>
                  <a:pt x="35635" y="8003"/>
                </a:lnTo>
                <a:lnTo>
                  <a:pt x="34155" y="5696"/>
                </a:lnTo>
                <a:lnTo>
                  <a:pt x="32494" y="3388"/>
                </a:lnTo>
                <a:lnTo>
                  <a:pt x="31576" y="2465"/>
                </a:lnTo>
                <a:lnTo>
                  <a:pt x="30650" y="1542"/>
                </a:lnTo>
                <a:lnTo>
                  <a:pt x="30096" y="1239"/>
                </a:lnTo>
                <a:lnTo>
                  <a:pt x="29542" y="1081"/>
                </a:lnTo>
                <a:close/>
                <a:moveTo>
                  <a:pt x="117230" y="27848"/>
                </a:moveTo>
                <a:lnTo>
                  <a:pt x="116676" y="28000"/>
                </a:lnTo>
                <a:lnTo>
                  <a:pt x="116123" y="28158"/>
                </a:lnTo>
                <a:lnTo>
                  <a:pt x="114825" y="28771"/>
                </a:lnTo>
                <a:lnTo>
                  <a:pt x="113353" y="29081"/>
                </a:lnTo>
                <a:lnTo>
                  <a:pt x="110395" y="29694"/>
                </a:lnTo>
                <a:lnTo>
                  <a:pt x="108923" y="30004"/>
                </a:lnTo>
                <a:lnTo>
                  <a:pt x="107443" y="30466"/>
                </a:lnTo>
                <a:lnTo>
                  <a:pt x="106336" y="31079"/>
                </a:lnTo>
                <a:lnTo>
                  <a:pt x="105228" y="32002"/>
                </a:lnTo>
                <a:lnTo>
                  <a:pt x="104864" y="32464"/>
                </a:lnTo>
                <a:lnTo>
                  <a:pt x="104864" y="33077"/>
                </a:lnTo>
                <a:lnTo>
                  <a:pt x="105046" y="33696"/>
                </a:lnTo>
                <a:lnTo>
                  <a:pt x="105418" y="33848"/>
                </a:lnTo>
                <a:lnTo>
                  <a:pt x="105782" y="33848"/>
                </a:lnTo>
                <a:lnTo>
                  <a:pt x="107261" y="34000"/>
                </a:lnTo>
                <a:lnTo>
                  <a:pt x="108923" y="34000"/>
                </a:lnTo>
                <a:lnTo>
                  <a:pt x="110766" y="33848"/>
                </a:lnTo>
                <a:lnTo>
                  <a:pt x="112428" y="33696"/>
                </a:lnTo>
                <a:lnTo>
                  <a:pt x="114089" y="33235"/>
                </a:lnTo>
                <a:lnTo>
                  <a:pt x="115751" y="32925"/>
                </a:lnTo>
                <a:lnTo>
                  <a:pt x="117230" y="32312"/>
                </a:lnTo>
                <a:lnTo>
                  <a:pt x="118702" y="31850"/>
                </a:lnTo>
                <a:lnTo>
                  <a:pt x="119256" y="31541"/>
                </a:lnTo>
                <a:lnTo>
                  <a:pt x="119628" y="31231"/>
                </a:lnTo>
                <a:lnTo>
                  <a:pt x="120000" y="30466"/>
                </a:lnTo>
                <a:lnTo>
                  <a:pt x="119810" y="29694"/>
                </a:lnTo>
                <a:lnTo>
                  <a:pt x="119628" y="28923"/>
                </a:lnTo>
                <a:lnTo>
                  <a:pt x="118892" y="28310"/>
                </a:lnTo>
                <a:lnTo>
                  <a:pt x="118148" y="28000"/>
                </a:lnTo>
                <a:lnTo>
                  <a:pt x="117230" y="27848"/>
                </a:lnTo>
                <a:close/>
                <a:moveTo>
                  <a:pt x="2405" y="29694"/>
                </a:moveTo>
                <a:lnTo>
                  <a:pt x="1669" y="29846"/>
                </a:lnTo>
                <a:lnTo>
                  <a:pt x="925" y="30004"/>
                </a:lnTo>
                <a:lnTo>
                  <a:pt x="189" y="30308"/>
                </a:lnTo>
                <a:lnTo>
                  <a:pt x="7" y="30769"/>
                </a:lnTo>
                <a:lnTo>
                  <a:pt x="7" y="31389"/>
                </a:lnTo>
                <a:lnTo>
                  <a:pt x="371" y="31850"/>
                </a:lnTo>
                <a:lnTo>
                  <a:pt x="1479" y="32773"/>
                </a:lnTo>
                <a:lnTo>
                  <a:pt x="2958" y="33538"/>
                </a:lnTo>
                <a:lnTo>
                  <a:pt x="5910" y="34923"/>
                </a:lnTo>
                <a:lnTo>
                  <a:pt x="8868" y="36307"/>
                </a:lnTo>
                <a:lnTo>
                  <a:pt x="10530" y="36927"/>
                </a:lnTo>
                <a:lnTo>
                  <a:pt x="12002" y="37540"/>
                </a:lnTo>
                <a:lnTo>
                  <a:pt x="12556" y="37692"/>
                </a:lnTo>
                <a:lnTo>
                  <a:pt x="13663" y="37692"/>
                </a:lnTo>
                <a:lnTo>
                  <a:pt x="14035" y="37540"/>
                </a:lnTo>
                <a:lnTo>
                  <a:pt x="14589" y="36927"/>
                </a:lnTo>
                <a:lnTo>
                  <a:pt x="14961" y="36307"/>
                </a:lnTo>
                <a:lnTo>
                  <a:pt x="15143" y="35542"/>
                </a:lnTo>
                <a:lnTo>
                  <a:pt x="14961" y="34619"/>
                </a:lnTo>
                <a:lnTo>
                  <a:pt x="14407" y="34000"/>
                </a:lnTo>
                <a:lnTo>
                  <a:pt x="13853" y="33696"/>
                </a:lnTo>
                <a:lnTo>
                  <a:pt x="13481" y="33538"/>
                </a:lnTo>
                <a:lnTo>
                  <a:pt x="12002" y="32925"/>
                </a:lnTo>
                <a:lnTo>
                  <a:pt x="10530" y="32312"/>
                </a:lnTo>
                <a:lnTo>
                  <a:pt x="7389" y="30927"/>
                </a:lnTo>
                <a:lnTo>
                  <a:pt x="5728" y="30308"/>
                </a:lnTo>
                <a:lnTo>
                  <a:pt x="4066" y="29846"/>
                </a:lnTo>
                <a:lnTo>
                  <a:pt x="2405" y="29694"/>
                </a:lnTo>
                <a:close/>
                <a:moveTo>
                  <a:pt x="66831" y="43850"/>
                </a:moveTo>
                <a:lnTo>
                  <a:pt x="66278" y="44153"/>
                </a:lnTo>
                <a:lnTo>
                  <a:pt x="65724" y="44615"/>
                </a:lnTo>
                <a:lnTo>
                  <a:pt x="64988" y="45847"/>
                </a:lnTo>
                <a:lnTo>
                  <a:pt x="64244" y="47384"/>
                </a:lnTo>
                <a:lnTo>
                  <a:pt x="63880" y="48926"/>
                </a:lnTo>
                <a:lnTo>
                  <a:pt x="63690" y="50311"/>
                </a:lnTo>
                <a:lnTo>
                  <a:pt x="63690" y="51386"/>
                </a:lnTo>
                <a:lnTo>
                  <a:pt x="63137" y="51695"/>
                </a:lnTo>
                <a:lnTo>
                  <a:pt x="62219" y="51999"/>
                </a:lnTo>
                <a:lnTo>
                  <a:pt x="61293" y="52157"/>
                </a:lnTo>
                <a:lnTo>
                  <a:pt x="60557" y="51999"/>
                </a:lnTo>
                <a:lnTo>
                  <a:pt x="60003" y="51847"/>
                </a:lnTo>
                <a:lnTo>
                  <a:pt x="60557" y="51076"/>
                </a:lnTo>
                <a:lnTo>
                  <a:pt x="61111" y="50153"/>
                </a:lnTo>
                <a:lnTo>
                  <a:pt x="61475" y="49388"/>
                </a:lnTo>
                <a:lnTo>
                  <a:pt x="61475" y="48465"/>
                </a:lnTo>
                <a:lnTo>
                  <a:pt x="61475" y="47542"/>
                </a:lnTo>
                <a:lnTo>
                  <a:pt x="61111" y="46770"/>
                </a:lnTo>
                <a:lnTo>
                  <a:pt x="60367" y="45847"/>
                </a:lnTo>
                <a:lnTo>
                  <a:pt x="59449" y="45076"/>
                </a:lnTo>
                <a:lnTo>
                  <a:pt x="58896" y="44773"/>
                </a:lnTo>
                <a:lnTo>
                  <a:pt x="57788" y="44773"/>
                </a:lnTo>
                <a:lnTo>
                  <a:pt x="57234" y="45076"/>
                </a:lnTo>
                <a:lnTo>
                  <a:pt x="56491" y="45847"/>
                </a:lnTo>
                <a:lnTo>
                  <a:pt x="55937" y="46619"/>
                </a:lnTo>
                <a:lnTo>
                  <a:pt x="55573" y="47384"/>
                </a:lnTo>
                <a:lnTo>
                  <a:pt x="55383" y="48307"/>
                </a:lnTo>
                <a:lnTo>
                  <a:pt x="55383" y="49230"/>
                </a:lnTo>
                <a:lnTo>
                  <a:pt x="55383" y="50001"/>
                </a:lnTo>
                <a:lnTo>
                  <a:pt x="55573" y="50924"/>
                </a:lnTo>
                <a:lnTo>
                  <a:pt x="55937" y="51695"/>
                </a:lnTo>
                <a:lnTo>
                  <a:pt x="54465" y="52460"/>
                </a:lnTo>
                <a:lnTo>
                  <a:pt x="53721" y="52618"/>
                </a:lnTo>
                <a:lnTo>
                  <a:pt x="52986" y="52770"/>
                </a:lnTo>
                <a:lnTo>
                  <a:pt x="52432" y="52922"/>
                </a:lnTo>
                <a:lnTo>
                  <a:pt x="51696" y="52770"/>
                </a:lnTo>
                <a:lnTo>
                  <a:pt x="50770" y="52460"/>
                </a:lnTo>
                <a:lnTo>
                  <a:pt x="49845" y="51847"/>
                </a:lnTo>
                <a:lnTo>
                  <a:pt x="49291" y="50924"/>
                </a:lnTo>
                <a:lnTo>
                  <a:pt x="48927" y="50001"/>
                </a:lnTo>
                <a:lnTo>
                  <a:pt x="48927" y="48926"/>
                </a:lnTo>
                <a:lnTo>
                  <a:pt x="49291" y="47694"/>
                </a:lnTo>
                <a:lnTo>
                  <a:pt x="49291" y="47542"/>
                </a:lnTo>
                <a:lnTo>
                  <a:pt x="49109" y="47542"/>
                </a:lnTo>
                <a:lnTo>
                  <a:pt x="48927" y="47384"/>
                </a:lnTo>
                <a:lnTo>
                  <a:pt x="48737" y="47542"/>
                </a:lnTo>
                <a:lnTo>
                  <a:pt x="48001" y="48155"/>
                </a:lnTo>
                <a:lnTo>
                  <a:pt x="47447" y="48926"/>
                </a:lnTo>
                <a:lnTo>
                  <a:pt x="47265" y="49540"/>
                </a:lnTo>
                <a:lnTo>
                  <a:pt x="47083" y="50311"/>
                </a:lnTo>
                <a:lnTo>
                  <a:pt x="47083" y="50924"/>
                </a:lnTo>
                <a:lnTo>
                  <a:pt x="47083" y="51695"/>
                </a:lnTo>
                <a:lnTo>
                  <a:pt x="47447" y="52309"/>
                </a:lnTo>
                <a:lnTo>
                  <a:pt x="47819" y="52922"/>
                </a:lnTo>
                <a:lnTo>
                  <a:pt x="48373" y="53541"/>
                </a:lnTo>
                <a:lnTo>
                  <a:pt x="48927" y="54003"/>
                </a:lnTo>
                <a:lnTo>
                  <a:pt x="49663" y="54464"/>
                </a:lnTo>
                <a:lnTo>
                  <a:pt x="50398" y="54768"/>
                </a:lnTo>
                <a:lnTo>
                  <a:pt x="51324" y="55078"/>
                </a:lnTo>
                <a:lnTo>
                  <a:pt x="52060" y="55229"/>
                </a:lnTo>
                <a:lnTo>
                  <a:pt x="53168" y="55229"/>
                </a:lnTo>
                <a:lnTo>
                  <a:pt x="54093" y="55078"/>
                </a:lnTo>
                <a:lnTo>
                  <a:pt x="55755" y="54464"/>
                </a:lnTo>
                <a:lnTo>
                  <a:pt x="57598" y="53693"/>
                </a:lnTo>
                <a:lnTo>
                  <a:pt x="58342" y="54155"/>
                </a:lnTo>
                <a:lnTo>
                  <a:pt x="59449" y="54616"/>
                </a:lnTo>
                <a:lnTo>
                  <a:pt x="60557" y="54768"/>
                </a:lnTo>
                <a:lnTo>
                  <a:pt x="61665" y="54926"/>
                </a:lnTo>
                <a:lnTo>
                  <a:pt x="62401" y="54926"/>
                </a:lnTo>
                <a:lnTo>
                  <a:pt x="63326" y="54768"/>
                </a:lnTo>
                <a:lnTo>
                  <a:pt x="64988" y="54155"/>
                </a:lnTo>
                <a:lnTo>
                  <a:pt x="65542" y="54768"/>
                </a:lnTo>
                <a:lnTo>
                  <a:pt x="66278" y="55229"/>
                </a:lnTo>
                <a:lnTo>
                  <a:pt x="67013" y="55691"/>
                </a:lnTo>
                <a:lnTo>
                  <a:pt x="67757" y="56001"/>
                </a:lnTo>
                <a:lnTo>
                  <a:pt x="69601" y="56311"/>
                </a:lnTo>
                <a:lnTo>
                  <a:pt x="71444" y="56462"/>
                </a:lnTo>
                <a:lnTo>
                  <a:pt x="73295" y="56152"/>
                </a:lnTo>
                <a:lnTo>
                  <a:pt x="74957" y="55691"/>
                </a:lnTo>
                <a:lnTo>
                  <a:pt x="75693" y="55229"/>
                </a:lnTo>
                <a:lnTo>
                  <a:pt x="76429" y="54768"/>
                </a:lnTo>
                <a:lnTo>
                  <a:pt x="77172" y="54155"/>
                </a:lnTo>
                <a:lnTo>
                  <a:pt x="77908" y="53541"/>
                </a:lnTo>
                <a:lnTo>
                  <a:pt x="78090" y="53080"/>
                </a:lnTo>
                <a:lnTo>
                  <a:pt x="78090" y="52770"/>
                </a:lnTo>
                <a:lnTo>
                  <a:pt x="77908" y="52460"/>
                </a:lnTo>
                <a:lnTo>
                  <a:pt x="77726" y="52157"/>
                </a:lnTo>
                <a:lnTo>
                  <a:pt x="77172" y="51999"/>
                </a:lnTo>
                <a:lnTo>
                  <a:pt x="76800" y="51847"/>
                </a:lnTo>
                <a:lnTo>
                  <a:pt x="75875" y="51847"/>
                </a:lnTo>
                <a:lnTo>
                  <a:pt x="74213" y="52618"/>
                </a:lnTo>
                <a:lnTo>
                  <a:pt x="72552" y="53232"/>
                </a:lnTo>
                <a:lnTo>
                  <a:pt x="71634" y="53383"/>
                </a:lnTo>
                <a:lnTo>
                  <a:pt x="70890" y="53541"/>
                </a:lnTo>
                <a:lnTo>
                  <a:pt x="69972" y="53541"/>
                </a:lnTo>
                <a:lnTo>
                  <a:pt x="69047" y="53232"/>
                </a:lnTo>
                <a:lnTo>
                  <a:pt x="68311" y="52770"/>
                </a:lnTo>
                <a:lnTo>
                  <a:pt x="67757" y="52309"/>
                </a:lnTo>
                <a:lnTo>
                  <a:pt x="68675" y="51386"/>
                </a:lnTo>
                <a:lnTo>
                  <a:pt x="69418" y="50463"/>
                </a:lnTo>
                <a:lnTo>
                  <a:pt x="70154" y="49540"/>
                </a:lnTo>
                <a:lnTo>
                  <a:pt x="70526" y="48465"/>
                </a:lnTo>
                <a:lnTo>
                  <a:pt x="70708" y="47384"/>
                </a:lnTo>
                <a:lnTo>
                  <a:pt x="70526" y="46461"/>
                </a:lnTo>
                <a:lnTo>
                  <a:pt x="70154" y="45538"/>
                </a:lnTo>
                <a:lnTo>
                  <a:pt x="69418" y="44615"/>
                </a:lnTo>
                <a:lnTo>
                  <a:pt x="68675" y="44153"/>
                </a:lnTo>
                <a:lnTo>
                  <a:pt x="67939" y="43850"/>
                </a:lnTo>
                <a:close/>
                <a:moveTo>
                  <a:pt x="14771" y="61387"/>
                </a:moveTo>
                <a:lnTo>
                  <a:pt x="13663" y="61691"/>
                </a:lnTo>
                <a:lnTo>
                  <a:pt x="12002" y="62310"/>
                </a:lnTo>
                <a:lnTo>
                  <a:pt x="10340" y="63233"/>
                </a:lnTo>
                <a:lnTo>
                  <a:pt x="7017" y="65079"/>
                </a:lnTo>
                <a:lnTo>
                  <a:pt x="5356" y="65844"/>
                </a:lnTo>
                <a:lnTo>
                  <a:pt x="4438" y="66464"/>
                </a:lnTo>
                <a:lnTo>
                  <a:pt x="3512" y="67077"/>
                </a:lnTo>
                <a:lnTo>
                  <a:pt x="2776" y="67690"/>
                </a:lnTo>
                <a:lnTo>
                  <a:pt x="2405" y="68462"/>
                </a:lnTo>
                <a:lnTo>
                  <a:pt x="2405" y="68771"/>
                </a:lnTo>
                <a:lnTo>
                  <a:pt x="2587" y="69075"/>
                </a:lnTo>
                <a:lnTo>
                  <a:pt x="2776" y="69536"/>
                </a:lnTo>
                <a:lnTo>
                  <a:pt x="3330" y="69846"/>
                </a:lnTo>
                <a:lnTo>
                  <a:pt x="4066" y="70156"/>
                </a:lnTo>
                <a:lnTo>
                  <a:pt x="4802" y="70156"/>
                </a:lnTo>
                <a:lnTo>
                  <a:pt x="5728" y="69998"/>
                </a:lnTo>
                <a:lnTo>
                  <a:pt x="6653" y="69846"/>
                </a:lnTo>
                <a:lnTo>
                  <a:pt x="8497" y="69075"/>
                </a:lnTo>
                <a:lnTo>
                  <a:pt x="9976" y="68462"/>
                </a:lnTo>
                <a:lnTo>
                  <a:pt x="13109" y="67077"/>
                </a:lnTo>
                <a:lnTo>
                  <a:pt x="14771" y="66306"/>
                </a:lnTo>
                <a:lnTo>
                  <a:pt x="16250" y="65383"/>
                </a:lnTo>
                <a:lnTo>
                  <a:pt x="17176" y="64770"/>
                </a:lnTo>
                <a:lnTo>
                  <a:pt x="17540" y="63998"/>
                </a:lnTo>
                <a:lnTo>
                  <a:pt x="17540" y="63233"/>
                </a:lnTo>
                <a:lnTo>
                  <a:pt x="17176" y="62462"/>
                </a:lnTo>
                <a:lnTo>
                  <a:pt x="16622" y="61849"/>
                </a:lnTo>
                <a:lnTo>
                  <a:pt x="15697" y="61539"/>
                </a:lnTo>
                <a:lnTo>
                  <a:pt x="14771" y="61387"/>
                </a:lnTo>
                <a:close/>
                <a:moveTo>
                  <a:pt x="106707" y="63385"/>
                </a:moveTo>
                <a:lnTo>
                  <a:pt x="105418" y="63537"/>
                </a:lnTo>
                <a:lnTo>
                  <a:pt x="105046" y="63695"/>
                </a:lnTo>
                <a:lnTo>
                  <a:pt x="104674" y="63998"/>
                </a:lnTo>
                <a:lnTo>
                  <a:pt x="104492" y="64308"/>
                </a:lnTo>
                <a:lnTo>
                  <a:pt x="104310" y="64618"/>
                </a:lnTo>
                <a:lnTo>
                  <a:pt x="104492" y="65231"/>
                </a:lnTo>
                <a:lnTo>
                  <a:pt x="104674" y="65541"/>
                </a:lnTo>
                <a:lnTo>
                  <a:pt x="105046" y="65844"/>
                </a:lnTo>
                <a:lnTo>
                  <a:pt x="107261" y="66925"/>
                </a:lnTo>
                <a:lnTo>
                  <a:pt x="109659" y="68000"/>
                </a:lnTo>
                <a:lnTo>
                  <a:pt x="110948" y="68771"/>
                </a:lnTo>
                <a:lnTo>
                  <a:pt x="112428" y="69385"/>
                </a:lnTo>
                <a:lnTo>
                  <a:pt x="113907" y="69846"/>
                </a:lnTo>
                <a:lnTo>
                  <a:pt x="115379" y="70156"/>
                </a:lnTo>
                <a:lnTo>
                  <a:pt x="116676" y="70156"/>
                </a:lnTo>
                <a:lnTo>
                  <a:pt x="117041" y="69998"/>
                </a:lnTo>
                <a:lnTo>
                  <a:pt x="117594" y="69694"/>
                </a:lnTo>
                <a:lnTo>
                  <a:pt x="118148" y="69233"/>
                </a:lnTo>
                <a:lnTo>
                  <a:pt x="118338" y="68462"/>
                </a:lnTo>
                <a:lnTo>
                  <a:pt x="118338" y="67690"/>
                </a:lnTo>
                <a:lnTo>
                  <a:pt x="117966" y="66925"/>
                </a:lnTo>
                <a:lnTo>
                  <a:pt x="117594" y="66616"/>
                </a:lnTo>
                <a:lnTo>
                  <a:pt x="117230" y="66464"/>
                </a:lnTo>
                <a:lnTo>
                  <a:pt x="116676" y="66154"/>
                </a:lnTo>
                <a:lnTo>
                  <a:pt x="116123" y="66154"/>
                </a:lnTo>
                <a:lnTo>
                  <a:pt x="114825" y="65844"/>
                </a:lnTo>
                <a:lnTo>
                  <a:pt x="113536" y="65541"/>
                </a:lnTo>
                <a:lnTo>
                  <a:pt x="110766" y="64460"/>
                </a:lnTo>
                <a:lnTo>
                  <a:pt x="109477" y="63847"/>
                </a:lnTo>
                <a:lnTo>
                  <a:pt x="108187" y="63537"/>
                </a:lnTo>
                <a:lnTo>
                  <a:pt x="106707" y="63385"/>
                </a:lnTo>
                <a:close/>
                <a:moveTo>
                  <a:pt x="64244" y="16469"/>
                </a:moveTo>
                <a:lnTo>
                  <a:pt x="66460" y="16620"/>
                </a:lnTo>
                <a:lnTo>
                  <a:pt x="68675" y="16930"/>
                </a:lnTo>
                <a:lnTo>
                  <a:pt x="70890" y="17234"/>
                </a:lnTo>
                <a:lnTo>
                  <a:pt x="69229" y="17695"/>
                </a:lnTo>
                <a:lnTo>
                  <a:pt x="69047" y="17853"/>
                </a:lnTo>
                <a:lnTo>
                  <a:pt x="69047" y="18005"/>
                </a:lnTo>
                <a:lnTo>
                  <a:pt x="69047" y="18157"/>
                </a:lnTo>
                <a:lnTo>
                  <a:pt x="69229" y="18315"/>
                </a:lnTo>
                <a:lnTo>
                  <a:pt x="69972" y="18618"/>
                </a:lnTo>
                <a:lnTo>
                  <a:pt x="70708" y="18776"/>
                </a:lnTo>
                <a:lnTo>
                  <a:pt x="71634" y="18618"/>
                </a:lnTo>
                <a:lnTo>
                  <a:pt x="72552" y="18466"/>
                </a:lnTo>
                <a:lnTo>
                  <a:pt x="74767" y="18157"/>
                </a:lnTo>
                <a:lnTo>
                  <a:pt x="77908" y="19238"/>
                </a:lnTo>
                <a:lnTo>
                  <a:pt x="76429" y="19389"/>
                </a:lnTo>
                <a:lnTo>
                  <a:pt x="74767" y="19699"/>
                </a:lnTo>
                <a:lnTo>
                  <a:pt x="73477" y="20161"/>
                </a:lnTo>
                <a:lnTo>
                  <a:pt x="72188" y="20622"/>
                </a:lnTo>
                <a:lnTo>
                  <a:pt x="72188" y="20774"/>
                </a:lnTo>
                <a:lnTo>
                  <a:pt x="71998" y="20926"/>
                </a:lnTo>
                <a:lnTo>
                  <a:pt x="72188" y="21084"/>
                </a:lnTo>
                <a:lnTo>
                  <a:pt x="72370" y="21235"/>
                </a:lnTo>
                <a:lnTo>
                  <a:pt x="75511" y="21084"/>
                </a:lnTo>
                <a:lnTo>
                  <a:pt x="78462" y="20926"/>
                </a:lnTo>
                <a:lnTo>
                  <a:pt x="81785" y="20926"/>
                </a:lnTo>
                <a:lnTo>
                  <a:pt x="83818" y="22159"/>
                </a:lnTo>
                <a:lnTo>
                  <a:pt x="81603" y="22620"/>
                </a:lnTo>
                <a:lnTo>
                  <a:pt x="79388" y="23233"/>
                </a:lnTo>
                <a:lnTo>
                  <a:pt x="77726" y="24005"/>
                </a:lnTo>
                <a:lnTo>
                  <a:pt x="76618" y="24770"/>
                </a:lnTo>
                <a:lnTo>
                  <a:pt x="76429" y="24928"/>
                </a:lnTo>
                <a:lnTo>
                  <a:pt x="76618" y="24928"/>
                </a:lnTo>
                <a:lnTo>
                  <a:pt x="78834" y="24770"/>
                </a:lnTo>
                <a:lnTo>
                  <a:pt x="81049" y="24466"/>
                </a:lnTo>
                <a:lnTo>
                  <a:pt x="83264" y="24156"/>
                </a:lnTo>
                <a:lnTo>
                  <a:pt x="85662" y="23853"/>
                </a:lnTo>
                <a:lnTo>
                  <a:pt x="86216" y="23853"/>
                </a:lnTo>
                <a:lnTo>
                  <a:pt x="87877" y="25079"/>
                </a:lnTo>
                <a:lnTo>
                  <a:pt x="89357" y="26464"/>
                </a:lnTo>
                <a:lnTo>
                  <a:pt x="86398" y="26616"/>
                </a:lnTo>
                <a:lnTo>
                  <a:pt x="82157" y="26925"/>
                </a:lnTo>
                <a:lnTo>
                  <a:pt x="80123" y="27077"/>
                </a:lnTo>
                <a:lnTo>
                  <a:pt x="78280" y="27697"/>
                </a:lnTo>
                <a:lnTo>
                  <a:pt x="78090" y="27848"/>
                </a:lnTo>
                <a:lnTo>
                  <a:pt x="78090" y="28000"/>
                </a:lnTo>
                <a:lnTo>
                  <a:pt x="78280" y="28158"/>
                </a:lnTo>
                <a:lnTo>
                  <a:pt x="80305" y="28620"/>
                </a:lnTo>
                <a:lnTo>
                  <a:pt x="88803" y="28620"/>
                </a:lnTo>
                <a:lnTo>
                  <a:pt x="91018" y="28462"/>
                </a:lnTo>
                <a:lnTo>
                  <a:pt x="92680" y="30769"/>
                </a:lnTo>
                <a:lnTo>
                  <a:pt x="89910" y="30769"/>
                </a:lnTo>
                <a:lnTo>
                  <a:pt x="85480" y="30927"/>
                </a:lnTo>
                <a:lnTo>
                  <a:pt x="80859" y="31231"/>
                </a:lnTo>
                <a:lnTo>
                  <a:pt x="80677" y="31231"/>
                </a:lnTo>
                <a:lnTo>
                  <a:pt x="80677" y="31389"/>
                </a:lnTo>
                <a:lnTo>
                  <a:pt x="80677" y="31541"/>
                </a:lnTo>
                <a:lnTo>
                  <a:pt x="80859" y="31692"/>
                </a:lnTo>
                <a:lnTo>
                  <a:pt x="82711" y="32154"/>
                </a:lnTo>
                <a:lnTo>
                  <a:pt x="84736" y="32312"/>
                </a:lnTo>
                <a:lnTo>
                  <a:pt x="91200" y="32312"/>
                </a:lnTo>
                <a:lnTo>
                  <a:pt x="93787" y="32464"/>
                </a:lnTo>
                <a:lnTo>
                  <a:pt x="95259" y="35542"/>
                </a:lnTo>
                <a:lnTo>
                  <a:pt x="86952" y="35542"/>
                </a:lnTo>
                <a:lnTo>
                  <a:pt x="85662" y="35694"/>
                </a:lnTo>
                <a:lnTo>
                  <a:pt x="84554" y="36004"/>
                </a:lnTo>
                <a:lnTo>
                  <a:pt x="83446" y="36465"/>
                </a:lnTo>
                <a:lnTo>
                  <a:pt x="83264" y="36617"/>
                </a:lnTo>
                <a:lnTo>
                  <a:pt x="83446" y="36927"/>
                </a:lnTo>
                <a:lnTo>
                  <a:pt x="85480" y="37230"/>
                </a:lnTo>
                <a:lnTo>
                  <a:pt x="87505" y="37230"/>
                </a:lnTo>
                <a:lnTo>
                  <a:pt x="91572" y="37388"/>
                </a:lnTo>
                <a:lnTo>
                  <a:pt x="96003" y="37540"/>
                </a:lnTo>
                <a:lnTo>
                  <a:pt x="96367" y="38311"/>
                </a:lnTo>
                <a:lnTo>
                  <a:pt x="96556" y="39076"/>
                </a:lnTo>
                <a:lnTo>
                  <a:pt x="93969" y="39076"/>
                </a:lnTo>
                <a:lnTo>
                  <a:pt x="88985" y="39538"/>
                </a:lnTo>
                <a:lnTo>
                  <a:pt x="86587" y="39696"/>
                </a:lnTo>
                <a:lnTo>
                  <a:pt x="84372" y="40158"/>
                </a:lnTo>
                <a:lnTo>
                  <a:pt x="84182" y="40158"/>
                </a:lnTo>
                <a:lnTo>
                  <a:pt x="84182" y="40309"/>
                </a:lnTo>
                <a:lnTo>
                  <a:pt x="84182" y="40461"/>
                </a:lnTo>
                <a:lnTo>
                  <a:pt x="84372" y="40619"/>
                </a:lnTo>
                <a:lnTo>
                  <a:pt x="86398" y="40923"/>
                </a:lnTo>
                <a:lnTo>
                  <a:pt x="88431" y="41081"/>
                </a:lnTo>
                <a:lnTo>
                  <a:pt x="94895" y="41081"/>
                </a:lnTo>
                <a:lnTo>
                  <a:pt x="97292" y="41232"/>
                </a:lnTo>
                <a:lnTo>
                  <a:pt x="97664" y="43230"/>
                </a:lnTo>
                <a:lnTo>
                  <a:pt x="95259" y="43230"/>
                </a:lnTo>
                <a:lnTo>
                  <a:pt x="92862" y="43388"/>
                </a:lnTo>
                <a:lnTo>
                  <a:pt x="89167" y="43540"/>
                </a:lnTo>
                <a:lnTo>
                  <a:pt x="87323" y="43692"/>
                </a:lnTo>
                <a:lnTo>
                  <a:pt x="85480" y="43850"/>
                </a:lnTo>
                <a:lnTo>
                  <a:pt x="85290" y="43850"/>
                </a:lnTo>
                <a:lnTo>
                  <a:pt x="85290" y="44001"/>
                </a:lnTo>
                <a:lnTo>
                  <a:pt x="85290" y="44311"/>
                </a:lnTo>
                <a:lnTo>
                  <a:pt x="85480" y="44311"/>
                </a:lnTo>
                <a:lnTo>
                  <a:pt x="86952" y="44773"/>
                </a:lnTo>
                <a:lnTo>
                  <a:pt x="88613" y="45076"/>
                </a:lnTo>
                <a:lnTo>
                  <a:pt x="96556" y="45076"/>
                </a:lnTo>
                <a:lnTo>
                  <a:pt x="98028" y="44924"/>
                </a:lnTo>
                <a:lnTo>
                  <a:pt x="98582" y="48003"/>
                </a:lnTo>
                <a:lnTo>
                  <a:pt x="98582" y="48003"/>
                </a:lnTo>
                <a:lnTo>
                  <a:pt x="97474" y="47845"/>
                </a:lnTo>
                <a:lnTo>
                  <a:pt x="96367" y="47845"/>
                </a:lnTo>
                <a:lnTo>
                  <a:pt x="94341" y="48003"/>
                </a:lnTo>
                <a:lnTo>
                  <a:pt x="91018" y="48003"/>
                </a:lnTo>
                <a:lnTo>
                  <a:pt x="89357" y="48155"/>
                </a:lnTo>
                <a:lnTo>
                  <a:pt x="87695" y="48617"/>
                </a:lnTo>
                <a:lnTo>
                  <a:pt x="87505" y="48617"/>
                </a:lnTo>
                <a:lnTo>
                  <a:pt x="87505" y="48926"/>
                </a:lnTo>
                <a:lnTo>
                  <a:pt x="87505" y="49078"/>
                </a:lnTo>
                <a:lnTo>
                  <a:pt x="87695" y="49230"/>
                </a:lnTo>
                <a:lnTo>
                  <a:pt x="89357" y="49540"/>
                </a:lnTo>
                <a:lnTo>
                  <a:pt x="91018" y="49691"/>
                </a:lnTo>
                <a:lnTo>
                  <a:pt x="94341" y="49691"/>
                </a:lnTo>
                <a:lnTo>
                  <a:pt x="96367" y="49849"/>
                </a:lnTo>
                <a:lnTo>
                  <a:pt x="97474" y="49849"/>
                </a:lnTo>
                <a:lnTo>
                  <a:pt x="98582" y="49691"/>
                </a:lnTo>
                <a:lnTo>
                  <a:pt x="98582" y="50001"/>
                </a:lnTo>
                <a:lnTo>
                  <a:pt x="98582" y="52157"/>
                </a:lnTo>
                <a:lnTo>
                  <a:pt x="97664" y="51847"/>
                </a:lnTo>
                <a:lnTo>
                  <a:pt x="96921" y="51847"/>
                </a:lnTo>
                <a:lnTo>
                  <a:pt x="95077" y="51695"/>
                </a:lnTo>
                <a:lnTo>
                  <a:pt x="91754" y="51695"/>
                </a:lnTo>
                <a:lnTo>
                  <a:pt x="90092" y="51847"/>
                </a:lnTo>
                <a:lnTo>
                  <a:pt x="88431" y="52157"/>
                </a:lnTo>
                <a:lnTo>
                  <a:pt x="88431" y="52309"/>
                </a:lnTo>
                <a:lnTo>
                  <a:pt x="88249" y="52460"/>
                </a:lnTo>
                <a:lnTo>
                  <a:pt x="88431" y="52460"/>
                </a:lnTo>
                <a:lnTo>
                  <a:pt x="88431" y="52618"/>
                </a:lnTo>
                <a:lnTo>
                  <a:pt x="91382" y="53080"/>
                </a:lnTo>
                <a:lnTo>
                  <a:pt x="94151" y="53383"/>
                </a:lnTo>
                <a:lnTo>
                  <a:pt x="96367" y="53541"/>
                </a:lnTo>
                <a:lnTo>
                  <a:pt x="97292" y="53693"/>
                </a:lnTo>
                <a:lnTo>
                  <a:pt x="98400" y="53541"/>
                </a:lnTo>
                <a:lnTo>
                  <a:pt x="97664" y="56001"/>
                </a:lnTo>
                <a:lnTo>
                  <a:pt x="96003" y="55691"/>
                </a:lnTo>
                <a:lnTo>
                  <a:pt x="94705" y="55539"/>
                </a:lnTo>
                <a:lnTo>
                  <a:pt x="93044" y="55229"/>
                </a:lnTo>
                <a:lnTo>
                  <a:pt x="89721" y="55229"/>
                </a:lnTo>
                <a:lnTo>
                  <a:pt x="88059" y="55691"/>
                </a:lnTo>
                <a:lnTo>
                  <a:pt x="87877" y="55849"/>
                </a:lnTo>
                <a:lnTo>
                  <a:pt x="87877" y="56001"/>
                </a:lnTo>
                <a:lnTo>
                  <a:pt x="87877" y="56152"/>
                </a:lnTo>
                <a:lnTo>
                  <a:pt x="89910" y="56152"/>
                </a:lnTo>
                <a:lnTo>
                  <a:pt x="91754" y="56462"/>
                </a:lnTo>
                <a:lnTo>
                  <a:pt x="95259" y="57234"/>
                </a:lnTo>
                <a:lnTo>
                  <a:pt x="96921" y="57695"/>
                </a:lnTo>
                <a:lnTo>
                  <a:pt x="96003" y="59080"/>
                </a:lnTo>
                <a:lnTo>
                  <a:pt x="94895" y="58770"/>
                </a:lnTo>
                <a:lnTo>
                  <a:pt x="93415" y="58618"/>
                </a:lnTo>
                <a:lnTo>
                  <a:pt x="92126" y="58308"/>
                </a:lnTo>
                <a:lnTo>
                  <a:pt x="90828" y="58157"/>
                </a:lnTo>
                <a:lnTo>
                  <a:pt x="88059" y="58157"/>
                </a:lnTo>
                <a:lnTo>
                  <a:pt x="87877" y="58308"/>
                </a:lnTo>
                <a:lnTo>
                  <a:pt x="87877" y="58460"/>
                </a:lnTo>
                <a:lnTo>
                  <a:pt x="87877" y="58618"/>
                </a:lnTo>
                <a:lnTo>
                  <a:pt x="90464" y="59541"/>
                </a:lnTo>
                <a:lnTo>
                  <a:pt x="92862" y="60464"/>
                </a:lnTo>
                <a:lnTo>
                  <a:pt x="95077" y="60926"/>
                </a:lnTo>
                <a:lnTo>
                  <a:pt x="93598" y="62772"/>
                </a:lnTo>
                <a:lnTo>
                  <a:pt x="93598" y="63075"/>
                </a:lnTo>
                <a:lnTo>
                  <a:pt x="92308" y="62614"/>
                </a:lnTo>
                <a:lnTo>
                  <a:pt x="91018" y="62462"/>
                </a:lnTo>
                <a:lnTo>
                  <a:pt x="89539" y="62152"/>
                </a:lnTo>
                <a:lnTo>
                  <a:pt x="85290" y="62152"/>
                </a:lnTo>
                <a:lnTo>
                  <a:pt x="85108" y="62310"/>
                </a:lnTo>
                <a:lnTo>
                  <a:pt x="85108" y="62462"/>
                </a:lnTo>
                <a:lnTo>
                  <a:pt x="85290" y="62462"/>
                </a:lnTo>
                <a:lnTo>
                  <a:pt x="87505" y="63233"/>
                </a:lnTo>
                <a:lnTo>
                  <a:pt x="89910" y="63998"/>
                </a:lnTo>
                <a:lnTo>
                  <a:pt x="92308" y="64770"/>
                </a:lnTo>
                <a:lnTo>
                  <a:pt x="90828" y="66464"/>
                </a:lnTo>
                <a:lnTo>
                  <a:pt x="89721" y="66306"/>
                </a:lnTo>
                <a:lnTo>
                  <a:pt x="86587" y="65693"/>
                </a:lnTo>
                <a:lnTo>
                  <a:pt x="83629" y="65383"/>
                </a:lnTo>
                <a:lnTo>
                  <a:pt x="83264" y="65383"/>
                </a:lnTo>
                <a:lnTo>
                  <a:pt x="83264" y="65541"/>
                </a:lnTo>
                <a:lnTo>
                  <a:pt x="83264" y="65693"/>
                </a:lnTo>
                <a:lnTo>
                  <a:pt x="83446" y="66002"/>
                </a:lnTo>
                <a:lnTo>
                  <a:pt x="84554" y="66616"/>
                </a:lnTo>
                <a:lnTo>
                  <a:pt x="85844" y="67077"/>
                </a:lnTo>
                <a:lnTo>
                  <a:pt x="88249" y="67848"/>
                </a:lnTo>
                <a:lnTo>
                  <a:pt x="89539" y="68152"/>
                </a:lnTo>
                <a:lnTo>
                  <a:pt x="88431" y="69536"/>
                </a:lnTo>
                <a:lnTo>
                  <a:pt x="87323" y="69233"/>
                </a:lnTo>
                <a:lnTo>
                  <a:pt x="86216" y="69075"/>
                </a:lnTo>
                <a:lnTo>
                  <a:pt x="84000" y="68613"/>
                </a:lnTo>
                <a:lnTo>
                  <a:pt x="83075" y="68613"/>
                </a:lnTo>
                <a:lnTo>
                  <a:pt x="81967" y="68923"/>
                </a:lnTo>
                <a:lnTo>
                  <a:pt x="81785" y="69075"/>
                </a:lnTo>
                <a:lnTo>
                  <a:pt x="81603" y="69233"/>
                </a:lnTo>
                <a:lnTo>
                  <a:pt x="81603" y="69536"/>
                </a:lnTo>
                <a:lnTo>
                  <a:pt x="81785" y="69846"/>
                </a:lnTo>
                <a:lnTo>
                  <a:pt x="82711" y="70308"/>
                </a:lnTo>
                <a:lnTo>
                  <a:pt x="83629" y="70617"/>
                </a:lnTo>
                <a:lnTo>
                  <a:pt x="85480" y="71079"/>
                </a:lnTo>
                <a:lnTo>
                  <a:pt x="86952" y="71382"/>
                </a:lnTo>
                <a:lnTo>
                  <a:pt x="85290" y="73229"/>
                </a:lnTo>
                <a:lnTo>
                  <a:pt x="84000" y="72925"/>
                </a:lnTo>
                <a:lnTo>
                  <a:pt x="82521" y="72925"/>
                </a:lnTo>
                <a:lnTo>
                  <a:pt x="81049" y="73229"/>
                </a:lnTo>
                <a:lnTo>
                  <a:pt x="80859" y="73387"/>
                </a:lnTo>
                <a:lnTo>
                  <a:pt x="81049" y="73538"/>
                </a:lnTo>
                <a:lnTo>
                  <a:pt x="82157" y="73848"/>
                </a:lnTo>
                <a:lnTo>
                  <a:pt x="83264" y="74152"/>
                </a:lnTo>
                <a:lnTo>
                  <a:pt x="84182" y="74461"/>
                </a:lnTo>
                <a:lnTo>
                  <a:pt x="82521" y="76769"/>
                </a:lnTo>
                <a:lnTo>
                  <a:pt x="82157" y="76611"/>
                </a:lnTo>
                <a:lnTo>
                  <a:pt x="80859" y="76149"/>
                </a:lnTo>
                <a:lnTo>
                  <a:pt x="80123" y="75846"/>
                </a:lnTo>
                <a:lnTo>
                  <a:pt x="79388" y="75688"/>
                </a:lnTo>
                <a:lnTo>
                  <a:pt x="79198" y="75846"/>
                </a:lnTo>
                <a:lnTo>
                  <a:pt x="79198" y="76149"/>
                </a:lnTo>
                <a:lnTo>
                  <a:pt x="79570" y="76611"/>
                </a:lnTo>
                <a:lnTo>
                  <a:pt x="80305" y="77072"/>
                </a:lnTo>
                <a:lnTo>
                  <a:pt x="81603" y="77844"/>
                </a:lnTo>
                <a:lnTo>
                  <a:pt x="80123" y="80000"/>
                </a:lnTo>
                <a:lnTo>
                  <a:pt x="79016" y="79841"/>
                </a:lnTo>
                <a:lnTo>
                  <a:pt x="77172" y="79841"/>
                </a:lnTo>
                <a:lnTo>
                  <a:pt x="76064" y="80000"/>
                </a:lnTo>
                <a:lnTo>
                  <a:pt x="76064" y="80151"/>
                </a:lnTo>
                <a:lnTo>
                  <a:pt x="76064" y="80303"/>
                </a:lnTo>
                <a:lnTo>
                  <a:pt x="77726" y="80923"/>
                </a:lnTo>
                <a:lnTo>
                  <a:pt x="79198" y="81536"/>
                </a:lnTo>
                <a:lnTo>
                  <a:pt x="77354" y="84615"/>
                </a:lnTo>
                <a:lnTo>
                  <a:pt x="74957" y="84615"/>
                </a:lnTo>
                <a:lnTo>
                  <a:pt x="75139" y="84918"/>
                </a:lnTo>
                <a:lnTo>
                  <a:pt x="76982" y="85380"/>
                </a:lnTo>
                <a:lnTo>
                  <a:pt x="76429" y="86612"/>
                </a:lnTo>
                <a:lnTo>
                  <a:pt x="76064" y="87845"/>
                </a:lnTo>
                <a:lnTo>
                  <a:pt x="75511" y="90305"/>
                </a:lnTo>
                <a:lnTo>
                  <a:pt x="74957" y="92764"/>
                </a:lnTo>
                <a:lnTo>
                  <a:pt x="74403" y="95381"/>
                </a:lnTo>
                <a:lnTo>
                  <a:pt x="69047" y="95533"/>
                </a:lnTo>
                <a:lnTo>
                  <a:pt x="70154" y="92764"/>
                </a:lnTo>
                <a:lnTo>
                  <a:pt x="70890" y="89995"/>
                </a:lnTo>
                <a:lnTo>
                  <a:pt x="72370" y="84457"/>
                </a:lnTo>
                <a:lnTo>
                  <a:pt x="73849" y="78767"/>
                </a:lnTo>
                <a:lnTo>
                  <a:pt x="74767" y="75998"/>
                </a:lnTo>
                <a:lnTo>
                  <a:pt x="75693" y="73229"/>
                </a:lnTo>
                <a:lnTo>
                  <a:pt x="77908" y="67387"/>
                </a:lnTo>
                <a:lnTo>
                  <a:pt x="79941" y="61539"/>
                </a:lnTo>
                <a:lnTo>
                  <a:pt x="80859" y="58922"/>
                </a:lnTo>
                <a:lnTo>
                  <a:pt x="81603" y="56001"/>
                </a:lnTo>
                <a:lnTo>
                  <a:pt x="81785" y="54616"/>
                </a:lnTo>
                <a:lnTo>
                  <a:pt x="81785" y="53080"/>
                </a:lnTo>
                <a:lnTo>
                  <a:pt x="81603" y="51695"/>
                </a:lnTo>
                <a:lnTo>
                  <a:pt x="81231" y="50311"/>
                </a:lnTo>
                <a:lnTo>
                  <a:pt x="81049" y="50153"/>
                </a:lnTo>
                <a:lnTo>
                  <a:pt x="80677" y="50153"/>
                </a:lnTo>
                <a:lnTo>
                  <a:pt x="80495" y="50311"/>
                </a:lnTo>
                <a:lnTo>
                  <a:pt x="79941" y="51695"/>
                </a:lnTo>
                <a:lnTo>
                  <a:pt x="79388" y="53232"/>
                </a:lnTo>
                <a:lnTo>
                  <a:pt x="78644" y="56152"/>
                </a:lnTo>
                <a:lnTo>
                  <a:pt x="78090" y="59231"/>
                </a:lnTo>
                <a:lnTo>
                  <a:pt x="77172" y="62152"/>
                </a:lnTo>
                <a:lnTo>
                  <a:pt x="75139" y="68000"/>
                </a:lnTo>
                <a:lnTo>
                  <a:pt x="72741" y="73690"/>
                </a:lnTo>
                <a:lnTo>
                  <a:pt x="71816" y="76459"/>
                </a:lnTo>
                <a:lnTo>
                  <a:pt x="71080" y="79228"/>
                </a:lnTo>
                <a:lnTo>
                  <a:pt x="69601" y="84615"/>
                </a:lnTo>
                <a:lnTo>
                  <a:pt x="68121" y="90153"/>
                </a:lnTo>
                <a:lnTo>
                  <a:pt x="67203" y="92922"/>
                </a:lnTo>
                <a:lnTo>
                  <a:pt x="66278" y="95533"/>
                </a:lnTo>
                <a:lnTo>
                  <a:pt x="61665" y="95691"/>
                </a:lnTo>
                <a:lnTo>
                  <a:pt x="57044" y="95381"/>
                </a:lnTo>
                <a:lnTo>
                  <a:pt x="54465" y="95229"/>
                </a:lnTo>
                <a:lnTo>
                  <a:pt x="54275" y="95071"/>
                </a:lnTo>
                <a:lnTo>
                  <a:pt x="53721" y="92922"/>
                </a:lnTo>
                <a:lnTo>
                  <a:pt x="53357" y="90766"/>
                </a:lnTo>
                <a:lnTo>
                  <a:pt x="52614" y="86303"/>
                </a:lnTo>
                <a:lnTo>
                  <a:pt x="51324" y="79690"/>
                </a:lnTo>
                <a:lnTo>
                  <a:pt x="49845" y="73229"/>
                </a:lnTo>
                <a:lnTo>
                  <a:pt x="47265" y="62462"/>
                </a:lnTo>
                <a:lnTo>
                  <a:pt x="45975" y="57076"/>
                </a:lnTo>
                <a:lnTo>
                  <a:pt x="44314" y="51695"/>
                </a:lnTo>
                <a:lnTo>
                  <a:pt x="44124" y="51537"/>
                </a:lnTo>
                <a:lnTo>
                  <a:pt x="43760" y="51386"/>
                </a:lnTo>
                <a:lnTo>
                  <a:pt x="43570" y="51386"/>
                </a:lnTo>
                <a:lnTo>
                  <a:pt x="43206" y="51537"/>
                </a:lnTo>
                <a:lnTo>
                  <a:pt x="42834" y="52460"/>
                </a:lnTo>
                <a:lnTo>
                  <a:pt x="42834" y="53232"/>
                </a:lnTo>
                <a:lnTo>
                  <a:pt x="42834" y="54003"/>
                </a:lnTo>
                <a:lnTo>
                  <a:pt x="42834" y="54768"/>
                </a:lnTo>
                <a:lnTo>
                  <a:pt x="43388" y="56462"/>
                </a:lnTo>
                <a:lnTo>
                  <a:pt x="43760" y="58157"/>
                </a:lnTo>
                <a:lnTo>
                  <a:pt x="44496" y="61539"/>
                </a:lnTo>
                <a:lnTo>
                  <a:pt x="45232" y="64770"/>
                </a:lnTo>
                <a:lnTo>
                  <a:pt x="45786" y="68152"/>
                </a:lnTo>
                <a:lnTo>
                  <a:pt x="46529" y="71541"/>
                </a:lnTo>
                <a:lnTo>
                  <a:pt x="48001" y="77995"/>
                </a:lnTo>
                <a:lnTo>
                  <a:pt x="49480" y="84615"/>
                </a:lnTo>
                <a:lnTo>
                  <a:pt x="49845" y="87074"/>
                </a:lnTo>
                <a:lnTo>
                  <a:pt x="50216" y="89843"/>
                </a:lnTo>
                <a:lnTo>
                  <a:pt x="50588" y="92460"/>
                </a:lnTo>
                <a:lnTo>
                  <a:pt x="50952" y="93687"/>
                </a:lnTo>
                <a:lnTo>
                  <a:pt x="51324" y="94920"/>
                </a:lnTo>
                <a:lnTo>
                  <a:pt x="49291" y="95071"/>
                </a:lnTo>
                <a:lnTo>
                  <a:pt x="49109" y="92460"/>
                </a:lnTo>
                <a:lnTo>
                  <a:pt x="48555" y="89995"/>
                </a:lnTo>
                <a:lnTo>
                  <a:pt x="47637" y="87535"/>
                </a:lnTo>
                <a:lnTo>
                  <a:pt x="46529" y="85228"/>
                </a:lnTo>
                <a:lnTo>
                  <a:pt x="45050" y="82920"/>
                </a:lnTo>
                <a:lnTo>
                  <a:pt x="43570" y="80764"/>
                </a:lnTo>
                <a:lnTo>
                  <a:pt x="40065" y="76307"/>
                </a:lnTo>
                <a:lnTo>
                  <a:pt x="36006" y="71231"/>
                </a:lnTo>
                <a:lnTo>
                  <a:pt x="31940" y="65844"/>
                </a:lnTo>
                <a:lnTo>
                  <a:pt x="30096" y="63075"/>
                </a:lnTo>
                <a:lnTo>
                  <a:pt x="28253" y="60306"/>
                </a:lnTo>
                <a:lnTo>
                  <a:pt x="26773" y="57385"/>
                </a:lnTo>
                <a:lnTo>
                  <a:pt x="25483" y="54464"/>
                </a:lnTo>
                <a:lnTo>
                  <a:pt x="24930" y="53080"/>
                </a:lnTo>
                <a:lnTo>
                  <a:pt x="24740" y="51537"/>
                </a:lnTo>
                <a:lnTo>
                  <a:pt x="24558" y="50001"/>
                </a:lnTo>
                <a:lnTo>
                  <a:pt x="24558" y="48465"/>
                </a:lnTo>
                <a:lnTo>
                  <a:pt x="24740" y="45234"/>
                </a:lnTo>
                <a:lnTo>
                  <a:pt x="25112" y="42155"/>
                </a:lnTo>
                <a:lnTo>
                  <a:pt x="25294" y="40309"/>
                </a:lnTo>
                <a:lnTo>
                  <a:pt x="25848" y="38615"/>
                </a:lnTo>
                <a:lnTo>
                  <a:pt x="26401" y="36927"/>
                </a:lnTo>
                <a:lnTo>
                  <a:pt x="27145" y="35384"/>
                </a:lnTo>
                <a:lnTo>
                  <a:pt x="28063" y="33848"/>
                </a:lnTo>
                <a:lnTo>
                  <a:pt x="29171" y="32312"/>
                </a:lnTo>
                <a:lnTo>
                  <a:pt x="30468" y="30927"/>
                </a:lnTo>
                <a:lnTo>
                  <a:pt x="31758" y="29543"/>
                </a:lnTo>
                <a:lnTo>
                  <a:pt x="35263" y="26312"/>
                </a:lnTo>
                <a:lnTo>
                  <a:pt x="38404" y="23695"/>
                </a:lnTo>
                <a:lnTo>
                  <a:pt x="40991" y="21697"/>
                </a:lnTo>
                <a:lnTo>
                  <a:pt x="43570" y="20161"/>
                </a:lnTo>
                <a:lnTo>
                  <a:pt x="45975" y="19080"/>
                </a:lnTo>
                <a:lnTo>
                  <a:pt x="48191" y="18157"/>
                </a:lnTo>
                <a:lnTo>
                  <a:pt x="50588" y="17543"/>
                </a:lnTo>
                <a:lnTo>
                  <a:pt x="52986" y="17082"/>
                </a:lnTo>
                <a:lnTo>
                  <a:pt x="55201" y="16772"/>
                </a:lnTo>
                <a:lnTo>
                  <a:pt x="57416" y="16620"/>
                </a:lnTo>
                <a:lnTo>
                  <a:pt x="59632" y="16469"/>
                </a:lnTo>
                <a:close/>
                <a:moveTo>
                  <a:pt x="50952" y="98150"/>
                </a:moveTo>
                <a:lnTo>
                  <a:pt x="50216" y="99383"/>
                </a:lnTo>
                <a:lnTo>
                  <a:pt x="48191" y="102152"/>
                </a:lnTo>
                <a:lnTo>
                  <a:pt x="47637" y="101842"/>
                </a:lnTo>
                <a:lnTo>
                  <a:pt x="47265" y="101533"/>
                </a:lnTo>
                <a:lnTo>
                  <a:pt x="47083" y="100919"/>
                </a:lnTo>
                <a:lnTo>
                  <a:pt x="47083" y="100306"/>
                </a:lnTo>
                <a:lnTo>
                  <a:pt x="47083" y="99687"/>
                </a:lnTo>
                <a:lnTo>
                  <a:pt x="47265" y="99225"/>
                </a:lnTo>
                <a:lnTo>
                  <a:pt x="47637" y="98612"/>
                </a:lnTo>
                <a:lnTo>
                  <a:pt x="48001" y="98302"/>
                </a:lnTo>
                <a:lnTo>
                  <a:pt x="50034" y="98150"/>
                </a:lnTo>
                <a:close/>
                <a:moveTo>
                  <a:pt x="52250" y="98150"/>
                </a:moveTo>
                <a:lnTo>
                  <a:pt x="55201" y="98302"/>
                </a:lnTo>
                <a:lnTo>
                  <a:pt x="57970" y="98612"/>
                </a:lnTo>
                <a:lnTo>
                  <a:pt x="62401" y="98922"/>
                </a:lnTo>
                <a:lnTo>
                  <a:pt x="66831" y="99073"/>
                </a:lnTo>
                <a:lnTo>
                  <a:pt x="64798" y="100919"/>
                </a:lnTo>
                <a:lnTo>
                  <a:pt x="62955" y="102765"/>
                </a:lnTo>
                <a:lnTo>
                  <a:pt x="60003" y="102614"/>
                </a:lnTo>
                <a:lnTo>
                  <a:pt x="62583" y="99535"/>
                </a:lnTo>
                <a:lnTo>
                  <a:pt x="62583" y="99383"/>
                </a:lnTo>
                <a:lnTo>
                  <a:pt x="62401" y="99225"/>
                </a:lnTo>
                <a:lnTo>
                  <a:pt x="62219" y="99073"/>
                </a:lnTo>
                <a:lnTo>
                  <a:pt x="62029" y="99225"/>
                </a:lnTo>
                <a:lnTo>
                  <a:pt x="58342" y="102614"/>
                </a:lnTo>
                <a:lnTo>
                  <a:pt x="54465" y="102304"/>
                </a:lnTo>
                <a:lnTo>
                  <a:pt x="55573" y="100768"/>
                </a:lnTo>
                <a:lnTo>
                  <a:pt x="56680" y="99073"/>
                </a:lnTo>
                <a:lnTo>
                  <a:pt x="56680" y="98922"/>
                </a:lnTo>
                <a:lnTo>
                  <a:pt x="56491" y="98764"/>
                </a:lnTo>
                <a:lnTo>
                  <a:pt x="56309" y="98922"/>
                </a:lnTo>
                <a:lnTo>
                  <a:pt x="54647" y="100458"/>
                </a:lnTo>
                <a:lnTo>
                  <a:pt x="52614" y="102304"/>
                </a:lnTo>
                <a:lnTo>
                  <a:pt x="51142" y="102456"/>
                </a:lnTo>
                <a:lnTo>
                  <a:pt x="49845" y="102765"/>
                </a:lnTo>
                <a:lnTo>
                  <a:pt x="50588" y="101533"/>
                </a:lnTo>
                <a:lnTo>
                  <a:pt x="51696" y="99996"/>
                </a:lnTo>
                <a:lnTo>
                  <a:pt x="52060" y="99073"/>
                </a:lnTo>
                <a:lnTo>
                  <a:pt x="52250" y="98150"/>
                </a:lnTo>
                <a:close/>
                <a:moveTo>
                  <a:pt x="73295" y="98764"/>
                </a:moveTo>
                <a:lnTo>
                  <a:pt x="73849" y="99073"/>
                </a:lnTo>
                <a:lnTo>
                  <a:pt x="74403" y="99225"/>
                </a:lnTo>
                <a:lnTo>
                  <a:pt x="75511" y="99225"/>
                </a:lnTo>
                <a:lnTo>
                  <a:pt x="74213" y="99845"/>
                </a:lnTo>
                <a:lnTo>
                  <a:pt x="73295" y="100768"/>
                </a:lnTo>
                <a:lnTo>
                  <a:pt x="72370" y="101691"/>
                </a:lnTo>
                <a:lnTo>
                  <a:pt x="71444" y="102917"/>
                </a:lnTo>
                <a:lnTo>
                  <a:pt x="70336" y="102917"/>
                </a:lnTo>
                <a:lnTo>
                  <a:pt x="72924" y="99996"/>
                </a:lnTo>
                <a:lnTo>
                  <a:pt x="72924" y="99845"/>
                </a:lnTo>
                <a:lnTo>
                  <a:pt x="72924" y="99687"/>
                </a:lnTo>
                <a:lnTo>
                  <a:pt x="72552" y="99687"/>
                </a:lnTo>
                <a:lnTo>
                  <a:pt x="70708" y="101229"/>
                </a:lnTo>
                <a:lnTo>
                  <a:pt x="68865" y="102765"/>
                </a:lnTo>
                <a:lnTo>
                  <a:pt x="64616" y="102765"/>
                </a:lnTo>
                <a:lnTo>
                  <a:pt x="67385" y="99383"/>
                </a:lnTo>
                <a:lnTo>
                  <a:pt x="67567" y="99225"/>
                </a:lnTo>
                <a:lnTo>
                  <a:pt x="67385" y="99073"/>
                </a:lnTo>
                <a:lnTo>
                  <a:pt x="70336" y="99073"/>
                </a:lnTo>
                <a:lnTo>
                  <a:pt x="73295" y="98764"/>
                </a:lnTo>
                <a:close/>
                <a:moveTo>
                  <a:pt x="76429" y="99687"/>
                </a:moveTo>
                <a:lnTo>
                  <a:pt x="76429" y="100148"/>
                </a:lnTo>
                <a:lnTo>
                  <a:pt x="76618" y="100768"/>
                </a:lnTo>
                <a:lnTo>
                  <a:pt x="76429" y="101533"/>
                </a:lnTo>
                <a:lnTo>
                  <a:pt x="76247" y="102304"/>
                </a:lnTo>
                <a:lnTo>
                  <a:pt x="75693" y="103075"/>
                </a:lnTo>
                <a:lnTo>
                  <a:pt x="74031" y="102917"/>
                </a:lnTo>
                <a:lnTo>
                  <a:pt x="74957" y="101229"/>
                </a:lnTo>
                <a:lnTo>
                  <a:pt x="75693" y="100458"/>
                </a:lnTo>
                <a:lnTo>
                  <a:pt x="76429" y="99687"/>
                </a:lnTo>
                <a:close/>
                <a:moveTo>
                  <a:pt x="49480" y="104763"/>
                </a:moveTo>
                <a:lnTo>
                  <a:pt x="50034" y="105073"/>
                </a:lnTo>
                <a:lnTo>
                  <a:pt x="48737" y="106767"/>
                </a:lnTo>
                <a:lnTo>
                  <a:pt x="48373" y="107690"/>
                </a:lnTo>
                <a:lnTo>
                  <a:pt x="48001" y="108613"/>
                </a:lnTo>
                <a:lnTo>
                  <a:pt x="47447" y="107994"/>
                </a:lnTo>
                <a:lnTo>
                  <a:pt x="47265" y="107381"/>
                </a:lnTo>
                <a:lnTo>
                  <a:pt x="47083" y="106919"/>
                </a:lnTo>
                <a:lnTo>
                  <a:pt x="47265" y="106306"/>
                </a:lnTo>
                <a:lnTo>
                  <a:pt x="47447" y="106458"/>
                </a:lnTo>
                <a:lnTo>
                  <a:pt x="47819" y="106458"/>
                </a:lnTo>
                <a:lnTo>
                  <a:pt x="48191" y="106306"/>
                </a:lnTo>
                <a:lnTo>
                  <a:pt x="48373" y="105996"/>
                </a:lnTo>
                <a:lnTo>
                  <a:pt x="48737" y="104921"/>
                </a:lnTo>
                <a:lnTo>
                  <a:pt x="48927" y="104921"/>
                </a:lnTo>
                <a:lnTo>
                  <a:pt x="49480" y="104763"/>
                </a:lnTo>
                <a:close/>
                <a:moveTo>
                  <a:pt x="59814" y="105535"/>
                </a:moveTo>
                <a:lnTo>
                  <a:pt x="60367" y="105686"/>
                </a:lnTo>
                <a:lnTo>
                  <a:pt x="59078" y="107381"/>
                </a:lnTo>
                <a:lnTo>
                  <a:pt x="57788" y="109075"/>
                </a:lnTo>
                <a:lnTo>
                  <a:pt x="57598" y="109536"/>
                </a:lnTo>
                <a:lnTo>
                  <a:pt x="55383" y="109536"/>
                </a:lnTo>
                <a:lnTo>
                  <a:pt x="56126" y="108152"/>
                </a:lnTo>
                <a:lnTo>
                  <a:pt x="57044" y="106767"/>
                </a:lnTo>
                <a:lnTo>
                  <a:pt x="57788" y="105686"/>
                </a:lnTo>
                <a:lnTo>
                  <a:pt x="59814" y="105535"/>
                </a:lnTo>
                <a:close/>
                <a:moveTo>
                  <a:pt x="62401" y="105686"/>
                </a:moveTo>
                <a:lnTo>
                  <a:pt x="66278" y="105844"/>
                </a:lnTo>
                <a:lnTo>
                  <a:pt x="64798" y="107690"/>
                </a:lnTo>
                <a:lnTo>
                  <a:pt x="63508" y="109536"/>
                </a:lnTo>
                <a:lnTo>
                  <a:pt x="60003" y="109536"/>
                </a:lnTo>
                <a:lnTo>
                  <a:pt x="60185" y="109227"/>
                </a:lnTo>
                <a:lnTo>
                  <a:pt x="62401" y="105686"/>
                </a:lnTo>
                <a:close/>
                <a:moveTo>
                  <a:pt x="69972" y="105844"/>
                </a:moveTo>
                <a:lnTo>
                  <a:pt x="68121" y="109688"/>
                </a:lnTo>
                <a:lnTo>
                  <a:pt x="65724" y="109688"/>
                </a:lnTo>
                <a:lnTo>
                  <a:pt x="68121" y="105844"/>
                </a:lnTo>
                <a:close/>
                <a:moveTo>
                  <a:pt x="75321" y="105844"/>
                </a:moveTo>
                <a:lnTo>
                  <a:pt x="73295" y="109075"/>
                </a:lnTo>
                <a:lnTo>
                  <a:pt x="72924" y="109688"/>
                </a:lnTo>
                <a:lnTo>
                  <a:pt x="70708" y="109688"/>
                </a:lnTo>
                <a:lnTo>
                  <a:pt x="72552" y="105844"/>
                </a:lnTo>
                <a:close/>
                <a:moveTo>
                  <a:pt x="76982" y="106458"/>
                </a:moveTo>
                <a:lnTo>
                  <a:pt x="77536" y="107229"/>
                </a:lnTo>
                <a:lnTo>
                  <a:pt x="77726" y="108152"/>
                </a:lnTo>
                <a:lnTo>
                  <a:pt x="77536" y="108917"/>
                </a:lnTo>
                <a:lnTo>
                  <a:pt x="76982" y="109688"/>
                </a:lnTo>
                <a:lnTo>
                  <a:pt x="75321" y="109688"/>
                </a:lnTo>
                <a:lnTo>
                  <a:pt x="75511" y="109227"/>
                </a:lnTo>
                <a:lnTo>
                  <a:pt x="76247" y="107994"/>
                </a:lnTo>
                <a:lnTo>
                  <a:pt x="76982" y="106458"/>
                </a:lnTo>
                <a:close/>
                <a:moveTo>
                  <a:pt x="52060" y="105535"/>
                </a:moveTo>
                <a:lnTo>
                  <a:pt x="53721" y="105686"/>
                </a:lnTo>
                <a:lnTo>
                  <a:pt x="55383" y="105686"/>
                </a:lnTo>
                <a:lnTo>
                  <a:pt x="53911" y="107532"/>
                </a:lnTo>
                <a:lnTo>
                  <a:pt x="52614" y="109536"/>
                </a:lnTo>
                <a:lnTo>
                  <a:pt x="51142" y="109688"/>
                </a:lnTo>
                <a:lnTo>
                  <a:pt x="49845" y="109998"/>
                </a:lnTo>
                <a:lnTo>
                  <a:pt x="50216" y="108765"/>
                </a:lnTo>
                <a:lnTo>
                  <a:pt x="50770" y="107690"/>
                </a:lnTo>
                <a:lnTo>
                  <a:pt x="52060" y="105535"/>
                </a:lnTo>
                <a:close/>
                <a:moveTo>
                  <a:pt x="49109" y="111382"/>
                </a:moveTo>
                <a:lnTo>
                  <a:pt x="50398" y="111844"/>
                </a:lnTo>
                <a:lnTo>
                  <a:pt x="51696" y="111996"/>
                </a:lnTo>
                <a:lnTo>
                  <a:pt x="51506" y="113229"/>
                </a:lnTo>
                <a:lnTo>
                  <a:pt x="51324" y="114303"/>
                </a:lnTo>
                <a:lnTo>
                  <a:pt x="50398" y="113690"/>
                </a:lnTo>
                <a:lnTo>
                  <a:pt x="49663" y="112919"/>
                </a:lnTo>
                <a:lnTo>
                  <a:pt x="48191" y="111534"/>
                </a:lnTo>
                <a:lnTo>
                  <a:pt x="48373" y="111382"/>
                </a:lnTo>
                <a:lnTo>
                  <a:pt x="48737" y="111534"/>
                </a:lnTo>
                <a:lnTo>
                  <a:pt x="49109" y="111382"/>
                </a:lnTo>
                <a:close/>
                <a:moveTo>
                  <a:pt x="56126" y="112147"/>
                </a:moveTo>
                <a:lnTo>
                  <a:pt x="55383" y="113993"/>
                </a:lnTo>
                <a:lnTo>
                  <a:pt x="55019" y="114917"/>
                </a:lnTo>
                <a:lnTo>
                  <a:pt x="55019" y="115688"/>
                </a:lnTo>
                <a:lnTo>
                  <a:pt x="53168" y="115075"/>
                </a:lnTo>
                <a:lnTo>
                  <a:pt x="54275" y="112147"/>
                </a:lnTo>
                <a:close/>
                <a:moveTo>
                  <a:pt x="67013" y="111996"/>
                </a:moveTo>
                <a:lnTo>
                  <a:pt x="66649" y="112767"/>
                </a:lnTo>
                <a:lnTo>
                  <a:pt x="66278" y="113690"/>
                </a:lnTo>
                <a:lnTo>
                  <a:pt x="66095" y="114455"/>
                </a:lnTo>
                <a:lnTo>
                  <a:pt x="66278" y="114765"/>
                </a:lnTo>
                <a:lnTo>
                  <a:pt x="66278" y="115075"/>
                </a:lnTo>
                <a:lnTo>
                  <a:pt x="66831" y="115378"/>
                </a:lnTo>
                <a:lnTo>
                  <a:pt x="67385" y="115378"/>
                </a:lnTo>
                <a:lnTo>
                  <a:pt x="67757" y="115226"/>
                </a:lnTo>
                <a:lnTo>
                  <a:pt x="68311" y="114765"/>
                </a:lnTo>
                <a:lnTo>
                  <a:pt x="69229" y="113532"/>
                </a:lnTo>
                <a:lnTo>
                  <a:pt x="69783" y="112147"/>
                </a:lnTo>
                <a:lnTo>
                  <a:pt x="71262" y="112147"/>
                </a:lnTo>
                <a:lnTo>
                  <a:pt x="71080" y="112919"/>
                </a:lnTo>
                <a:lnTo>
                  <a:pt x="71080" y="113842"/>
                </a:lnTo>
                <a:lnTo>
                  <a:pt x="69229" y="114765"/>
                </a:lnTo>
                <a:lnTo>
                  <a:pt x="67013" y="115536"/>
                </a:lnTo>
                <a:lnTo>
                  <a:pt x="64988" y="116149"/>
                </a:lnTo>
                <a:lnTo>
                  <a:pt x="62583" y="116459"/>
                </a:lnTo>
                <a:lnTo>
                  <a:pt x="62772" y="115536"/>
                </a:lnTo>
                <a:lnTo>
                  <a:pt x="63508" y="113690"/>
                </a:lnTo>
                <a:lnTo>
                  <a:pt x="64244" y="111996"/>
                </a:lnTo>
                <a:close/>
                <a:moveTo>
                  <a:pt x="62029" y="111996"/>
                </a:moveTo>
                <a:lnTo>
                  <a:pt x="60921" y="114152"/>
                </a:lnTo>
                <a:lnTo>
                  <a:pt x="60367" y="115378"/>
                </a:lnTo>
                <a:lnTo>
                  <a:pt x="60185" y="116611"/>
                </a:lnTo>
                <a:lnTo>
                  <a:pt x="58706" y="116459"/>
                </a:lnTo>
                <a:lnTo>
                  <a:pt x="57416" y="116301"/>
                </a:lnTo>
                <a:lnTo>
                  <a:pt x="57416" y="115226"/>
                </a:lnTo>
                <a:lnTo>
                  <a:pt x="57970" y="113690"/>
                </a:lnTo>
                <a:lnTo>
                  <a:pt x="58706" y="111996"/>
                </a:lnTo>
                <a:close/>
                <a:moveTo>
                  <a:pt x="61665" y="13238"/>
                </a:moveTo>
                <a:lnTo>
                  <a:pt x="58524" y="13541"/>
                </a:lnTo>
                <a:lnTo>
                  <a:pt x="55573" y="13851"/>
                </a:lnTo>
                <a:lnTo>
                  <a:pt x="52614" y="14313"/>
                </a:lnTo>
                <a:lnTo>
                  <a:pt x="49663" y="15084"/>
                </a:lnTo>
                <a:lnTo>
                  <a:pt x="46893" y="15849"/>
                </a:lnTo>
                <a:lnTo>
                  <a:pt x="44314" y="16772"/>
                </a:lnTo>
                <a:lnTo>
                  <a:pt x="41727" y="17853"/>
                </a:lnTo>
                <a:lnTo>
                  <a:pt x="39329" y="19080"/>
                </a:lnTo>
                <a:lnTo>
                  <a:pt x="37114" y="20464"/>
                </a:lnTo>
                <a:lnTo>
                  <a:pt x="34527" y="22468"/>
                </a:lnTo>
                <a:lnTo>
                  <a:pt x="31940" y="24770"/>
                </a:lnTo>
                <a:lnTo>
                  <a:pt x="29724" y="27387"/>
                </a:lnTo>
                <a:lnTo>
                  <a:pt x="27509" y="30004"/>
                </a:lnTo>
                <a:lnTo>
                  <a:pt x="25666" y="32615"/>
                </a:lnTo>
                <a:lnTo>
                  <a:pt x="24004" y="35081"/>
                </a:lnTo>
                <a:lnTo>
                  <a:pt x="22896" y="37230"/>
                </a:lnTo>
                <a:lnTo>
                  <a:pt x="22160" y="38925"/>
                </a:lnTo>
                <a:lnTo>
                  <a:pt x="21417" y="41694"/>
                </a:lnTo>
                <a:lnTo>
                  <a:pt x="21053" y="44615"/>
                </a:lnTo>
                <a:lnTo>
                  <a:pt x="20863" y="47384"/>
                </a:lnTo>
                <a:lnTo>
                  <a:pt x="21053" y="50311"/>
                </a:lnTo>
                <a:lnTo>
                  <a:pt x="21417" y="53080"/>
                </a:lnTo>
                <a:lnTo>
                  <a:pt x="22160" y="55849"/>
                </a:lnTo>
                <a:lnTo>
                  <a:pt x="23268" y="58618"/>
                </a:lnTo>
                <a:lnTo>
                  <a:pt x="24558" y="61229"/>
                </a:lnTo>
                <a:lnTo>
                  <a:pt x="27327" y="65541"/>
                </a:lnTo>
                <a:lnTo>
                  <a:pt x="30278" y="69694"/>
                </a:lnTo>
                <a:lnTo>
                  <a:pt x="36742" y="77995"/>
                </a:lnTo>
                <a:lnTo>
                  <a:pt x="40065" y="82307"/>
                </a:lnTo>
                <a:lnTo>
                  <a:pt x="41545" y="84615"/>
                </a:lnTo>
                <a:lnTo>
                  <a:pt x="42834" y="86764"/>
                </a:lnTo>
                <a:lnTo>
                  <a:pt x="43942" y="89072"/>
                </a:lnTo>
                <a:lnTo>
                  <a:pt x="44868" y="91379"/>
                </a:lnTo>
                <a:lnTo>
                  <a:pt x="45422" y="93845"/>
                </a:lnTo>
                <a:lnTo>
                  <a:pt x="45422" y="96614"/>
                </a:lnTo>
                <a:lnTo>
                  <a:pt x="45232" y="97227"/>
                </a:lnTo>
                <a:lnTo>
                  <a:pt x="45232" y="97537"/>
                </a:lnTo>
                <a:lnTo>
                  <a:pt x="44678" y="98150"/>
                </a:lnTo>
                <a:lnTo>
                  <a:pt x="44314" y="98922"/>
                </a:lnTo>
                <a:lnTo>
                  <a:pt x="44124" y="99687"/>
                </a:lnTo>
                <a:lnTo>
                  <a:pt x="43942" y="100610"/>
                </a:lnTo>
                <a:lnTo>
                  <a:pt x="44124" y="101381"/>
                </a:lnTo>
                <a:lnTo>
                  <a:pt x="44314" y="102152"/>
                </a:lnTo>
                <a:lnTo>
                  <a:pt x="44678" y="102917"/>
                </a:lnTo>
                <a:lnTo>
                  <a:pt x="45232" y="103537"/>
                </a:lnTo>
                <a:lnTo>
                  <a:pt x="44496" y="104150"/>
                </a:lnTo>
                <a:lnTo>
                  <a:pt x="43942" y="105073"/>
                </a:lnTo>
                <a:lnTo>
                  <a:pt x="43760" y="105996"/>
                </a:lnTo>
                <a:lnTo>
                  <a:pt x="43760" y="106919"/>
                </a:lnTo>
                <a:lnTo>
                  <a:pt x="43760" y="107842"/>
                </a:lnTo>
                <a:lnTo>
                  <a:pt x="44124" y="108765"/>
                </a:lnTo>
                <a:lnTo>
                  <a:pt x="44678" y="109688"/>
                </a:lnTo>
                <a:lnTo>
                  <a:pt x="45422" y="110459"/>
                </a:lnTo>
                <a:lnTo>
                  <a:pt x="45232" y="110611"/>
                </a:lnTo>
                <a:lnTo>
                  <a:pt x="44868" y="111382"/>
                </a:lnTo>
                <a:lnTo>
                  <a:pt x="44868" y="111996"/>
                </a:lnTo>
                <a:lnTo>
                  <a:pt x="45050" y="112767"/>
                </a:lnTo>
                <a:lnTo>
                  <a:pt x="45422" y="113380"/>
                </a:lnTo>
                <a:lnTo>
                  <a:pt x="46529" y="114613"/>
                </a:lnTo>
                <a:lnTo>
                  <a:pt x="47819" y="115688"/>
                </a:lnTo>
                <a:lnTo>
                  <a:pt x="48737" y="116459"/>
                </a:lnTo>
                <a:lnTo>
                  <a:pt x="49845" y="117072"/>
                </a:lnTo>
                <a:lnTo>
                  <a:pt x="52060" y="118147"/>
                </a:lnTo>
                <a:lnTo>
                  <a:pt x="54465" y="118918"/>
                </a:lnTo>
                <a:lnTo>
                  <a:pt x="56862" y="119228"/>
                </a:lnTo>
                <a:lnTo>
                  <a:pt x="58706" y="119380"/>
                </a:lnTo>
                <a:lnTo>
                  <a:pt x="60557" y="119380"/>
                </a:lnTo>
                <a:lnTo>
                  <a:pt x="60921" y="119841"/>
                </a:lnTo>
                <a:lnTo>
                  <a:pt x="61293" y="119993"/>
                </a:lnTo>
                <a:lnTo>
                  <a:pt x="61665" y="119993"/>
                </a:lnTo>
                <a:lnTo>
                  <a:pt x="62029" y="119841"/>
                </a:lnTo>
                <a:lnTo>
                  <a:pt x="62219" y="119532"/>
                </a:lnTo>
                <a:lnTo>
                  <a:pt x="62219" y="119380"/>
                </a:lnTo>
                <a:lnTo>
                  <a:pt x="64434" y="119070"/>
                </a:lnTo>
                <a:lnTo>
                  <a:pt x="66649" y="118609"/>
                </a:lnTo>
                <a:lnTo>
                  <a:pt x="68675" y="117995"/>
                </a:lnTo>
                <a:lnTo>
                  <a:pt x="70708" y="117224"/>
                </a:lnTo>
                <a:lnTo>
                  <a:pt x="72552" y="116301"/>
                </a:lnTo>
                <a:lnTo>
                  <a:pt x="74403" y="115226"/>
                </a:lnTo>
                <a:lnTo>
                  <a:pt x="76247" y="114152"/>
                </a:lnTo>
                <a:lnTo>
                  <a:pt x="77908" y="112767"/>
                </a:lnTo>
                <a:lnTo>
                  <a:pt x="78280" y="112305"/>
                </a:lnTo>
                <a:lnTo>
                  <a:pt x="78462" y="111844"/>
                </a:lnTo>
                <a:lnTo>
                  <a:pt x="79388" y="111224"/>
                </a:lnTo>
                <a:lnTo>
                  <a:pt x="79941" y="110301"/>
                </a:lnTo>
                <a:lnTo>
                  <a:pt x="80305" y="109378"/>
                </a:lnTo>
                <a:lnTo>
                  <a:pt x="80677" y="108152"/>
                </a:lnTo>
                <a:lnTo>
                  <a:pt x="80677" y="107071"/>
                </a:lnTo>
                <a:lnTo>
                  <a:pt x="80305" y="105844"/>
                </a:lnTo>
                <a:lnTo>
                  <a:pt x="79752" y="104921"/>
                </a:lnTo>
                <a:lnTo>
                  <a:pt x="78834" y="104150"/>
                </a:lnTo>
                <a:lnTo>
                  <a:pt x="79570" y="102765"/>
                </a:lnTo>
                <a:lnTo>
                  <a:pt x="79941" y="101381"/>
                </a:lnTo>
                <a:lnTo>
                  <a:pt x="79941" y="99996"/>
                </a:lnTo>
                <a:lnTo>
                  <a:pt x="79570" y="98460"/>
                </a:lnTo>
                <a:lnTo>
                  <a:pt x="79016" y="97840"/>
                </a:lnTo>
                <a:lnTo>
                  <a:pt x="78462" y="97227"/>
                </a:lnTo>
                <a:lnTo>
                  <a:pt x="78462" y="96766"/>
                </a:lnTo>
                <a:lnTo>
                  <a:pt x="79016" y="94610"/>
                </a:lnTo>
                <a:lnTo>
                  <a:pt x="79388" y="92460"/>
                </a:lnTo>
                <a:lnTo>
                  <a:pt x="79752" y="90305"/>
                </a:lnTo>
                <a:lnTo>
                  <a:pt x="80305" y="88149"/>
                </a:lnTo>
                <a:lnTo>
                  <a:pt x="80859" y="86612"/>
                </a:lnTo>
                <a:lnTo>
                  <a:pt x="81603" y="85076"/>
                </a:lnTo>
                <a:lnTo>
                  <a:pt x="83446" y="82149"/>
                </a:lnTo>
                <a:lnTo>
                  <a:pt x="83629" y="81997"/>
                </a:lnTo>
                <a:lnTo>
                  <a:pt x="83629" y="81846"/>
                </a:lnTo>
                <a:lnTo>
                  <a:pt x="86034" y="78767"/>
                </a:lnTo>
                <a:lnTo>
                  <a:pt x="88249" y="75688"/>
                </a:lnTo>
                <a:lnTo>
                  <a:pt x="92490" y="70769"/>
                </a:lnTo>
                <a:lnTo>
                  <a:pt x="94705" y="68152"/>
                </a:lnTo>
                <a:lnTo>
                  <a:pt x="96738" y="65541"/>
                </a:lnTo>
                <a:lnTo>
                  <a:pt x="98582" y="62923"/>
                </a:lnTo>
                <a:lnTo>
                  <a:pt x="100244" y="60154"/>
                </a:lnTo>
                <a:lnTo>
                  <a:pt x="101541" y="57234"/>
                </a:lnTo>
                <a:lnTo>
                  <a:pt x="102095" y="55691"/>
                </a:lnTo>
                <a:lnTo>
                  <a:pt x="102459" y="54306"/>
                </a:lnTo>
                <a:lnTo>
                  <a:pt x="102831" y="51537"/>
                </a:lnTo>
                <a:lnTo>
                  <a:pt x="102831" y="48768"/>
                </a:lnTo>
                <a:lnTo>
                  <a:pt x="102459" y="45999"/>
                </a:lnTo>
                <a:lnTo>
                  <a:pt x="101905" y="43230"/>
                </a:lnTo>
                <a:lnTo>
                  <a:pt x="101169" y="40461"/>
                </a:lnTo>
                <a:lnTo>
                  <a:pt x="100244" y="37692"/>
                </a:lnTo>
                <a:lnTo>
                  <a:pt x="98218" y="32464"/>
                </a:lnTo>
                <a:lnTo>
                  <a:pt x="97110" y="30156"/>
                </a:lnTo>
                <a:lnTo>
                  <a:pt x="95631" y="28000"/>
                </a:lnTo>
                <a:lnTo>
                  <a:pt x="93969" y="26002"/>
                </a:lnTo>
                <a:lnTo>
                  <a:pt x="92126" y="24005"/>
                </a:lnTo>
                <a:lnTo>
                  <a:pt x="92126" y="23853"/>
                </a:lnTo>
                <a:lnTo>
                  <a:pt x="91754" y="23233"/>
                </a:lnTo>
                <a:lnTo>
                  <a:pt x="91200" y="22772"/>
                </a:lnTo>
                <a:lnTo>
                  <a:pt x="90646" y="22468"/>
                </a:lnTo>
                <a:lnTo>
                  <a:pt x="89910" y="22159"/>
                </a:lnTo>
                <a:lnTo>
                  <a:pt x="88059" y="20774"/>
                </a:lnTo>
                <a:lnTo>
                  <a:pt x="86034" y="19541"/>
                </a:lnTo>
                <a:lnTo>
                  <a:pt x="84000" y="18315"/>
                </a:lnTo>
                <a:lnTo>
                  <a:pt x="81967" y="17234"/>
                </a:lnTo>
                <a:lnTo>
                  <a:pt x="79388" y="16159"/>
                </a:lnTo>
                <a:lnTo>
                  <a:pt x="76618" y="15084"/>
                </a:lnTo>
                <a:lnTo>
                  <a:pt x="73659" y="14313"/>
                </a:lnTo>
                <a:lnTo>
                  <a:pt x="70708" y="13851"/>
                </a:lnTo>
                <a:lnTo>
                  <a:pt x="67757" y="13541"/>
                </a:lnTo>
                <a:lnTo>
                  <a:pt x="64616" y="132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Shape 164"/>
          <p:cNvSpPr/>
          <p:nvPr/>
        </p:nvSpPr>
        <p:spPr>
          <a:xfrm>
            <a:off x="856400" y="1607225"/>
            <a:ext cx="2139000" cy="2050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6174062" y="1607225"/>
            <a:ext cx="2138999" cy="2050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 txBox="1"/>
          <p:nvPr>
            <p:ph idx="4294967295" type="body"/>
          </p:nvPr>
        </p:nvSpPr>
        <p:spPr>
          <a:xfrm>
            <a:off x="1141200" y="1202275"/>
            <a:ext cx="1973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 sz="1400"/>
              <a:t>Hadoop’s advantages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3507062" y="1607225"/>
            <a:ext cx="2139000" cy="2050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Shape 168"/>
          <p:cNvSpPr txBox="1"/>
          <p:nvPr>
            <p:ph idx="4294967295" type="body"/>
          </p:nvPr>
        </p:nvSpPr>
        <p:spPr>
          <a:xfrm>
            <a:off x="3884400" y="1202275"/>
            <a:ext cx="1973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 sz="1400"/>
              <a:t>Hadoop’s limitations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 txBox="1"/>
          <p:nvPr>
            <p:ph idx="4294967295" type="body"/>
          </p:nvPr>
        </p:nvSpPr>
        <p:spPr>
          <a:xfrm>
            <a:off x="6703800" y="1202275"/>
            <a:ext cx="1973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 sz="1400"/>
              <a:t>SQL &amp; MPP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grpSp>
        <p:nvGrpSpPr>
          <p:cNvPr id="170" name="Shape 170"/>
          <p:cNvGrpSpPr/>
          <p:nvPr/>
        </p:nvGrpSpPr>
        <p:grpSpPr>
          <a:xfrm rot="4825063">
            <a:off x="2419640" y="3458818"/>
            <a:ext cx="1057838" cy="936603"/>
            <a:chOff x="1113100" y="2199475"/>
            <a:chExt cx="801875" cy="709975"/>
          </a:xfrm>
        </p:grpSpPr>
        <p:sp>
          <p:nvSpPr>
            <p:cNvPr id="171" name="Shape 171"/>
            <p:cNvSpPr/>
            <p:nvPr/>
          </p:nvSpPr>
          <p:spPr>
            <a:xfrm>
              <a:off x="1113100" y="2291450"/>
              <a:ext cx="735900" cy="618000"/>
            </a:xfrm>
            <a:custGeom>
              <a:pathLst>
                <a:path extrusionOk="0" h="120000" w="120000">
                  <a:moveTo>
                    <a:pt x="108462" y="67330"/>
                  </a:moveTo>
                  <a:lnTo>
                    <a:pt x="108075" y="67787"/>
                  </a:lnTo>
                  <a:lnTo>
                    <a:pt x="108075" y="68243"/>
                  </a:lnTo>
                  <a:lnTo>
                    <a:pt x="108462" y="69160"/>
                  </a:lnTo>
                  <a:lnTo>
                    <a:pt x="108462" y="67330"/>
                  </a:lnTo>
                  <a:close/>
                  <a:moveTo>
                    <a:pt x="32309" y="113586"/>
                  </a:moveTo>
                  <a:lnTo>
                    <a:pt x="33846" y="114043"/>
                  </a:lnTo>
                  <a:lnTo>
                    <a:pt x="33076" y="114043"/>
                  </a:lnTo>
                  <a:lnTo>
                    <a:pt x="32309" y="113586"/>
                  </a:lnTo>
                  <a:close/>
                  <a:moveTo>
                    <a:pt x="118075" y="4"/>
                  </a:moveTo>
                  <a:lnTo>
                    <a:pt x="118075" y="461"/>
                  </a:lnTo>
                  <a:lnTo>
                    <a:pt x="117309" y="1378"/>
                  </a:lnTo>
                  <a:lnTo>
                    <a:pt x="117692" y="1378"/>
                  </a:lnTo>
                  <a:lnTo>
                    <a:pt x="117692" y="2752"/>
                  </a:lnTo>
                  <a:lnTo>
                    <a:pt x="116921" y="2752"/>
                  </a:lnTo>
                  <a:lnTo>
                    <a:pt x="117692" y="3208"/>
                  </a:lnTo>
                  <a:lnTo>
                    <a:pt x="116921" y="4126"/>
                  </a:lnTo>
                  <a:lnTo>
                    <a:pt x="116921" y="5044"/>
                  </a:lnTo>
                  <a:lnTo>
                    <a:pt x="116538" y="5044"/>
                  </a:lnTo>
                  <a:lnTo>
                    <a:pt x="116155" y="5956"/>
                  </a:lnTo>
                  <a:lnTo>
                    <a:pt x="116921" y="6874"/>
                  </a:lnTo>
                  <a:lnTo>
                    <a:pt x="118075" y="7791"/>
                  </a:lnTo>
                  <a:lnTo>
                    <a:pt x="116538" y="8704"/>
                  </a:lnTo>
                  <a:lnTo>
                    <a:pt x="117692" y="9622"/>
                  </a:lnTo>
                  <a:lnTo>
                    <a:pt x="118075" y="10539"/>
                  </a:lnTo>
                  <a:lnTo>
                    <a:pt x="117692" y="10996"/>
                  </a:lnTo>
                  <a:lnTo>
                    <a:pt x="117309" y="11452"/>
                  </a:lnTo>
                  <a:lnTo>
                    <a:pt x="117692" y="11452"/>
                  </a:lnTo>
                  <a:lnTo>
                    <a:pt x="117309" y="11913"/>
                  </a:lnTo>
                  <a:lnTo>
                    <a:pt x="117692" y="12369"/>
                  </a:lnTo>
                  <a:lnTo>
                    <a:pt x="117692" y="12826"/>
                  </a:lnTo>
                  <a:lnTo>
                    <a:pt x="116538" y="12826"/>
                  </a:lnTo>
                  <a:lnTo>
                    <a:pt x="116921" y="13287"/>
                  </a:lnTo>
                  <a:lnTo>
                    <a:pt x="117309" y="13743"/>
                  </a:lnTo>
                  <a:lnTo>
                    <a:pt x="117309" y="16035"/>
                  </a:lnTo>
                  <a:lnTo>
                    <a:pt x="116921" y="17865"/>
                  </a:lnTo>
                  <a:lnTo>
                    <a:pt x="116538" y="19239"/>
                  </a:lnTo>
                  <a:lnTo>
                    <a:pt x="117309" y="19700"/>
                  </a:lnTo>
                  <a:lnTo>
                    <a:pt x="117309" y="21074"/>
                  </a:lnTo>
                  <a:lnTo>
                    <a:pt x="116538" y="20613"/>
                  </a:lnTo>
                  <a:lnTo>
                    <a:pt x="116538" y="21074"/>
                  </a:lnTo>
                  <a:lnTo>
                    <a:pt x="116921" y="21530"/>
                  </a:lnTo>
                  <a:lnTo>
                    <a:pt x="116155" y="21530"/>
                  </a:lnTo>
                  <a:lnTo>
                    <a:pt x="116538" y="22904"/>
                  </a:lnTo>
                  <a:lnTo>
                    <a:pt x="116155" y="24278"/>
                  </a:lnTo>
                  <a:lnTo>
                    <a:pt x="117309" y="23822"/>
                  </a:lnTo>
                  <a:lnTo>
                    <a:pt x="118463" y="24735"/>
                  </a:lnTo>
                  <a:lnTo>
                    <a:pt x="118463" y="24735"/>
                  </a:lnTo>
                  <a:lnTo>
                    <a:pt x="117309" y="24278"/>
                  </a:lnTo>
                  <a:lnTo>
                    <a:pt x="116921" y="24278"/>
                  </a:lnTo>
                  <a:lnTo>
                    <a:pt x="117309" y="24735"/>
                  </a:lnTo>
                  <a:lnTo>
                    <a:pt x="116538" y="24735"/>
                  </a:lnTo>
                  <a:lnTo>
                    <a:pt x="115768" y="27026"/>
                  </a:lnTo>
                  <a:lnTo>
                    <a:pt x="115768" y="27944"/>
                  </a:lnTo>
                  <a:lnTo>
                    <a:pt x="116538" y="29317"/>
                  </a:lnTo>
                  <a:lnTo>
                    <a:pt x="115768" y="33895"/>
                  </a:lnTo>
                  <a:lnTo>
                    <a:pt x="115384" y="35726"/>
                  </a:lnTo>
                  <a:lnTo>
                    <a:pt x="114614" y="37561"/>
                  </a:lnTo>
                  <a:lnTo>
                    <a:pt x="114614" y="37100"/>
                  </a:lnTo>
                  <a:lnTo>
                    <a:pt x="114614" y="36643"/>
                  </a:lnTo>
                  <a:lnTo>
                    <a:pt x="113460" y="39391"/>
                  </a:lnTo>
                  <a:lnTo>
                    <a:pt x="113460" y="39391"/>
                  </a:lnTo>
                  <a:lnTo>
                    <a:pt x="113843" y="38935"/>
                  </a:lnTo>
                  <a:lnTo>
                    <a:pt x="111923" y="43513"/>
                  </a:lnTo>
                  <a:lnTo>
                    <a:pt x="113077" y="43513"/>
                  </a:lnTo>
                  <a:lnTo>
                    <a:pt x="112306" y="44887"/>
                  </a:lnTo>
                  <a:lnTo>
                    <a:pt x="112306" y="45804"/>
                  </a:lnTo>
                  <a:lnTo>
                    <a:pt x="112690" y="46261"/>
                  </a:lnTo>
                  <a:lnTo>
                    <a:pt x="112690" y="47634"/>
                  </a:lnTo>
                  <a:lnTo>
                    <a:pt x="112306" y="48091"/>
                  </a:lnTo>
                  <a:lnTo>
                    <a:pt x="111923" y="48091"/>
                  </a:lnTo>
                  <a:lnTo>
                    <a:pt x="111536" y="47178"/>
                  </a:lnTo>
                  <a:lnTo>
                    <a:pt x="111153" y="47634"/>
                  </a:lnTo>
                  <a:lnTo>
                    <a:pt x="110382" y="48091"/>
                  </a:lnTo>
                  <a:lnTo>
                    <a:pt x="110769" y="48552"/>
                  </a:lnTo>
                  <a:lnTo>
                    <a:pt x="110382" y="49008"/>
                  </a:lnTo>
                  <a:lnTo>
                    <a:pt x="110382" y="49926"/>
                  </a:lnTo>
                  <a:lnTo>
                    <a:pt x="110769" y="50839"/>
                  </a:lnTo>
                  <a:lnTo>
                    <a:pt x="110769" y="52212"/>
                  </a:lnTo>
                  <a:lnTo>
                    <a:pt x="109228" y="52212"/>
                  </a:lnTo>
                  <a:lnTo>
                    <a:pt x="108845" y="51756"/>
                  </a:lnTo>
                  <a:lnTo>
                    <a:pt x="108845" y="52674"/>
                  </a:lnTo>
                  <a:lnTo>
                    <a:pt x="108462" y="53130"/>
                  </a:lnTo>
                  <a:lnTo>
                    <a:pt x="107691" y="53130"/>
                  </a:lnTo>
                  <a:lnTo>
                    <a:pt x="107691" y="53586"/>
                  </a:lnTo>
                  <a:lnTo>
                    <a:pt x="108075" y="53586"/>
                  </a:lnTo>
                  <a:lnTo>
                    <a:pt x="108462" y="54048"/>
                  </a:lnTo>
                  <a:lnTo>
                    <a:pt x="108462" y="54960"/>
                  </a:lnTo>
                  <a:lnTo>
                    <a:pt x="108462" y="55878"/>
                  </a:lnTo>
                  <a:lnTo>
                    <a:pt x="108075" y="55878"/>
                  </a:lnTo>
                  <a:lnTo>
                    <a:pt x="108075" y="55421"/>
                  </a:lnTo>
                  <a:lnTo>
                    <a:pt x="107691" y="55421"/>
                  </a:lnTo>
                  <a:lnTo>
                    <a:pt x="107691" y="54960"/>
                  </a:lnTo>
                  <a:lnTo>
                    <a:pt x="107308" y="57252"/>
                  </a:lnTo>
                  <a:lnTo>
                    <a:pt x="106921" y="56795"/>
                  </a:lnTo>
                  <a:lnTo>
                    <a:pt x="106538" y="57252"/>
                  </a:lnTo>
                  <a:lnTo>
                    <a:pt x="106921" y="57252"/>
                  </a:lnTo>
                  <a:lnTo>
                    <a:pt x="107308" y="58626"/>
                  </a:lnTo>
                  <a:lnTo>
                    <a:pt x="107691" y="59999"/>
                  </a:lnTo>
                  <a:lnTo>
                    <a:pt x="106154" y="60917"/>
                  </a:lnTo>
                  <a:lnTo>
                    <a:pt x="105001" y="61835"/>
                  </a:lnTo>
                  <a:lnTo>
                    <a:pt x="104613" y="62747"/>
                  </a:lnTo>
                  <a:lnTo>
                    <a:pt x="105001" y="62747"/>
                  </a:lnTo>
                  <a:lnTo>
                    <a:pt x="105001" y="63208"/>
                  </a:lnTo>
                  <a:lnTo>
                    <a:pt x="105384" y="61835"/>
                  </a:lnTo>
                  <a:lnTo>
                    <a:pt x="105767" y="63208"/>
                  </a:lnTo>
                  <a:lnTo>
                    <a:pt x="106154" y="62291"/>
                  </a:lnTo>
                  <a:lnTo>
                    <a:pt x="106538" y="62747"/>
                  </a:lnTo>
                  <a:lnTo>
                    <a:pt x="105767" y="64121"/>
                  </a:lnTo>
                  <a:lnTo>
                    <a:pt x="104613" y="63665"/>
                  </a:lnTo>
                  <a:lnTo>
                    <a:pt x="103847" y="64121"/>
                  </a:lnTo>
                  <a:lnTo>
                    <a:pt x="103459" y="65039"/>
                  </a:lnTo>
                  <a:lnTo>
                    <a:pt x="103076" y="67330"/>
                  </a:lnTo>
                  <a:lnTo>
                    <a:pt x="102693" y="70078"/>
                  </a:lnTo>
                  <a:lnTo>
                    <a:pt x="102306" y="70991"/>
                  </a:lnTo>
                  <a:lnTo>
                    <a:pt x="101922" y="71908"/>
                  </a:lnTo>
                  <a:lnTo>
                    <a:pt x="101539" y="71452"/>
                  </a:lnTo>
                  <a:lnTo>
                    <a:pt x="101152" y="70534"/>
                  </a:lnTo>
                  <a:lnTo>
                    <a:pt x="100769" y="72365"/>
                  </a:lnTo>
                  <a:lnTo>
                    <a:pt x="100769" y="73738"/>
                  </a:lnTo>
                  <a:lnTo>
                    <a:pt x="100769" y="74200"/>
                  </a:lnTo>
                  <a:lnTo>
                    <a:pt x="101152" y="74200"/>
                  </a:lnTo>
                  <a:lnTo>
                    <a:pt x="99998" y="74656"/>
                  </a:lnTo>
                  <a:lnTo>
                    <a:pt x="99232" y="75112"/>
                  </a:lnTo>
                  <a:lnTo>
                    <a:pt x="98078" y="77404"/>
                  </a:lnTo>
                  <a:lnTo>
                    <a:pt x="97691" y="79695"/>
                  </a:lnTo>
                  <a:lnTo>
                    <a:pt x="96924" y="81069"/>
                  </a:lnTo>
                  <a:lnTo>
                    <a:pt x="95383" y="81069"/>
                  </a:lnTo>
                  <a:lnTo>
                    <a:pt x="94617" y="82443"/>
                  </a:lnTo>
                  <a:lnTo>
                    <a:pt x="93846" y="84273"/>
                  </a:lnTo>
                  <a:lnTo>
                    <a:pt x="93076" y="86565"/>
                  </a:lnTo>
                  <a:lnTo>
                    <a:pt x="93076" y="86104"/>
                  </a:lnTo>
                  <a:lnTo>
                    <a:pt x="92692" y="85647"/>
                  </a:lnTo>
                  <a:lnTo>
                    <a:pt x="92692" y="85647"/>
                  </a:lnTo>
                  <a:lnTo>
                    <a:pt x="93076" y="87021"/>
                  </a:lnTo>
                  <a:lnTo>
                    <a:pt x="91539" y="87021"/>
                  </a:lnTo>
                  <a:lnTo>
                    <a:pt x="91922" y="86104"/>
                  </a:lnTo>
                  <a:lnTo>
                    <a:pt x="91539" y="86104"/>
                  </a:lnTo>
                  <a:lnTo>
                    <a:pt x="91155" y="86565"/>
                  </a:lnTo>
                  <a:lnTo>
                    <a:pt x="90768" y="88395"/>
                  </a:lnTo>
                  <a:lnTo>
                    <a:pt x="90385" y="89769"/>
                  </a:lnTo>
                  <a:lnTo>
                    <a:pt x="90002" y="90225"/>
                  </a:lnTo>
                  <a:lnTo>
                    <a:pt x="89231" y="90225"/>
                  </a:lnTo>
                  <a:lnTo>
                    <a:pt x="88460" y="92978"/>
                  </a:lnTo>
                  <a:lnTo>
                    <a:pt x="88077" y="91604"/>
                  </a:lnTo>
                  <a:lnTo>
                    <a:pt x="88077" y="92517"/>
                  </a:lnTo>
                  <a:lnTo>
                    <a:pt x="87307" y="92978"/>
                  </a:lnTo>
                  <a:lnTo>
                    <a:pt x="85382" y="94808"/>
                  </a:lnTo>
                  <a:lnTo>
                    <a:pt x="83075" y="96182"/>
                  </a:lnTo>
                  <a:lnTo>
                    <a:pt x="81155" y="97556"/>
                  </a:lnTo>
                  <a:lnTo>
                    <a:pt x="81921" y="98012"/>
                  </a:lnTo>
                  <a:lnTo>
                    <a:pt x="82308" y="98473"/>
                  </a:lnTo>
                  <a:lnTo>
                    <a:pt x="81155" y="98930"/>
                  </a:lnTo>
                  <a:lnTo>
                    <a:pt x="81155" y="98473"/>
                  </a:lnTo>
                  <a:lnTo>
                    <a:pt x="80767" y="98012"/>
                  </a:lnTo>
                  <a:lnTo>
                    <a:pt x="80767" y="98473"/>
                  </a:lnTo>
                  <a:lnTo>
                    <a:pt x="80767" y="98930"/>
                  </a:lnTo>
                  <a:lnTo>
                    <a:pt x="78460" y="98473"/>
                  </a:lnTo>
                  <a:lnTo>
                    <a:pt x="78847" y="98930"/>
                  </a:lnTo>
                  <a:lnTo>
                    <a:pt x="78460" y="99386"/>
                  </a:lnTo>
                  <a:lnTo>
                    <a:pt x="79230" y="99847"/>
                  </a:lnTo>
                  <a:lnTo>
                    <a:pt x="78847" y="100304"/>
                  </a:lnTo>
                  <a:lnTo>
                    <a:pt x="77306" y="100304"/>
                  </a:lnTo>
                  <a:lnTo>
                    <a:pt x="75769" y="102134"/>
                  </a:lnTo>
                  <a:lnTo>
                    <a:pt x="73845" y="103969"/>
                  </a:lnTo>
                  <a:lnTo>
                    <a:pt x="72308" y="105343"/>
                  </a:lnTo>
                  <a:lnTo>
                    <a:pt x="70771" y="105799"/>
                  </a:lnTo>
                  <a:lnTo>
                    <a:pt x="69617" y="107173"/>
                  </a:lnTo>
                  <a:lnTo>
                    <a:pt x="68463" y="108547"/>
                  </a:lnTo>
                  <a:lnTo>
                    <a:pt x="68076" y="108091"/>
                  </a:lnTo>
                  <a:lnTo>
                    <a:pt x="67693" y="107630"/>
                  </a:lnTo>
                  <a:lnTo>
                    <a:pt x="66539" y="107630"/>
                  </a:lnTo>
                  <a:lnTo>
                    <a:pt x="64615" y="109003"/>
                  </a:lnTo>
                  <a:lnTo>
                    <a:pt x="58463" y="110839"/>
                  </a:lnTo>
                  <a:lnTo>
                    <a:pt x="58463" y="111295"/>
                  </a:lnTo>
                  <a:lnTo>
                    <a:pt x="58463" y="111751"/>
                  </a:lnTo>
                  <a:lnTo>
                    <a:pt x="58075" y="112212"/>
                  </a:lnTo>
                  <a:lnTo>
                    <a:pt x="57309" y="111751"/>
                  </a:lnTo>
                  <a:lnTo>
                    <a:pt x="56921" y="111295"/>
                  </a:lnTo>
                  <a:lnTo>
                    <a:pt x="56155" y="111295"/>
                  </a:lnTo>
                  <a:lnTo>
                    <a:pt x="56155" y="112669"/>
                  </a:lnTo>
                  <a:lnTo>
                    <a:pt x="55001" y="112212"/>
                  </a:lnTo>
                  <a:lnTo>
                    <a:pt x="53460" y="112212"/>
                  </a:lnTo>
                  <a:lnTo>
                    <a:pt x="51540" y="112669"/>
                  </a:lnTo>
                  <a:lnTo>
                    <a:pt x="50769" y="113125"/>
                  </a:lnTo>
                  <a:lnTo>
                    <a:pt x="49232" y="112669"/>
                  </a:lnTo>
                  <a:lnTo>
                    <a:pt x="48079" y="112212"/>
                  </a:lnTo>
                  <a:lnTo>
                    <a:pt x="46925" y="114499"/>
                  </a:lnTo>
                  <a:lnTo>
                    <a:pt x="46154" y="113586"/>
                  </a:lnTo>
                  <a:lnTo>
                    <a:pt x="45384" y="113125"/>
                  </a:lnTo>
                  <a:lnTo>
                    <a:pt x="44230" y="113125"/>
                  </a:lnTo>
                  <a:lnTo>
                    <a:pt x="43076" y="113586"/>
                  </a:lnTo>
                  <a:lnTo>
                    <a:pt x="43076" y="113125"/>
                  </a:lnTo>
                  <a:lnTo>
                    <a:pt x="41539" y="113125"/>
                  </a:lnTo>
                  <a:lnTo>
                    <a:pt x="39615" y="114043"/>
                  </a:lnTo>
                  <a:lnTo>
                    <a:pt x="39615" y="113125"/>
                  </a:lnTo>
                  <a:lnTo>
                    <a:pt x="39232" y="114043"/>
                  </a:lnTo>
                  <a:lnTo>
                    <a:pt x="38461" y="114960"/>
                  </a:lnTo>
                  <a:lnTo>
                    <a:pt x="38078" y="114499"/>
                  </a:lnTo>
                  <a:lnTo>
                    <a:pt x="38461" y="114499"/>
                  </a:lnTo>
                  <a:lnTo>
                    <a:pt x="38078" y="114043"/>
                  </a:lnTo>
                  <a:lnTo>
                    <a:pt x="37695" y="114043"/>
                  </a:lnTo>
                  <a:lnTo>
                    <a:pt x="37695" y="114499"/>
                  </a:lnTo>
                  <a:lnTo>
                    <a:pt x="37307" y="114043"/>
                  </a:lnTo>
                  <a:lnTo>
                    <a:pt x="36154" y="114960"/>
                  </a:lnTo>
                  <a:lnTo>
                    <a:pt x="35770" y="114960"/>
                  </a:lnTo>
                  <a:lnTo>
                    <a:pt x="35387" y="114043"/>
                  </a:lnTo>
                  <a:lnTo>
                    <a:pt x="35000" y="114499"/>
                  </a:lnTo>
                  <a:lnTo>
                    <a:pt x="34617" y="114499"/>
                  </a:lnTo>
                  <a:lnTo>
                    <a:pt x="34233" y="114043"/>
                  </a:lnTo>
                  <a:lnTo>
                    <a:pt x="33846" y="114043"/>
                  </a:lnTo>
                  <a:lnTo>
                    <a:pt x="33463" y="113125"/>
                  </a:lnTo>
                  <a:lnTo>
                    <a:pt x="33846" y="112212"/>
                  </a:lnTo>
                  <a:lnTo>
                    <a:pt x="33846" y="112212"/>
                  </a:lnTo>
                  <a:lnTo>
                    <a:pt x="32692" y="112669"/>
                  </a:lnTo>
                  <a:lnTo>
                    <a:pt x="31155" y="112669"/>
                  </a:lnTo>
                  <a:lnTo>
                    <a:pt x="30002" y="113125"/>
                  </a:lnTo>
                  <a:lnTo>
                    <a:pt x="29614" y="113125"/>
                  </a:lnTo>
                  <a:lnTo>
                    <a:pt x="29614" y="113586"/>
                  </a:lnTo>
                  <a:lnTo>
                    <a:pt x="30768" y="113586"/>
                  </a:lnTo>
                  <a:lnTo>
                    <a:pt x="30385" y="114043"/>
                  </a:lnTo>
                  <a:lnTo>
                    <a:pt x="30002" y="114043"/>
                  </a:lnTo>
                  <a:lnTo>
                    <a:pt x="29231" y="114960"/>
                  </a:lnTo>
                  <a:lnTo>
                    <a:pt x="28460" y="113586"/>
                  </a:lnTo>
                  <a:lnTo>
                    <a:pt x="27307" y="112669"/>
                  </a:lnTo>
                  <a:lnTo>
                    <a:pt x="26923" y="112212"/>
                  </a:lnTo>
                  <a:lnTo>
                    <a:pt x="26153" y="112669"/>
                  </a:lnTo>
                  <a:lnTo>
                    <a:pt x="25386" y="113125"/>
                  </a:lnTo>
                  <a:lnTo>
                    <a:pt x="24999" y="114043"/>
                  </a:lnTo>
                  <a:lnTo>
                    <a:pt x="24616" y="114043"/>
                  </a:lnTo>
                  <a:lnTo>
                    <a:pt x="24616" y="113586"/>
                  </a:lnTo>
                  <a:lnTo>
                    <a:pt x="24999" y="112669"/>
                  </a:lnTo>
                  <a:lnTo>
                    <a:pt x="23845" y="113125"/>
                  </a:lnTo>
                  <a:lnTo>
                    <a:pt x="23079" y="113586"/>
                  </a:lnTo>
                  <a:lnTo>
                    <a:pt x="20771" y="112669"/>
                  </a:lnTo>
                  <a:lnTo>
                    <a:pt x="16540" y="111751"/>
                  </a:lnTo>
                  <a:lnTo>
                    <a:pt x="11924" y="110839"/>
                  </a:lnTo>
                  <a:lnTo>
                    <a:pt x="9234" y="110839"/>
                  </a:lnTo>
                  <a:lnTo>
                    <a:pt x="9234" y="109921"/>
                  </a:lnTo>
                  <a:lnTo>
                    <a:pt x="7693" y="109921"/>
                  </a:lnTo>
                  <a:lnTo>
                    <a:pt x="6156" y="109465"/>
                  </a:lnTo>
                  <a:lnTo>
                    <a:pt x="3848" y="107173"/>
                  </a:lnTo>
                  <a:lnTo>
                    <a:pt x="3848" y="106256"/>
                  </a:lnTo>
                  <a:lnTo>
                    <a:pt x="4231" y="105343"/>
                  </a:lnTo>
                  <a:lnTo>
                    <a:pt x="3078" y="105343"/>
                  </a:lnTo>
                  <a:lnTo>
                    <a:pt x="1924" y="105799"/>
                  </a:lnTo>
                  <a:lnTo>
                    <a:pt x="387" y="107173"/>
                  </a:lnTo>
                  <a:lnTo>
                    <a:pt x="0" y="108091"/>
                  </a:lnTo>
                  <a:lnTo>
                    <a:pt x="0" y="108547"/>
                  </a:lnTo>
                  <a:lnTo>
                    <a:pt x="1153" y="109003"/>
                  </a:lnTo>
                  <a:lnTo>
                    <a:pt x="770" y="109465"/>
                  </a:lnTo>
                  <a:lnTo>
                    <a:pt x="387" y="109003"/>
                  </a:lnTo>
                  <a:lnTo>
                    <a:pt x="387" y="109921"/>
                  </a:lnTo>
                  <a:lnTo>
                    <a:pt x="1153" y="109921"/>
                  </a:lnTo>
                  <a:lnTo>
                    <a:pt x="2307" y="110377"/>
                  </a:lnTo>
                  <a:lnTo>
                    <a:pt x="1924" y="110839"/>
                  </a:lnTo>
                  <a:lnTo>
                    <a:pt x="1924" y="111295"/>
                  </a:lnTo>
                  <a:lnTo>
                    <a:pt x="2694" y="110377"/>
                  </a:lnTo>
                  <a:lnTo>
                    <a:pt x="3078" y="111295"/>
                  </a:lnTo>
                  <a:lnTo>
                    <a:pt x="3078" y="111751"/>
                  </a:lnTo>
                  <a:lnTo>
                    <a:pt x="2694" y="111751"/>
                  </a:lnTo>
                  <a:lnTo>
                    <a:pt x="3848" y="112212"/>
                  </a:lnTo>
                  <a:lnTo>
                    <a:pt x="4615" y="112669"/>
                  </a:lnTo>
                  <a:lnTo>
                    <a:pt x="6539" y="113586"/>
                  </a:lnTo>
                  <a:lnTo>
                    <a:pt x="6156" y="114043"/>
                  </a:lnTo>
                  <a:lnTo>
                    <a:pt x="6156" y="114499"/>
                  </a:lnTo>
                  <a:lnTo>
                    <a:pt x="7309" y="114960"/>
                  </a:lnTo>
                  <a:lnTo>
                    <a:pt x="8846" y="115417"/>
                  </a:lnTo>
                  <a:lnTo>
                    <a:pt x="10000" y="115417"/>
                  </a:lnTo>
                  <a:lnTo>
                    <a:pt x="9617" y="115873"/>
                  </a:lnTo>
                  <a:lnTo>
                    <a:pt x="10771" y="116791"/>
                  </a:lnTo>
                  <a:lnTo>
                    <a:pt x="11154" y="115873"/>
                  </a:lnTo>
                  <a:lnTo>
                    <a:pt x="12308" y="114960"/>
                  </a:lnTo>
                  <a:lnTo>
                    <a:pt x="11924" y="116334"/>
                  </a:lnTo>
                  <a:lnTo>
                    <a:pt x="11541" y="117247"/>
                  </a:lnTo>
                  <a:lnTo>
                    <a:pt x="12695" y="115873"/>
                  </a:lnTo>
                  <a:lnTo>
                    <a:pt x="13078" y="117247"/>
                  </a:lnTo>
                  <a:lnTo>
                    <a:pt x="13461" y="116334"/>
                  </a:lnTo>
                  <a:lnTo>
                    <a:pt x="14232" y="116791"/>
                  </a:lnTo>
                  <a:lnTo>
                    <a:pt x="14615" y="118164"/>
                  </a:lnTo>
                  <a:lnTo>
                    <a:pt x="15003" y="117708"/>
                  </a:lnTo>
                  <a:lnTo>
                    <a:pt x="15386" y="116791"/>
                  </a:lnTo>
                  <a:lnTo>
                    <a:pt x="15769" y="117247"/>
                  </a:lnTo>
                  <a:lnTo>
                    <a:pt x="15769" y="118164"/>
                  </a:lnTo>
                  <a:lnTo>
                    <a:pt x="18077" y="117247"/>
                  </a:lnTo>
                  <a:lnTo>
                    <a:pt x="19230" y="116791"/>
                  </a:lnTo>
                  <a:lnTo>
                    <a:pt x="19618" y="117247"/>
                  </a:lnTo>
                  <a:lnTo>
                    <a:pt x="19618" y="115873"/>
                  </a:lnTo>
                  <a:lnTo>
                    <a:pt x="20384" y="115417"/>
                  </a:lnTo>
                  <a:lnTo>
                    <a:pt x="20384" y="115873"/>
                  </a:lnTo>
                  <a:lnTo>
                    <a:pt x="20001" y="116791"/>
                  </a:lnTo>
                  <a:lnTo>
                    <a:pt x="20771" y="116334"/>
                  </a:lnTo>
                  <a:lnTo>
                    <a:pt x="21925" y="116334"/>
                  </a:lnTo>
                  <a:lnTo>
                    <a:pt x="21925" y="117247"/>
                  </a:lnTo>
                  <a:lnTo>
                    <a:pt x="20384" y="117247"/>
                  </a:lnTo>
                  <a:lnTo>
                    <a:pt x="20771" y="117708"/>
                  </a:lnTo>
                  <a:lnTo>
                    <a:pt x="20384" y="117708"/>
                  </a:lnTo>
                  <a:lnTo>
                    <a:pt x="20384" y="118621"/>
                  </a:lnTo>
                  <a:lnTo>
                    <a:pt x="21925" y="118621"/>
                  </a:lnTo>
                  <a:lnTo>
                    <a:pt x="22692" y="117708"/>
                  </a:lnTo>
                  <a:lnTo>
                    <a:pt x="24233" y="118164"/>
                  </a:lnTo>
                  <a:lnTo>
                    <a:pt x="26153" y="118164"/>
                  </a:lnTo>
                  <a:lnTo>
                    <a:pt x="25770" y="118621"/>
                  </a:lnTo>
                  <a:lnTo>
                    <a:pt x="26540" y="118621"/>
                  </a:lnTo>
                  <a:lnTo>
                    <a:pt x="26923" y="118164"/>
                  </a:lnTo>
                  <a:lnTo>
                    <a:pt x="26923" y="117708"/>
                  </a:lnTo>
                  <a:lnTo>
                    <a:pt x="27694" y="118164"/>
                  </a:lnTo>
                  <a:lnTo>
                    <a:pt x="26923" y="118621"/>
                  </a:lnTo>
                  <a:lnTo>
                    <a:pt x="27694" y="118621"/>
                  </a:lnTo>
                  <a:lnTo>
                    <a:pt x="28077" y="118164"/>
                  </a:lnTo>
                  <a:lnTo>
                    <a:pt x="28460" y="118621"/>
                  </a:lnTo>
                  <a:lnTo>
                    <a:pt x="29614" y="118621"/>
                  </a:lnTo>
                  <a:lnTo>
                    <a:pt x="32309" y="119538"/>
                  </a:lnTo>
                  <a:lnTo>
                    <a:pt x="35387" y="119538"/>
                  </a:lnTo>
                  <a:lnTo>
                    <a:pt x="36924" y="119082"/>
                  </a:lnTo>
                  <a:lnTo>
                    <a:pt x="38848" y="119082"/>
                  </a:lnTo>
                  <a:lnTo>
                    <a:pt x="40769" y="119538"/>
                  </a:lnTo>
                  <a:lnTo>
                    <a:pt x="43076" y="119995"/>
                  </a:lnTo>
                  <a:lnTo>
                    <a:pt x="46538" y="119538"/>
                  </a:lnTo>
                  <a:lnTo>
                    <a:pt x="50386" y="119082"/>
                  </a:lnTo>
                  <a:lnTo>
                    <a:pt x="52306" y="118164"/>
                  </a:lnTo>
                  <a:lnTo>
                    <a:pt x="52694" y="119082"/>
                  </a:lnTo>
                  <a:lnTo>
                    <a:pt x="53077" y="118164"/>
                  </a:lnTo>
                  <a:lnTo>
                    <a:pt x="53460" y="119082"/>
                  </a:lnTo>
                  <a:lnTo>
                    <a:pt x="53847" y="118621"/>
                  </a:lnTo>
                  <a:lnTo>
                    <a:pt x="53460" y="118164"/>
                  </a:lnTo>
                  <a:lnTo>
                    <a:pt x="56921" y="118164"/>
                  </a:lnTo>
                  <a:lnTo>
                    <a:pt x="56921" y="118621"/>
                  </a:lnTo>
                  <a:lnTo>
                    <a:pt x="56921" y="119082"/>
                  </a:lnTo>
                  <a:lnTo>
                    <a:pt x="60000" y="117708"/>
                  </a:lnTo>
                  <a:lnTo>
                    <a:pt x="63461" y="116791"/>
                  </a:lnTo>
                  <a:lnTo>
                    <a:pt x="62694" y="116334"/>
                  </a:lnTo>
                  <a:lnTo>
                    <a:pt x="63078" y="115873"/>
                  </a:lnTo>
                  <a:lnTo>
                    <a:pt x="63461" y="116334"/>
                  </a:lnTo>
                  <a:lnTo>
                    <a:pt x="63078" y="115417"/>
                  </a:lnTo>
                  <a:lnTo>
                    <a:pt x="63848" y="115873"/>
                  </a:lnTo>
                  <a:lnTo>
                    <a:pt x="63461" y="116791"/>
                  </a:lnTo>
                  <a:lnTo>
                    <a:pt x="65385" y="116334"/>
                  </a:lnTo>
                  <a:lnTo>
                    <a:pt x="68076" y="114960"/>
                  </a:lnTo>
                  <a:lnTo>
                    <a:pt x="70383" y="113586"/>
                  </a:lnTo>
                  <a:lnTo>
                    <a:pt x="71154" y="112669"/>
                  </a:lnTo>
                  <a:lnTo>
                    <a:pt x="71537" y="111751"/>
                  </a:lnTo>
                  <a:lnTo>
                    <a:pt x="72308" y="112212"/>
                  </a:lnTo>
                  <a:lnTo>
                    <a:pt x="72691" y="112212"/>
                  </a:lnTo>
                  <a:lnTo>
                    <a:pt x="73461" y="111751"/>
                  </a:lnTo>
                  <a:lnTo>
                    <a:pt x="74232" y="110377"/>
                  </a:lnTo>
                  <a:lnTo>
                    <a:pt x="74615" y="109465"/>
                  </a:lnTo>
                  <a:lnTo>
                    <a:pt x="76923" y="108547"/>
                  </a:lnTo>
                  <a:lnTo>
                    <a:pt x="80001" y="107173"/>
                  </a:lnTo>
                  <a:lnTo>
                    <a:pt x="82308" y="105343"/>
                  </a:lnTo>
                  <a:lnTo>
                    <a:pt x="84999" y="103052"/>
                  </a:lnTo>
                  <a:lnTo>
                    <a:pt x="86923" y="100760"/>
                  </a:lnTo>
                  <a:lnTo>
                    <a:pt x="87694" y="99386"/>
                  </a:lnTo>
                  <a:lnTo>
                    <a:pt x="90385" y="96638"/>
                  </a:lnTo>
                  <a:lnTo>
                    <a:pt x="92692" y="94352"/>
                  </a:lnTo>
                  <a:lnTo>
                    <a:pt x="94229" y="92060"/>
                  </a:lnTo>
                  <a:lnTo>
                    <a:pt x="95000" y="90225"/>
                  </a:lnTo>
                  <a:lnTo>
                    <a:pt x="95383" y="91143"/>
                  </a:lnTo>
                  <a:lnTo>
                    <a:pt x="96154" y="89313"/>
                  </a:lnTo>
                  <a:lnTo>
                    <a:pt x="96924" y="87939"/>
                  </a:lnTo>
                  <a:lnTo>
                    <a:pt x="98078" y="86104"/>
                  </a:lnTo>
                  <a:lnTo>
                    <a:pt x="98844" y="84730"/>
                  </a:lnTo>
                  <a:lnTo>
                    <a:pt x="99232" y="84730"/>
                  </a:lnTo>
                  <a:lnTo>
                    <a:pt x="99615" y="84273"/>
                  </a:lnTo>
                  <a:lnTo>
                    <a:pt x="100385" y="82443"/>
                  </a:lnTo>
                  <a:lnTo>
                    <a:pt x="102693" y="78778"/>
                  </a:lnTo>
                  <a:lnTo>
                    <a:pt x="104230" y="76030"/>
                  </a:lnTo>
                  <a:lnTo>
                    <a:pt x="105767" y="73738"/>
                  </a:lnTo>
                  <a:lnTo>
                    <a:pt x="106921" y="70534"/>
                  </a:lnTo>
                  <a:lnTo>
                    <a:pt x="108075" y="66413"/>
                  </a:lnTo>
                  <a:lnTo>
                    <a:pt x="108462" y="67330"/>
                  </a:lnTo>
                  <a:lnTo>
                    <a:pt x="108462" y="65956"/>
                  </a:lnTo>
                  <a:lnTo>
                    <a:pt x="108845" y="64582"/>
                  </a:lnTo>
                  <a:lnTo>
                    <a:pt x="109228" y="64582"/>
                  </a:lnTo>
                  <a:lnTo>
                    <a:pt x="109616" y="65039"/>
                  </a:lnTo>
                  <a:lnTo>
                    <a:pt x="110769" y="62291"/>
                  </a:lnTo>
                  <a:lnTo>
                    <a:pt x="111153" y="60917"/>
                  </a:lnTo>
                  <a:lnTo>
                    <a:pt x="111153" y="60461"/>
                  </a:lnTo>
                  <a:lnTo>
                    <a:pt x="109999" y="58626"/>
                  </a:lnTo>
                  <a:lnTo>
                    <a:pt x="110382" y="59087"/>
                  </a:lnTo>
                  <a:lnTo>
                    <a:pt x="110769" y="58626"/>
                  </a:lnTo>
                  <a:lnTo>
                    <a:pt x="111536" y="58626"/>
                  </a:lnTo>
                  <a:lnTo>
                    <a:pt x="111923" y="59087"/>
                  </a:lnTo>
                  <a:lnTo>
                    <a:pt x="111923" y="58169"/>
                  </a:lnTo>
                  <a:lnTo>
                    <a:pt x="112306" y="57252"/>
                  </a:lnTo>
                  <a:lnTo>
                    <a:pt x="112690" y="57252"/>
                  </a:lnTo>
                  <a:lnTo>
                    <a:pt x="112306" y="55878"/>
                  </a:lnTo>
                  <a:lnTo>
                    <a:pt x="112690" y="54048"/>
                  </a:lnTo>
                  <a:lnTo>
                    <a:pt x="113460" y="52212"/>
                  </a:lnTo>
                  <a:lnTo>
                    <a:pt x="113843" y="51756"/>
                  </a:lnTo>
                  <a:lnTo>
                    <a:pt x="114614" y="51756"/>
                  </a:lnTo>
                  <a:lnTo>
                    <a:pt x="114231" y="50382"/>
                  </a:lnTo>
                  <a:lnTo>
                    <a:pt x="114231" y="49926"/>
                  </a:lnTo>
                  <a:lnTo>
                    <a:pt x="114231" y="49008"/>
                  </a:lnTo>
                  <a:lnTo>
                    <a:pt x="114614" y="49926"/>
                  </a:lnTo>
                  <a:lnTo>
                    <a:pt x="115001" y="48552"/>
                  </a:lnTo>
                  <a:lnTo>
                    <a:pt x="114231" y="48552"/>
                  </a:lnTo>
                  <a:lnTo>
                    <a:pt x="113843" y="48091"/>
                  </a:lnTo>
                  <a:lnTo>
                    <a:pt x="114614" y="47178"/>
                  </a:lnTo>
                  <a:lnTo>
                    <a:pt x="115001" y="47178"/>
                  </a:lnTo>
                  <a:lnTo>
                    <a:pt x="114614" y="46261"/>
                  </a:lnTo>
                  <a:lnTo>
                    <a:pt x="115768" y="46261"/>
                  </a:lnTo>
                  <a:lnTo>
                    <a:pt x="115384" y="43969"/>
                  </a:lnTo>
                  <a:lnTo>
                    <a:pt x="115768" y="43969"/>
                  </a:lnTo>
                  <a:lnTo>
                    <a:pt x="115768" y="43513"/>
                  </a:lnTo>
                  <a:lnTo>
                    <a:pt x="115768" y="42595"/>
                  </a:lnTo>
                  <a:lnTo>
                    <a:pt x="116155" y="41221"/>
                  </a:lnTo>
                  <a:lnTo>
                    <a:pt x="116538" y="39391"/>
                  </a:lnTo>
                  <a:lnTo>
                    <a:pt x="117309" y="40309"/>
                  </a:lnTo>
                  <a:lnTo>
                    <a:pt x="118075" y="36187"/>
                  </a:lnTo>
                  <a:lnTo>
                    <a:pt x="118463" y="32522"/>
                  </a:lnTo>
                  <a:lnTo>
                    <a:pt x="119229" y="27482"/>
                  </a:lnTo>
                  <a:lnTo>
                    <a:pt x="119616" y="22904"/>
                  </a:lnTo>
                  <a:lnTo>
                    <a:pt x="119616" y="21074"/>
                  </a:lnTo>
                  <a:lnTo>
                    <a:pt x="118463" y="21530"/>
                  </a:lnTo>
                  <a:lnTo>
                    <a:pt x="118075" y="21530"/>
                  </a:lnTo>
                  <a:lnTo>
                    <a:pt x="118075" y="20613"/>
                  </a:lnTo>
                  <a:lnTo>
                    <a:pt x="118846" y="21074"/>
                  </a:lnTo>
                  <a:lnTo>
                    <a:pt x="119229" y="20156"/>
                  </a:lnTo>
                  <a:lnTo>
                    <a:pt x="118846" y="20156"/>
                  </a:lnTo>
                  <a:lnTo>
                    <a:pt x="118463" y="19239"/>
                  </a:lnTo>
                  <a:lnTo>
                    <a:pt x="118075" y="17865"/>
                  </a:lnTo>
                  <a:lnTo>
                    <a:pt x="118075" y="17865"/>
                  </a:lnTo>
                  <a:lnTo>
                    <a:pt x="119229" y="18321"/>
                  </a:lnTo>
                  <a:lnTo>
                    <a:pt x="118463" y="17409"/>
                  </a:lnTo>
                  <a:lnTo>
                    <a:pt x="118463" y="16491"/>
                  </a:lnTo>
                  <a:lnTo>
                    <a:pt x="119229" y="17409"/>
                  </a:lnTo>
                  <a:lnTo>
                    <a:pt x="119229" y="16947"/>
                  </a:lnTo>
                  <a:lnTo>
                    <a:pt x="120000" y="15117"/>
                  </a:lnTo>
                  <a:lnTo>
                    <a:pt x="119229" y="14200"/>
                  </a:lnTo>
                  <a:lnTo>
                    <a:pt x="118075" y="12826"/>
                  </a:lnTo>
                  <a:lnTo>
                    <a:pt x="118075" y="12826"/>
                  </a:lnTo>
                  <a:lnTo>
                    <a:pt x="119229" y="13743"/>
                  </a:lnTo>
                  <a:lnTo>
                    <a:pt x="119616" y="13287"/>
                  </a:lnTo>
                  <a:lnTo>
                    <a:pt x="120000" y="11452"/>
                  </a:lnTo>
                  <a:lnTo>
                    <a:pt x="120000" y="10996"/>
                  </a:lnTo>
                  <a:lnTo>
                    <a:pt x="120000" y="10539"/>
                  </a:lnTo>
                  <a:lnTo>
                    <a:pt x="119616" y="10539"/>
                  </a:lnTo>
                  <a:lnTo>
                    <a:pt x="117309" y="4582"/>
                  </a:lnTo>
                  <a:lnTo>
                    <a:pt x="118075" y="3208"/>
                  </a:lnTo>
                  <a:lnTo>
                    <a:pt x="118463" y="2296"/>
                  </a:lnTo>
                  <a:lnTo>
                    <a:pt x="118846" y="2296"/>
                  </a:lnTo>
                  <a:lnTo>
                    <a:pt x="117692" y="922"/>
                  </a:lnTo>
                  <a:lnTo>
                    <a:pt x="118463" y="922"/>
                  </a:lnTo>
                  <a:lnTo>
                    <a:pt x="11807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2" name="Shape 172"/>
            <p:cNvSpPr/>
            <p:nvPr/>
          </p:nvSpPr>
          <p:spPr>
            <a:xfrm>
              <a:off x="1745175" y="2199475"/>
              <a:ext cx="169800" cy="162900"/>
            </a:xfrm>
            <a:custGeom>
              <a:pathLst>
                <a:path extrusionOk="0" h="120000" w="120000">
                  <a:moveTo>
                    <a:pt x="18336" y="118249"/>
                  </a:moveTo>
                  <a:lnTo>
                    <a:pt x="18336" y="119115"/>
                  </a:lnTo>
                  <a:lnTo>
                    <a:pt x="18336" y="119115"/>
                  </a:lnTo>
                  <a:lnTo>
                    <a:pt x="16658" y="118249"/>
                  </a:lnTo>
                  <a:close/>
                  <a:moveTo>
                    <a:pt x="46653" y="18"/>
                  </a:moveTo>
                  <a:lnTo>
                    <a:pt x="46653" y="3501"/>
                  </a:lnTo>
                  <a:lnTo>
                    <a:pt x="46653" y="8717"/>
                  </a:lnTo>
                  <a:lnTo>
                    <a:pt x="46653" y="10450"/>
                  </a:lnTo>
                  <a:lnTo>
                    <a:pt x="44993" y="5234"/>
                  </a:lnTo>
                  <a:lnTo>
                    <a:pt x="44993" y="13933"/>
                  </a:lnTo>
                  <a:lnTo>
                    <a:pt x="43332" y="5234"/>
                  </a:lnTo>
                  <a:lnTo>
                    <a:pt x="43332" y="8717"/>
                  </a:lnTo>
                  <a:lnTo>
                    <a:pt x="43332" y="12182"/>
                  </a:lnTo>
                  <a:lnTo>
                    <a:pt x="36655" y="22614"/>
                  </a:lnTo>
                  <a:lnTo>
                    <a:pt x="26656" y="40012"/>
                  </a:lnTo>
                  <a:lnTo>
                    <a:pt x="14997" y="57392"/>
                  </a:lnTo>
                  <a:lnTo>
                    <a:pt x="6659" y="69556"/>
                  </a:lnTo>
                  <a:lnTo>
                    <a:pt x="4999" y="76522"/>
                  </a:lnTo>
                  <a:lnTo>
                    <a:pt x="8337" y="78255"/>
                  </a:lnTo>
                  <a:lnTo>
                    <a:pt x="8337" y="79987"/>
                  </a:lnTo>
                  <a:lnTo>
                    <a:pt x="6659" y="81738"/>
                  </a:lnTo>
                  <a:lnTo>
                    <a:pt x="4999" y="81738"/>
                  </a:lnTo>
                  <a:lnTo>
                    <a:pt x="9998" y="83471"/>
                  </a:lnTo>
                  <a:lnTo>
                    <a:pt x="8337" y="81738"/>
                  </a:lnTo>
                  <a:lnTo>
                    <a:pt x="9998" y="81738"/>
                  </a:lnTo>
                  <a:lnTo>
                    <a:pt x="14997" y="85203"/>
                  </a:lnTo>
                  <a:lnTo>
                    <a:pt x="9998" y="85203"/>
                  </a:lnTo>
                  <a:lnTo>
                    <a:pt x="8337" y="88686"/>
                  </a:lnTo>
                  <a:lnTo>
                    <a:pt x="6659" y="97385"/>
                  </a:lnTo>
                  <a:lnTo>
                    <a:pt x="4999" y="109549"/>
                  </a:lnTo>
                  <a:lnTo>
                    <a:pt x="3338" y="113033"/>
                  </a:lnTo>
                  <a:lnTo>
                    <a:pt x="0" y="114765"/>
                  </a:lnTo>
                  <a:lnTo>
                    <a:pt x="9998" y="118249"/>
                  </a:lnTo>
                  <a:lnTo>
                    <a:pt x="18336" y="119686"/>
                  </a:lnTo>
                  <a:lnTo>
                    <a:pt x="18336" y="119686"/>
                  </a:lnTo>
                  <a:lnTo>
                    <a:pt x="18336" y="119981"/>
                  </a:lnTo>
                  <a:lnTo>
                    <a:pt x="18566" y="119741"/>
                  </a:lnTo>
                  <a:lnTo>
                    <a:pt x="18566" y="119741"/>
                  </a:lnTo>
                  <a:lnTo>
                    <a:pt x="19997" y="119981"/>
                  </a:lnTo>
                  <a:lnTo>
                    <a:pt x="18884" y="119410"/>
                  </a:lnTo>
                  <a:lnTo>
                    <a:pt x="18884" y="119410"/>
                  </a:lnTo>
                  <a:lnTo>
                    <a:pt x="19997" y="118249"/>
                  </a:lnTo>
                  <a:lnTo>
                    <a:pt x="21657" y="113033"/>
                  </a:lnTo>
                  <a:lnTo>
                    <a:pt x="21657" y="109549"/>
                  </a:lnTo>
                  <a:lnTo>
                    <a:pt x="18336" y="106066"/>
                  </a:lnTo>
                  <a:lnTo>
                    <a:pt x="24996" y="106066"/>
                  </a:lnTo>
                  <a:lnTo>
                    <a:pt x="23335" y="104334"/>
                  </a:lnTo>
                  <a:lnTo>
                    <a:pt x="24996" y="104334"/>
                  </a:lnTo>
                  <a:lnTo>
                    <a:pt x="28335" y="106066"/>
                  </a:lnTo>
                  <a:lnTo>
                    <a:pt x="24996" y="102601"/>
                  </a:lnTo>
                  <a:lnTo>
                    <a:pt x="18336" y="95635"/>
                  </a:lnTo>
                  <a:lnTo>
                    <a:pt x="21657" y="97385"/>
                  </a:lnTo>
                  <a:lnTo>
                    <a:pt x="28335" y="99118"/>
                  </a:lnTo>
                  <a:lnTo>
                    <a:pt x="39994" y="64340"/>
                  </a:lnTo>
                  <a:lnTo>
                    <a:pt x="53331" y="29580"/>
                  </a:lnTo>
                  <a:lnTo>
                    <a:pt x="53331" y="34796"/>
                  </a:lnTo>
                  <a:lnTo>
                    <a:pt x="54991" y="31313"/>
                  </a:lnTo>
                  <a:lnTo>
                    <a:pt x="54991" y="34796"/>
                  </a:lnTo>
                  <a:lnTo>
                    <a:pt x="58330" y="31313"/>
                  </a:lnTo>
                  <a:lnTo>
                    <a:pt x="56670" y="34796"/>
                  </a:lnTo>
                  <a:lnTo>
                    <a:pt x="58330" y="36528"/>
                  </a:lnTo>
                  <a:lnTo>
                    <a:pt x="63329" y="38261"/>
                  </a:lnTo>
                  <a:lnTo>
                    <a:pt x="69989" y="40012"/>
                  </a:lnTo>
                  <a:lnTo>
                    <a:pt x="76667" y="36528"/>
                  </a:lnTo>
                  <a:lnTo>
                    <a:pt x="73328" y="40012"/>
                  </a:lnTo>
                  <a:lnTo>
                    <a:pt x="73328" y="43477"/>
                  </a:lnTo>
                  <a:lnTo>
                    <a:pt x="73328" y="45228"/>
                  </a:lnTo>
                  <a:lnTo>
                    <a:pt x="74988" y="46960"/>
                  </a:lnTo>
                  <a:lnTo>
                    <a:pt x="81666" y="46960"/>
                  </a:lnTo>
                  <a:lnTo>
                    <a:pt x="84987" y="43477"/>
                  </a:lnTo>
                  <a:lnTo>
                    <a:pt x="88326" y="48692"/>
                  </a:lnTo>
                  <a:lnTo>
                    <a:pt x="93325" y="55659"/>
                  </a:lnTo>
                  <a:lnTo>
                    <a:pt x="101663" y="59124"/>
                  </a:lnTo>
                  <a:lnTo>
                    <a:pt x="108323" y="59124"/>
                  </a:lnTo>
                  <a:lnTo>
                    <a:pt x="106662" y="62607"/>
                  </a:lnTo>
                  <a:lnTo>
                    <a:pt x="106662" y="66091"/>
                  </a:lnTo>
                  <a:lnTo>
                    <a:pt x="108323" y="67823"/>
                  </a:lnTo>
                  <a:lnTo>
                    <a:pt x="111662" y="67823"/>
                  </a:lnTo>
                  <a:lnTo>
                    <a:pt x="118321" y="66091"/>
                  </a:lnTo>
                  <a:lnTo>
                    <a:pt x="118321" y="71307"/>
                  </a:lnTo>
                  <a:lnTo>
                    <a:pt x="114983" y="73039"/>
                  </a:lnTo>
                  <a:lnTo>
                    <a:pt x="114983" y="73039"/>
                  </a:lnTo>
                  <a:lnTo>
                    <a:pt x="119982" y="71307"/>
                  </a:lnTo>
                  <a:lnTo>
                    <a:pt x="119982" y="64340"/>
                  </a:lnTo>
                  <a:lnTo>
                    <a:pt x="118321" y="62607"/>
                  </a:lnTo>
                  <a:lnTo>
                    <a:pt x="114983" y="66091"/>
                  </a:lnTo>
                  <a:lnTo>
                    <a:pt x="114983" y="66091"/>
                  </a:lnTo>
                  <a:lnTo>
                    <a:pt x="116661" y="60875"/>
                  </a:lnTo>
                  <a:lnTo>
                    <a:pt x="116661" y="57392"/>
                  </a:lnTo>
                  <a:lnTo>
                    <a:pt x="114983" y="55659"/>
                  </a:lnTo>
                  <a:lnTo>
                    <a:pt x="109983" y="55659"/>
                  </a:lnTo>
                  <a:lnTo>
                    <a:pt x="103324" y="57392"/>
                  </a:lnTo>
                  <a:lnTo>
                    <a:pt x="103324" y="57392"/>
                  </a:lnTo>
                  <a:lnTo>
                    <a:pt x="104984" y="52176"/>
                  </a:lnTo>
                  <a:lnTo>
                    <a:pt x="104984" y="53908"/>
                  </a:lnTo>
                  <a:lnTo>
                    <a:pt x="108323" y="46960"/>
                  </a:lnTo>
                  <a:lnTo>
                    <a:pt x="99985" y="43477"/>
                  </a:lnTo>
                  <a:lnTo>
                    <a:pt x="93325" y="40012"/>
                  </a:lnTo>
                  <a:lnTo>
                    <a:pt x="86665" y="40012"/>
                  </a:lnTo>
                  <a:lnTo>
                    <a:pt x="86665" y="31313"/>
                  </a:lnTo>
                  <a:lnTo>
                    <a:pt x="89986" y="24364"/>
                  </a:lnTo>
                  <a:lnTo>
                    <a:pt x="83326" y="29580"/>
                  </a:lnTo>
                  <a:lnTo>
                    <a:pt x="84987" y="24364"/>
                  </a:lnTo>
                  <a:lnTo>
                    <a:pt x="84987" y="24364"/>
                  </a:lnTo>
                  <a:lnTo>
                    <a:pt x="83326" y="26097"/>
                  </a:lnTo>
                  <a:lnTo>
                    <a:pt x="78327" y="29580"/>
                  </a:lnTo>
                  <a:lnTo>
                    <a:pt x="81666" y="24364"/>
                  </a:lnTo>
                  <a:lnTo>
                    <a:pt x="81666" y="22614"/>
                  </a:lnTo>
                  <a:lnTo>
                    <a:pt x="79988" y="20881"/>
                  </a:lnTo>
                  <a:lnTo>
                    <a:pt x="76667" y="24364"/>
                  </a:lnTo>
                  <a:lnTo>
                    <a:pt x="76667" y="27829"/>
                  </a:lnTo>
                  <a:lnTo>
                    <a:pt x="74988" y="24364"/>
                  </a:lnTo>
                  <a:lnTo>
                    <a:pt x="73328" y="22614"/>
                  </a:lnTo>
                  <a:lnTo>
                    <a:pt x="68329" y="17398"/>
                  </a:lnTo>
                  <a:lnTo>
                    <a:pt x="56670" y="10450"/>
                  </a:lnTo>
                  <a:lnTo>
                    <a:pt x="51670" y="6966"/>
                  </a:lnTo>
                  <a:lnTo>
                    <a:pt x="4833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3" name="Shape 173"/>
          <p:cNvSpPr/>
          <p:nvPr/>
        </p:nvSpPr>
        <p:spPr>
          <a:xfrm rot="-5248934">
            <a:off x="5610567" y="4288378"/>
            <a:ext cx="211704" cy="190385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Shape 174"/>
          <p:cNvSpPr/>
          <p:nvPr/>
        </p:nvSpPr>
        <p:spPr>
          <a:xfrm rot="-1233114">
            <a:off x="5588176" y="3479503"/>
            <a:ext cx="970786" cy="815378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Shape 175"/>
          <p:cNvSpPr txBox="1"/>
          <p:nvPr>
            <p:ph idx="4294967295" type="body"/>
          </p:nvPr>
        </p:nvSpPr>
        <p:spPr>
          <a:xfrm>
            <a:off x="3923500" y="4002275"/>
            <a:ext cx="1973700" cy="5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lang="en" sz="3600"/>
              <a:t>HAWQ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 txBox="1"/>
          <p:nvPr/>
        </p:nvSpPr>
        <p:spPr>
          <a:xfrm>
            <a:off x="6281200" y="1941900"/>
            <a:ext cx="1973700" cy="17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SQL is best choice  for data analysis and analyst</a:t>
            </a:r>
          </a:p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MPP fast query processing capabilities</a:t>
            </a:r>
          </a:p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 txBox="1"/>
          <p:nvPr/>
        </p:nvSpPr>
        <p:spPr>
          <a:xfrm>
            <a:off x="3614200" y="1941900"/>
            <a:ext cx="1973700" cy="17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Low level programming model</a:t>
            </a:r>
          </a:p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Poor performance for interactive analysis</a:t>
            </a:r>
          </a:p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 txBox="1"/>
          <p:nvPr/>
        </p:nvSpPr>
        <p:spPr>
          <a:xfrm>
            <a:off x="947200" y="1941900"/>
            <a:ext cx="1973700" cy="17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Low cost</a:t>
            </a:r>
          </a:p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Scalability</a:t>
            </a:r>
          </a:p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Fault tolerance</a:t>
            </a:r>
          </a:p>
          <a:p>
            <a:pPr indent="-304800" lvl="0" marL="457200" rtl="0">
              <a:spcBef>
                <a:spcPts val="0"/>
              </a:spcBef>
              <a:buClr>
                <a:schemeClr val="lt1"/>
              </a:buClr>
              <a:buSzPct val="100000"/>
              <a:buFont typeface="Sniglet"/>
              <a:buChar char="●"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…...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3614200" y="4002275"/>
            <a:ext cx="1939200" cy="738600"/>
          </a:xfrm>
          <a:custGeom>
            <a:pathLst>
              <a:path extrusionOk="0" h="120000" w="120000">
                <a:moveTo>
                  <a:pt x="81732" y="2806"/>
                </a:moveTo>
                <a:lnTo>
                  <a:pt x="81260" y="2970"/>
                </a:lnTo>
                <a:lnTo>
                  <a:pt x="83149" y="2970"/>
                </a:lnTo>
                <a:lnTo>
                  <a:pt x="81732" y="3137"/>
                </a:lnTo>
                <a:lnTo>
                  <a:pt x="80000" y="2970"/>
                </a:lnTo>
                <a:lnTo>
                  <a:pt x="78424" y="2970"/>
                </a:lnTo>
                <a:lnTo>
                  <a:pt x="79212" y="2806"/>
                </a:lnTo>
                <a:close/>
                <a:moveTo>
                  <a:pt x="39684" y="3137"/>
                </a:moveTo>
                <a:lnTo>
                  <a:pt x="37637" y="3301"/>
                </a:lnTo>
                <a:lnTo>
                  <a:pt x="38582" y="3137"/>
                </a:lnTo>
                <a:close/>
                <a:moveTo>
                  <a:pt x="84251" y="3137"/>
                </a:moveTo>
                <a:lnTo>
                  <a:pt x="84567" y="3301"/>
                </a:lnTo>
                <a:lnTo>
                  <a:pt x="80629" y="3466"/>
                </a:lnTo>
                <a:lnTo>
                  <a:pt x="84251" y="3137"/>
                </a:lnTo>
                <a:close/>
                <a:moveTo>
                  <a:pt x="69448" y="3301"/>
                </a:moveTo>
                <a:lnTo>
                  <a:pt x="69606" y="3466"/>
                </a:lnTo>
                <a:lnTo>
                  <a:pt x="66456" y="3632"/>
                </a:lnTo>
                <a:lnTo>
                  <a:pt x="68975" y="3301"/>
                </a:lnTo>
                <a:lnTo>
                  <a:pt x="68975" y="3301"/>
                </a:lnTo>
                <a:lnTo>
                  <a:pt x="68346" y="3466"/>
                </a:lnTo>
                <a:lnTo>
                  <a:pt x="69448" y="3301"/>
                </a:lnTo>
                <a:close/>
                <a:moveTo>
                  <a:pt x="102510" y="4026"/>
                </a:moveTo>
                <a:lnTo>
                  <a:pt x="101258" y="4127"/>
                </a:lnTo>
                <a:lnTo>
                  <a:pt x="99369" y="4291"/>
                </a:lnTo>
                <a:lnTo>
                  <a:pt x="103306" y="4291"/>
                </a:lnTo>
                <a:lnTo>
                  <a:pt x="103118" y="4160"/>
                </a:lnTo>
                <a:lnTo>
                  <a:pt x="102991" y="4127"/>
                </a:lnTo>
                <a:lnTo>
                  <a:pt x="102510" y="4026"/>
                </a:lnTo>
                <a:close/>
                <a:moveTo>
                  <a:pt x="7086" y="5446"/>
                </a:moveTo>
                <a:lnTo>
                  <a:pt x="7086" y="5446"/>
                </a:lnTo>
                <a:lnTo>
                  <a:pt x="7086" y="5446"/>
                </a:lnTo>
                <a:close/>
                <a:moveTo>
                  <a:pt x="25355" y="7262"/>
                </a:moveTo>
                <a:lnTo>
                  <a:pt x="23493" y="7588"/>
                </a:lnTo>
                <a:lnTo>
                  <a:pt x="25355" y="7262"/>
                </a:lnTo>
                <a:close/>
                <a:moveTo>
                  <a:pt x="111967" y="33672"/>
                </a:moveTo>
                <a:lnTo>
                  <a:pt x="111955" y="33728"/>
                </a:lnTo>
                <a:lnTo>
                  <a:pt x="111998" y="34101"/>
                </a:lnTo>
                <a:lnTo>
                  <a:pt x="111967" y="33672"/>
                </a:lnTo>
                <a:close/>
                <a:moveTo>
                  <a:pt x="111998" y="34101"/>
                </a:moveTo>
                <a:lnTo>
                  <a:pt x="112125" y="35819"/>
                </a:lnTo>
                <a:lnTo>
                  <a:pt x="112439" y="37800"/>
                </a:lnTo>
                <a:lnTo>
                  <a:pt x="111998" y="34101"/>
                </a:lnTo>
                <a:close/>
                <a:moveTo>
                  <a:pt x="119452" y="47050"/>
                </a:moveTo>
                <a:lnTo>
                  <a:pt x="119527" y="47867"/>
                </a:lnTo>
                <a:lnTo>
                  <a:pt x="119527" y="47208"/>
                </a:lnTo>
                <a:lnTo>
                  <a:pt x="119452" y="47050"/>
                </a:lnTo>
                <a:close/>
                <a:moveTo>
                  <a:pt x="107401" y="5446"/>
                </a:moveTo>
                <a:lnTo>
                  <a:pt x="108346" y="5941"/>
                </a:lnTo>
                <a:lnTo>
                  <a:pt x="108975" y="6603"/>
                </a:lnTo>
                <a:lnTo>
                  <a:pt x="109605" y="7427"/>
                </a:lnTo>
                <a:lnTo>
                  <a:pt x="110077" y="8253"/>
                </a:lnTo>
                <a:lnTo>
                  <a:pt x="110865" y="10729"/>
                </a:lnTo>
                <a:lnTo>
                  <a:pt x="111967" y="14361"/>
                </a:lnTo>
                <a:lnTo>
                  <a:pt x="111494" y="13204"/>
                </a:lnTo>
                <a:lnTo>
                  <a:pt x="111494" y="13699"/>
                </a:lnTo>
                <a:lnTo>
                  <a:pt x="111022" y="13371"/>
                </a:lnTo>
                <a:lnTo>
                  <a:pt x="110550" y="13204"/>
                </a:lnTo>
                <a:lnTo>
                  <a:pt x="111494" y="17001"/>
                </a:lnTo>
                <a:lnTo>
                  <a:pt x="111967" y="19146"/>
                </a:lnTo>
                <a:lnTo>
                  <a:pt x="112598" y="20962"/>
                </a:lnTo>
                <a:lnTo>
                  <a:pt x="112439" y="20962"/>
                </a:lnTo>
                <a:lnTo>
                  <a:pt x="113386" y="25585"/>
                </a:lnTo>
                <a:lnTo>
                  <a:pt x="114172" y="30206"/>
                </a:lnTo>
                <a:lnTo>
                  <a:pt x="114960" y="34827"/>
                </a:lnTo>
                <a:lnTo>
                  <a:pt x="116062" y="39780"/>
                </a:lnTo>
                <a:lnTo>
                  <a:pt x="115905" y="38790"/>
                </a:lnTo>
                <a:lnTo>
                  <a:pt x="116062" y="37964"/>
                </a:lnTo>
                <a:lnTo>
                  <a:pt x="116534" y="41761"/>
                </a:lnTo>
                <a:lnTo>
                  <a:pt x="116850" y="45556"/>
                </a:lnTo>
                <a:lnTo>
                  <a:pt x="116534" y="42090"/>
                </a:lnTo>
                <a:lnTo>
                  <a:pt x="116693" y="45061"/>
                </a:lnTo>
                <a:lnTo>
                  <a:pt x="117006" y="50343"/>
                </a:lnTo>
                <a:lnTo>
                  <a:pt x="117165" y="53809"/>
                </a:lnTo>
                <a:lnTo>
                  <a:pt x="117006" y="52159"/>
                </a:lnTo>
                <a:lnTo>
                  <a:pt x="116850" y="51004"/>
                </a:lnTo>
                <a:lnTo>
                  <a:pt x="116850" y="53480"/>
                </a:lnTo>
                <a:lnTo>
                  <a:pt x="117006" y="54635"/>
                </a:lnTo>
                <a:lnTo>
                  <a:pt x="117006" y="56780"/>
                </a:lnTo>
                <a:lnTo>
                  <a:pt x="116850" y="59422"/>
                </a:lnTo>
                <a:lnTo>
                  <a:pt x="116377" y="64704"/>
                </a:lnTo>
                <a:lnTo>
                  <a:pt x="115589" y="69985"/>
                </a:lnTo>
                <a:lnTo>
                  <a:pt x="114644" y="75267"/>
                </a:lnTo>
                <a:lnTo>
                  <a:pt x="114644" y="72132"/>
                </a:lnTo>
                <a:lnTo>
                  <a:pt x="114644" y="68995"/>
                </a:lnTo>
                <a:lnTo>
                  <a:pt x="113858" y="56780"/>
                </a:lnTo>
                <a:lnTo>
                  <a:pt x="113070" y="45061"/>
                </a:lnTo>
                <a:lnTo>
                  <a:pt x="112913" y="46051"/>
                </a:lnTo>
                <a:lnTo>
                  <a:pt x="112598" y="43741"/>
                </a:lnTo>
                <a:lnTo>
                  <a:pt x="112282" y="41430"/>
                </a:lnTo>
                <a:lnTo>
                  <a:pt x="112125" y="38954"/>
                </a:lnTo>
                <a:lnTo>
                  <a:pt x="112125" y="36809"/>
                </a:lnTo>
                <a:lnTo>
                  <a:pt x="111967" y="34827"/>
                </a:lnTo>
                <a:lnTo>
                  <a:pt x="111810" y="34332"/>
                </a:lnTo>
                <a:lnTo>
                  <a:pt x="111955" y="33728"/>
                </a:lnTo>
                <a:lnTo>
                  <a:pt x="111653" y="31196"/>
                </a:lnTo>
                <a:lnTo>
                  <a:pt x="111810" y="33177"/>
                </a:lnTo>
                <a:lnTo>
                  <a:pt x="110865" y="25254"/>
                </a:lnTo>
                <a:lnTo>
                  <a:pt x="111181" y="25914"/>
                </a:lnTo>
                <a:lnTo>
                  <a:pt x="111181" y="25585"/>
                </a:lnTo>
                <a:lnTo>
                  <a:pt x="110865" y="22943"/>
                </a:lnTo>
                <a:lnTo>
                  <a:pt x="110393" y="19808"/>
                </a:lnTo>
                <a:lnTo>
                  <a:pt x="110236" y="18982"/>
                </a:lnTo>
                <a:lnTo>
                  <a:pt x="109448" y="12709"/>
                </a:lnTo>
                <a:lnTo>
                  <a:pt x="108503" y="8417"/>
                </a:lnTo>
                <a:lnTo>
                  <a:pt x="107401" y="5446"/>
                </a:lnTo>
                <a:close/>
                <a:moveTo>
                  <a:pt x="115905" y="98211"/>
                </a:moveTo>
                <a:lnTo>
                  <a:pt x="115905" y="100027"/>
                </a:lnTo>
                <a:lnTo>
                  <a:pt x="115748" y="101677"/>
                </a:lnTo>
                <a:lnTo>
                  <a:pt x="115275" y="102998"/>
                </a:lnTo>
                <a:lnTo>
                  <a:pt x="114803" y="104153"/>
                </a:lnTo>
                <a:lnTo>
                  <a:pt x="114644" y="104319"/>
                </a:lnTo>
                <a:lnTo>
                  <a:pt x="114803" y="102833"/>
                </a:lnTo>
                <a:lnTo>
                  <a:pt x="115432" y="100522"/>
                </a:lnTo>
                <a:lnTo>
                  <a:pt x="115905" y="98211"/>
                </a:lnTo>
                <a:close/>
                <a:moveTo>
                  <a:pt x="103779" y="107619"/>
                </a:moveTo>
                <a:lnTo>
                  <a:pt x="102362" y="107949"/>
                </a:lnTo>
                <a:lnTo>
                  <a:pt x="103306" y="107619"/>
                </a:lnTo>
                <a:close/>
                <a:moveTo>
                  <a:pt x="94015" y="109104"/>
                </a:moveTo>
                <a:lnTo>
                  <a:pt x="90840" y="109491"/>
                </a:lnTo>
                <a:lnTo>
                  <a:pt x="90840" y="109491"/>
                </a:lnTo>
                <a:lnTo>
                  <a:pt x="91653" y="109435"/>
                </a:lnTo>
                <a:lnTo>
                  <a:pt x="94015" y="109104"/>
                </a:lnTo>
                <a:close/>
                <a:moveTo>
                  <a:pt x="90840" y="109491"/>
                </a:moveTo>
                <a:lnTo>
                  <a:pt x="89291" y="109599"/>
                </a:lnTo>
                <a:lnTo>
                  <a:pt x="88346" y="109766"/>
                </a:lnTo>
                <a:lnTo>
                  <a:pt x="87243" y="109930"/>
                </a:lnTo>
                <a:lnTo>
                  <a:pt x="90840" y="109491"/>
                </a:lnTo>
                <a:close/>
                <a:moveTo>
                  <a:pt x="81574" y="3137"/>
                </a:moveTo>
                <a:lnTo>
                  <a:pt x="80472" y="3466"/>
                </a:lnTo>
                <a:lnTo>
                  <a:pt x="78267" y="3466"/>
                </a:lnTo>
                <a:lnTo>
                  <a:pt x="82677" y="3632"/>
                </a:lnTo>
                <a:lnTo>
                  <a:pt x="87086" y="3632"/>
                </a:lnTo>
                <a:lnTo>
                  <a:pt x="80944" y="3961"/>
                </a:lnTo>
                <a:lnTo>
                  <a:pt x="80944" y="3961"/>
                </a:lnTo>
                <a:lnTo>
                  <a:pt x="89132" y="3796"/>
                </a:lnTo>
                <a:lnTo>
                  <a:pt x="87243" y="3961"/>
                </a:lnTo>
                <a:lnTo>
                  <a:pt x="85196" y="4127"/>
                </a:lnTo>
                <a:lnTo>
                  <a:pt x="87715" y="4291"/>
                </a:lnTo>
                <a:lnTo>
                  <a:pt x="84724" y="4291"/>
                </a:lnTo>
                <a:lnTo>
                  <a:pt x="84724" y="4456"/>
                </a:lnTo>
                <a:lnTo>
                  <a:pt x="85196" y="4456"/>
                </a:lnTo>
                <a:lnTo>
                  <a:pt x="85984" y="4622"/>
                </a:lnTo>
                <a:lnTo>
                  <a:pt x="84094" y="4787"/>
                </a:lnTo>
                <a:lnTo>
                  <a:pt x="90236" y="4622"/>
                </a:lnTo>
                <a:lnTo>
                  <a:pt x="89291" y="4622"/>
                </a:lnTo>
                <a:lnTo>
                  <a:pt x="88503" y="4291"/>
                </a:lnTo>
                <a:lnTo>
                  <a:pt x="88660" y="4127"/>
                </a:lnTo>
                <a:lnTo>
                  <a:pt x="90708" y="4127"/>
                </a:lnTo>
                <a:lnTo>
                  <a:pt x="93227" y="4291"/>
                </a:lnTo>
                <a:lnTo>
                  <a:pt x="92755" y="4456"/>
                </a:lnTo>
                <a:lnTo>
                  <a:pt x="95432" y="4622"/>
                </a:lnTo>
                <a:lnTo>
                  <a:pt x="95432" y="4622"/>
                </a:lnTo>
                <a:lnTo>
                  <a:pt x="95275" y="4456"/>
                </a:lnTo>
                <a:lnTo>
                  <a:pt x="95748" y="4127"/>
                </a:lnTo>
                <a:lnTo>
                  <a:pt x="97637" y="3961"/>
                </a:lnTo>
                <a:lnTo>
                  <a:pt x="100313" y="3796"/>
                </a:lnTo>
                <a:lnTo>
                  <a:pt x="102834" y="3961"/>
                </a:lnTo>
                <a:lnTo>
                  <a:pt x="102205" y="3961"/>
                </a:lnTo>
                <a:lnTo>
                  <a:pt x="102510" y="4026"/>
                </a:lnTo>
                <a:lnTo>
                  <a:pt x="102882" y="3996"/>
                </a:lnTo>
                <a:lnTo>
                  <a:pt x="102882" y="3996"/>
                </a:lnTo>
                <a:lnTo>
                  <a:pt x="103118" y="4160"/>
                </a:lnTo>
                <a:lnTo>
                  <a:pt x="103622" y="4291"/>
                </a:lnTo>
                <a:lnTo>
                  <a:pt x="104094" y="4787"/>
                </a:lnTo>
                <a:lnTo>
                  <a:pt x="104724" y="5612"/>
                </a:lnTo>
                <a:lnTo>
                  <a:pt x="105512" y="6603"/>
                </a:lnTo>
                <a:lnTo>
                  <a:pt x="106770" y="9079"/>
                </a:lnTo>
                <a:lnTo>
                  <a:pt x="107401" y="10400"/>
                </a:lnTo>
                <a:lnTo>
                  <a:pt x="107874" y="11719"/>
                </a:lnTo>
                <a:lnTo>
                  <a:pt x="108660" y="14856"/>
                </a:lnTo>
                <a:lnTo>
                  <a:pt x="109291" y="18322"/>
                </a:lnTo>
                <a:lnTo>
                  <a:pt x="109763" y="21953"/>
                </a:lnTo>
                <a:lnTo>
                  <a:pt x="109920" y="25585"/>
                </a:lnTo>
                <a:lnTo>
                  <a:pt x="110077" y="29380"/>
                </a:lnTo>
                <a:lnTo>
                  <a:pt x="110393" y="36148"/>
                </a:lnTo>
                <a:lnTo>
                  <a:pt x="110550" y="35488"/>
                </a:lnTo>
                <a:lnTo>
                  <a:pt x="111181" y="40275"/>
                </a:lnTo>
                <a:lnTo>
                  <a:pt x="111494" y="43741"/>
                </a:lnTo>
                <a:lnTo>
                  <a:pt x="111494" y="44896"/>
                </a:lnTo>
                <a:lnTo>
                  <a:pt x="111494" y="45227"/>
                </a:lnTo>
                <a:lnTo>
                  <a:pt x="111337" y="45391"/>
                </a:lnTo>
                <a:lnTo>
                  <a:pt x="111022" y="43575"/>
                </a:lnTo>
                <a:lnTo>
                  <a:pt x="111022" y="44732"/>
                </a:lnTo>
                <a:lnTo>
                  <a:pt x="111022" y="46877"/>
                </a:lnTo>
                <a:lnTo>
                  <a:pt x="112125" y="58596"/>
                </a:lnTo>
                <a:lnTo>
                  <a:pt x="112755" y="64209"/>
                </a:lnTo>
                <a:lnTo>
                  <a:pt x="113070" y="70316"/>
                </a:lnTo>
                <a:lnTo>
                  <a:pt x="112439" y="68004"/>
                </a:lnTo>
                <a:lnTo>
                  <a:pt x="112282" y="67509"/>
                </a:lnTo>
                <a:lnTo>
                  <a:pt x="112282" y="67675"/>
                </a:lnTo>
                <a:lnTo>
                  <a:pt x="112282" y="68830"/>
                </a:lnTo>
                <a:lnTo>
                  <a:pt x="112439" y="71141"/>
                </a:lnTo>
                <a:lnTo>
                  <a:pt x="112913" y="76919"/>
                </a:lnTo>
                <a:lnTo>
                  <a:pt x="113227" y="80880"/>
                </a:lnTo>
                <a:lnTo>
                  <a:pt x="113386" y="82199"/>
                </a:lnTo>
                <a:lnTo>
                  <a:pt x="112125" y="89133"/>
                </a:lnTo>
                <a:lnTo>
                  <a:pt x="111653" y="92433"/>
                </a:lnTo>
                <a:lnTo>
                  <a:pt x="111494" y="95735"/>
                </a:lnTo>
                <a:lnTo>
                  <a:pt x="111494" y="95899"/>
                </a:lnTo>
                <a:lnTo>
                  <a:pt x="111810" y="96890"/>
                </a:lnTo>
                <a:lnTo>
                  <a:pt x="112125" y="99696"/>
                </a:lnTo>
                <a:lnTo>
                  <a:pt x="112282" y="102172"/>
                </a:lnTo>
                <a:lnTo>
                  <a:pt x="111810" y="102998"/>
                </a:lnTo>
                <a:lnTo>
                  <a:pt x="111337" y="103493"/>
                </a:lnTo>
                <a:lnTo>
                  <a:pt x="110865" y="103824"/>
                </a:lnTo>
                <a:lnTo>
                  <a:pt x="110236" y="103988"/>
                </a:lnTo>
                <a:lnTo>
                  <a:pt x="108503" y="104319"/>
                </a:lnTo>
                <a:lnTo>
                  <a:pt x="105512" y="104814"/>
                </a:lnTo>
                <a:lnTo>
                  <a:pt x="100156" y="105969"/>
                </a:lnTo>
                <a:lnTo>
                  <a:pt x="94644" y="106628"/>
                </a:lnTo>
                <a:lnTo>
                  <a:pt x="88975" y="107124"/>
                </a:lnTo>
                <a:lnTo>
                  <a:pt x="83306" y="107619"/>
                </a:lnTo>
                <a:lnTo>
                  <a:pt x="71968" y="108114"/>
                </a:lnTo>
                <a:lnTo>
                  <a:pt x="66298" y="108445"/>
                </a:lnTo>
                <a:lnTo>
                  <a:pt x="60944" y="108775"/>
                </a:lnTo>
                <a:lnTo>
                  <a:pt x="61260" y="108609"/>
                </a:lnTo>
                <a:lnTo>
                  <a:pt x="61574" y="108280"/>
                </a:lnTo>
                <a:lnTo>
                  <a:pt x="60629" y="108280"/>
                </a:lnTo>
                <a:lnTo>
                  <a:pt x="59370" y="108445"/>
                </a:lnTo>
                <a:lnTo>
                  <a:pt x="58110" y="108609"/>
                </a:lnTo>
                <a:lnTo>
                  <a:pt x="57006" y="108775"/>
                </a:lnTo>
                <a:lnTo>
                  <a:pt x="54960" y="108609"/>
                </a:lnTo>
                <a:lnTo>
                  <a:pt x="51968" y="108940"/>
                </a:lnTo>
                <a:lnTo>
                  <a:pt x="44881" y="109599"/>
                </a:lnTo>
                <a:lnTo>
                  <a:pt x="40944" y="110095"/>
                </a:lnTo>
                <a:lnTo>
                  <a:pt x="37165" y="110425"/>
                </a:lnTo>
                <a:lnTo>
                  <a:pt x="31968" y="110425"/>
                </a:lnTo>
                <a:lnTo>
                  <a:pt x="30551" y="110261"/>
                </a:lnTo>
                <a:lnTo>
                  <a:pt x="31810" y="110261"/>
                </a:lnTo>
                <a:lnTo>
                  <a:pt x="33227" y="110095"/>
                </a:lnTo>
                <a:lnTo>
                  <a:pt x="36063" y="109435"/>
                </a:lnTo>
                <a:lnTo>
                  <a:pt x="36063" y="109435"/>
                </a:lnTo>
                <a:lnTo>
                  <a:pt x="33227" y="109599"/>
                </a:lnTo>
                <a:lnTo>
                  <a:pt x="30393" y="109599"/>
                </a:lnTo>
                <a:lnTo>
                  <a:pt x="24724" y="109766"/>
                </a:lnTo>
                <a:lnTo>
                  <a:pt x="24251" y="109930"/>
                </a:lnTo>
                <a:lnTo>
                  <a:pt x="10865" y="109766"/>
                </a:lnTo>
                <a:lnTo>
                  <a:pt x="10708" y="108280"/>
                </a:lnTo>
                <a:lnTo>
                  <a:pt x="10708" y="107785"/>
                </a:lnTo>
                <a:lnTo>
                  <a:pt x="10865" y="107619"/>
                </a:lnTo>
                <a:lnTo>
                  <a:pt x="11181" y="108445"/>
                </a:lnTo>
                <a:lnTo>
                  <a:pt x="10865" y="101677"/>
                </a:lnTo>
                <a:lnTo>
                  <a:pt x="10551" y="94909"/>
                </a:lnTo>
                <a:lnTo>
                  <a:pt x="10079" y="88308"/>
                </a:lnTo>
                <a:lnTo>
                  <a:pt x="9920" y="84841"/>
                </a:lnTo>
                <a:lnTo>
                  <a:pt x="9920" y="83851"/>
                </a:lnTo>
                <a:lnTo>
                  <a:pt x="9763" y="81209"/>
                </a:lnTo>
                <a:lnTo>
                  <a:pt x="9920" y="78404"/>
                </a:lnTo>
                <a:lnTo>
                  <a:pt x="10236" y="72461"/>
                </a:lnTo>
                <a:lnTo>
                  <a:pt x="10236" y="69325"/>
                </a:lnTo>
                <a:lnTo>
                  <a:pt x="10236" y="66519"/>
                </a:lnTo>
                <a:lnTo>
                  <a:pt x="9763" y="63714"/>
                </a:lnTo>
                <a:lnTo>
                  <a:pt x="9448" y="62558"/>
                </a:lnTo>
                <a:lnTo>
                  <a:pt x="9134" y="61403"/>
                </a:lnTo>
                <a:lnTo>
                  <a:pt x="9291" y="62724"/>
                </a:lnTo>
                <a:lnTo>
                  <a:pt x="9448" y="64209"/>
                </a:lnTo>
                <a:lnTo>
                  <a:pt x="9291" y="67014"/>
                </a:lnTo>
                <a:lnTo>
                  <a:pt x="8818" y="62229"/>
                </a:lnTo>
                <a:lnTo>
                  <a:pt x="8031" y="56780"/>
                </a:lnTo>
                <a:lnTo>
                  <a:pt x="7874" y="54140"/>
                </a:lnTo>
                <a:lnTo>
                  <a:pt x="7717" y="51500"/>
                </a:lnTo>
                <a:lnTo>
                  <a:pt x="7874" y="49188"/>
                </a:lnTo>
                <a:lnTo>
                  <a:pt x="8346" y="47041"/>
                </a:lnTo>
                <a:lnTo>
                  <a:pt x="8189" y="43246"/>
                </a:lnTo>
                <a:lnTo>
                  <a:pt x="8346" y="44237"/>
                </a:lnTo>
                <a:lnTo>
                  <a:pt x="8346" y="43411"/>
                </a:lnTo>
                <a:lnTo>
                  <a:pt x="8346" y="42585"/>
                </a:lnTo>
                <a:lnTo>
                  <a:pt x="8189" y="40771"/>
                </a:lnTo>
                <a:lnTo>
                  <a:pt x="8031" y="38459"/>
                </a:lnTo>
                <a:lnTo>
                  <a:pt x="7717" y="35488"/>
                </a:lnTo>
                <a:lnTo>
                  <a:pt x="7244" y="34167"/>
                </a:lnTo>
                <a:lnTo>
                  <a:pt x="6772" y="32682"/>
                </a:lnTo>
                <a:lnTo>
                  <a:pt x="6772" y="32846"/>
                </a:lnTo>
                <a:lnTo>
                  <a:pt x="7086" y="50509"/>
                </a:lnTo>
                <a:lnTo>
                  <a:pt x="7717" y="68171"/>
                </a:lnTo>
                <a:lnTo>
                  <a:pt x="7558" y="67345"/>
                </a:lnTo>
                <a:lnTo>
                  <a:pt x="7558" y="69161"/>
                </a:lnTo>
                <a:lnTo>
                  <a:pt x="7558" y="73451"/>
                </a:lnTo>
                <a:lnTo>
                  <a:pt x="7558" y="75762"/>
                </a:lnTo>
                <a:lnTo>
                  <a:pt x="7401" y="78074"/>
                </a:lnTo>
                <a:lnTo>
                  <a:pt x="7401" y="80549"/>
                </a:lnTo>
                <a:lnTo>
                  <a:pt x="7401" y="82861"/>
                </a:lnTo>
                <a:lnTo>
                  <a:pt x="7244" y="85832"/>
                </a:lnTo>
                <a:lnTo>
                  <a:pt x="7086" y="88967"/>
                </a:lnTo>
                <a:lnTo>
                  <a:pt x="6929" y="95735"/>
                </a:lnTo>
                <a:lnTo>
                  <a:pt x="7244" y="102833"/>
                </a:lnTo>
                <a:lnTo>
                  <a:pt x="7558" y="106300"/>
                </a:lnTo>
                <a:lnTo>
                  <a:pt x="8031" y="109599"/>
                </a:lnTo>
                <a:lnTo>
                  <a:pt x="3622" y="109435"/>
                </a:lnTo>
                <a:lnTo>
                  <a:pt x="3779" y="101843"/>
                </a:lnTo>
                <a:lnTo>
                  <a:pt x="3937" y="94085"/>
                </a:lnTo>
                <a:lnTo>
                  <a:pt x="4251" y="86491"/>
                </a:lnTo>
                <a:lnTo>
                  <a:pt x="4724" y="78900"/>
                </a:lnTo>
                <a:lnTo>
                  <a:pt x="4567" y="78900"/>
                </a:lnTo>
                <a:lnTo>
                  <a:pt x="4882" y="72627"/>
                </a:lnTo>
                <a:lnTo>
                  <a:pt x="4882" y="73946"/>
                </a:lnTo>
                <a:lnTo>
                  <a:pt x="5355" y="59917"/>
                </a:lnTo>
                <a:lnTo>
                  <a:pt x="6299" y="53480"/>
                </a:lnTo>
                <a:lnTo>
                  <a:pt x="5355" y="55956"/>
                </a:lnTo>
                <a:lnTo>
                  <a:pt x="5196" y="55461"/>
                </a:lnTo>
                <a:lnTo>
                  <a:pt x="5196" y="54635"/>
                </a:lnTo>
                <a:lnTo>
                  <a:pt x="5355" y="53314"/>
                </a:lnTo>
                <a:lnTo>
                  <a:pt x="5196" y="54140"/>
                </a:lnTo>
                <a:lnTo>
                  <a:pt x="5355" y="51664"/>
                </a:lnTo>
                <a:lnTo>
                  <a:pt x="5668" y="49024"/>
                </a:lnTo>
                <a:lnTo>
                  <a:pt x="5827" y="47372"/>
                </a:lnTo>
                <a:lnTo>
                  <a:pt x="5984" y="47041"/>
                </a:lnTo>
                <a:lnTo>
                  <a:pt x="5984" y="47372"/>
                </a:lnTo>
                <a:lnTo>
                  <a:pt x="5984" y="48529"/>
                </a:lnTo>
                <a:lnTo>
                  <a:pt x="6299" y="45722"/>
                </a:lnTo>
                <a:lnTo>
                  <a:pt x="6299" y="38295"/>
                </a:lnTo>
                <a:lnTo>
                  <a:pt x="6299" y="34498"/>
                </a:lnTo>
                <a:lnTo>
                  <a:pt x="6456" y="30701"/>
                </a:lnTo>
                <a:lnTo>
                  <a:pt x="6299" y="28556"/>
                </a:lnTo>
                <a:lnTo>
                  <a:pt x="6141" y="26409"/>
                </a:lnTo>
                <a:lnTo>
                  <a:pt x="6141" y="21953"/>
                </a:lnTo>
                <a:lnTo>
                  <a:pt x="6456" y="17332"/>
                </a:lnTo>
                <a:lnTo>
                  <a:pt x="6929" y="12875"/>
                </a:lnTo>
                <a:lnTo>
                  <a:pt x="6772" y="27235"/>
                </a:lnTo>
                <a:lnTo>
                  <a:pt x="7086" y="28225"/>
                </a:lnTo>
                <a:lnTo>
                  <a:pt x="7086" y="25750"/>
                </a:lnTo>
                <a:lnTo>
                  <a:pt x="7086" y="24759"/>
                </a:lnTo>
                <a:lnTo>
                  <a:pt x="6929" y="25585"/>
                </a:lnTo>
                <a:lnTo>
                  <a:pt x="6929" y="23109"/>
                </a:lnTo>
                <a:lnTo>
                  <a:pt x="6929" y="20632"/>
                </a:lnTo>
                <a:lnTo>
                  <a:pt x="7086" y="15846"/>
                </a:lnTo>
                <a:lnTo>
                  <a:pt x="7244" y="16506"/>
                </a:lnTo>
                <a:lnTo>
                  <a:pt x="7401" y="14361"/>
                </a:lnTo>
                <a:lnTo>
                  <a:pt x="7874" y="12709"/>
                </a:lnTo>
                <a:lnTo>
                  <a:pt x="8346" y="11224"/>
                </a:lnTo>
                <a:lnTo>
                  <a:pt x="9134" y="10069"/>
                </a:lnTo>
                <a:lnTo>
                  <a:pt x="10079" y="9904"/>
                </a:lnTo>
                <a:lnTo>
                  <a:pt x="10393" y="9904"/>
                </a:lnTo>
                <a:lnTo>
                  <a:pt x="10079" y="10729"/>
                </a:lnTo>
                <a:lnTo>
                  <a:pt x="9763" y="11719"/>
                </a:lnTo>
                <a:lnTo>
                  <a:pt x="9763" y="12875"/>
                </a:lnTo>
                <a:lnTo>
                  <a:pt x="10079" y="14030"/>
                </a:lnTo>
                <a:lnTo>
                  <a:pt x="9920" y="15351"/>
                </a:lnTo>
                <a:lnTo>
                  <a:pt x="10079" y="18487"/>
                </a:lnTo>
                <a:lnTo>
                  <a:pt x="10079" y="20467"/>
                </a:lnTo>
                <a:lnTo>
                  <a:pt x="10236" y="21953"/>
                </a:lnTo>
                <a:lnTo>
                  <a:pt x="10079" y="18156"/>
                </a:lnTo>
                <a:lnTo>
                  <a:pt x="10079" y="14361"/>
                </a:lnTo>
                <a:lnTo>
                  <a:pt x="10393" y="15185"/>
                </a:lnTo>
                <a:lnTo>
                  <a:pt x="10551" y="11885"/>
                </a:lnTo>
                <a:lnTo>
                  <a:pt x="10708" y="10400"/>
                </a:lnTo>
                <a:lnTo>
                  <a:pt x="10708" y="10233"/>
                </a:lnTo>
                <a:lnTo>
                  <a:pt x="10708" y="9738"/>
                </a:lnTo>
                <a:lnTo>
                  <a:pt x="13701" y="9243"/>
                </a:lnTo>
                <a:lnTo>
                  <a:pt x="16536" y="8748"/>
                </a:lnTo>
                <a:lnTo>
                  <a:pt x="19370" y="8088"/>
                </a:lnTo>
                <a:lnTo>
                  <a:pt x="22205" y="7593"/>
                </a:lnTo>
                <a:lnTo>
                  <a:pt x="22205" y="7593"/>
                </a:lnTo>
                <a:lnTo>
                  <a:pt x="18739" y="8088"/>
                </a:lnTo>
                <a:lnTo>
                  <a:pt x="15748" y="8583"/>
                </a:lnTo>
                <a:lnTo>
                  <a:pt x="10708" y="9574"/>
                </a:lnTo>
                <a:lnTo>
                  <a:pt x="10708" y="9243"/>
                </a:lnTo>
                <a:lnTo>
                  <a:pt x="10551" y="9574"/>
                </a:lnTo>
                <a:lnTo>
                  <a:pt x="9134" y="9904"/>
                </a:lnTo>
                <a:lnTo>
                  <a:pt x="9448" y="9574"/>
                </a:lnTo>
                <a:lnTo>
                  <a:pt x="10708" y="9243"/>
                </a:lnTo>
                <a:lnTo>
                  <a:pt x="9763" y="9243"/>
                </a:lnTo>
                <a:lnTo>
                  <a:pt x="10393" y="8748"/>
                </a:lnTo>
                <a:lnTo>
                  <a:pt x="10865" y="8253"/>
                </a:lnTo>
                <a:lnTo>
                  <a:pt x="10865" y="8253"/>
                </a:lnTo>
                <a:lnTo>
                  <a:pt x="10708" y="9243"/>
                </a:lnTo>
                <a:lnTo>
                  <a:pt x="10708" y="9243"/>
                </a:lnTo>
                <a:lnTo>
                  <a:pt x="11496" y="8417"/>
                </a:lnTo>
                <a:lnTo>
                  <a:pt x="12441" y="7593"/>
                </a:lnTo>
                <a:lnTo>
                  <a:pt x="13543" y="7262"/>
                </a:lnTo>
                <a:lnTo>
                  <a:pt x="14960" y="6932"/>
                </a:lnTo>
                <a:lnTo>
                  <a:pt x="16377" y="6767"/>
                </a:lnTo>
                <a:lnTo>
                  <a:pt x="17953" y="6767"/>
                </a:lnTo>
                <a:lnTo>
                  <a:pt x="21417" y="6932"/>
                </a:lnTo>
                <a:lnTo>
                  <a:pt x="25355" y="7262"/>
                </a:lnTo>
                <a:lnTo>
                  <a:pt x="25355" y="7262"/>
                </a:lnTo>
                <a:lnTo>
                  <a:pt x="26299" y="7098"/>
                </a:lnTo>
                <a:lnTo>
                  <a:pt x="30236" y="6272"/>
                </a:lnTo>
                <a:lnTo>
                  <a:pt x="35117" y="5117"/>
                </a:lnTo>
                <a:lnTo>
                  <a:pt x="40315" y="4291"/>
                </a:lnTo>
                <a:lnTo>
                  <a:pt x="41417" y="4787"/>
                </a:lnTo>
                <a:lnTo>
                  <a:pt x="42834" y="5117"/>
                </a:lnTo>
                <a:lnTo>
                  <a:pt x="36850" y="6272"/>
                </a:lnTo>
                <a:lnTo>
                  <a:pt x="32913" y="6932"/>
                </a:lnTo>
                <a:lnTo>
                  <a:pt x="35905" y="6603"/>
                </a:lnTo>
                <a:lnTo>
                  <a:pt x="38898" y="6272"/>
                </a:lnTo>
                <a:lnTo>
                  <a:pt x="38739" y="6328"/>
                </a:lnTo>
                <a:lnTo>
                  <a:pt x="38739" y="6328"/>
                </a:lnTo>
                <a:lnTo>
                  <a:pt x="36220" y="6767"/>
                </a:lnTo>
                <a:lnTo>
                  <a:pt x="33386" y="7262"/>
                </a:lnTo>
                <a:lnTo>
                  <a:pt x="43936" y="6108"/>
                </a:lnTo>
                <a:lnTo>
                  <a:pt x="49134" y="5446"/>
                </a:lnTo>
                <a:lnTo>
                  <a:pt x="54331" y="5117"/>
                </a:lnTo>
                <a:lnTo>
                  <a:pt x="54331" y="5117"/>
                </a:lnTo>
                <a:lnTo>
                  <a:pt x="52282" y="5612"/>
                </a:lnTo>
                <a:lnTo>
                  <a:pt x="54172" y="5446"/>
                </a:lnTo>
                <a:lnTo>
                  <a:pt x="56220" y="5117"/>
                </a:lnTo>
                <a:lnTo>
                  <a:pt x="58110" y="4951"/>
                </a:lnTo>
                <a:lnTo>
                  <a:pt x="60156" y="4787"/>
                </a:lnTo>
                <a:lnTo>
                  <a:pt x="59684" y="4787"/>
                </a:lnTo>
                <a:lnTo>
                  <a:pt x="59684" y="4622"/>
                </a:lnTo>
                <a:lnTo>
                  <a:pt x="60472" y="4622"/>
                </a:lnTo>
                <a:lnTo>
                  <a:pt x="60787" y="4456"/>
                </a:lnTo>
                <a:lnTo>
                  <a:pt x="58267" y="4456"/>
                </a:lnTo>
                <a:lnTo>
                  <a:pt x="59527" y="4291"/>
                </a:lnTo>
                <a:lnTo>
                  <a:pt x="60315" y="4291"/>
                </a:lnTo>
                <a:lnTo>
                  <a:pt x="62362" y="4127"/>
                </a:lnTo>
                <a:lnTo>
                  <a:pt x="63149" y="4127"/>
                </a:lnTo>
                <a:lnTo>
                  <a:pt x="63779" y="3961"/>
                </a:lnTo>
                <a:lnTo>
                  <a:pt x="60944" y="4127"/>
                </a:lnTo>
                <a:lnTo>
                  <a:pt x="60944" y="4127"/>
                </a:lnTo>
                <a:lnTo>
                  <a:pt x="63779" y="3796"/>
                </a:lnTo>
                <a:lnTo>
                  <a:pt x="66456" y="3796"/>
                </a:lnTo>
                <a:lnTo>
                  <a:pt x="67086" y="3961"/>
                </a:lnTo>
                <a:lnTo>
                  <a:pt x="66613" y="3632"/>
                </a:lnTo>
                <a:lnTo>
                  <a:pt x="69448" y="3632"/>
                </a:lnTo>
                <a:lnTo>
                  <a:pt x="68503" y="3796"/>
                </a:lnTo>
                <a:lnTo>
                  <a:pt x="73070" y="3632"/>
                </a:lnTo>
                <a:lnTo>
                  <a:pt x="72125" y="3632"/>
                </a:lnTo>
                <a:lnTo>
                  <a:pt x="74331" y="3466"/>
                </a:lnTo>
                <a:lnTo>
                  <a:pt x="74803" y="3466"/>
                </a:lnTo>
                <a:lnTo>
                  <a:pt x="75275" y="3301"/>
                </a:lnTo>
                <a:lnTo>
                  <a:pt x="76377" y="3301"/>
                </a:lnTo>
                <a:lnTo>
                  <a:pt x="78896" y="3137"/>
                </a:lnTo>
                <a:close/>
                <a:moveTo>
                  <a:pt x="87243" y="115048"/>
                </a:moveTo>
                <a:lnTo>
                  <a:pt x="86456" y="115212"/>
                </a:lnTo>
                <a:lnTo>
                  <a:pt x="86298" y="115212"/>
                </a:lnTo>
                <a:lnTo>
                  <a:pt x="81574" y="115708"/>
                </a:lnTo>
                <a:lnTo>
                  <a:pt x="84408" y="115212"/>
                </a:lnTo>
                <a:lnTo>
                  <a:pt x="87243" y="115048"/>
                </a:lnTo>
                <a:close/>
                <a:moveTo>
                  <a:pt x="111337" y="106795"/>
                </a:moveTo>
                <a:lnTo>
                  <a:pt x="111181" y="106959"/>
                </a:lnTo>
                <a:lnTo>
                  <a:pt x="109920" y="107454"/>
                </a:lnTo>
                <a:lnTo>
                  <a:pt x="108503" y="107785"/>
                </a:lnTo>
                <a:lnTo>
                  <a:pt x="105196" y="108114"/>
                </a:lnTo>
                <a:lnTo>
                  <a:pt x="108346" y="107949"/>
                </a:lnTo>
                <a:lnTo>
                  <a:pt x="111022" y="107290"/>
                </a:lnTo>
                <a:lnTo>
                  <a:pt x="110236" y="108445"/>
                </a:lnTo>
                <a:lnTo>
                  <a:pt x="109291" y="109435"/>
                </a:lnTo>
                <a:lnTo>
                  <a:pt x="108187" y="110261"/>
                </a:lnTo>
                <a:lnTo>
                  <a:pt x="106929" y="110756"/>
                </a:lnTo>
                <a:lnTo>
                  <a:pt x="105668" y="111251"/>
                </a:lnTo>
                <a:lnTo>
                  <a:pt x="104251" y="111580"/>
                </a:lnTo>
                <a:lnTo>
                  <a:pt x="102677" y="111911"/>
                </a:lnTo>
                <a:lnTo>
                  <a:pt x="101101" y="112075"/>
                </a:lnTo>
                <a:lnTo>
                  <a:pt x="97951" y="112241"/>
                </a:lnTo>
                <a:lnTo>
                  <a:pt x="88503" y="112241"/>
                </a:lnTo>
                <a:lnTo>
                  <a:pt x="76850" y="113396"/>
                </a:lnTo>
                <a:lnTo>
                  <a:pt x="65984" y="114222"/>
                </a:lnTo>
                <a:lnTo>
                  <a:pt x="60629" y="114553"/>
                </a:lnTo>
                <a:lnTo>
                  <a:pt x="55117" y="114882"/>
                </a:lnTo>
                <a:lnTo>
                  <a:pt x="49448" y="115048"/>
                </a:lnTo>
                <a:lnTo>
                  <a:pt x="40000" y="115048"/>
                </a:lnTo>
                <a:lnTo>
                  <a:pt x="36220" y="115377"/>
                </a:lnTo>
                <a:lnTo>
                  <a:pt x="28818" y="115872"/>
                </a:lnTo>
                <a:lnTo>
                  <a:pt x="29763" y="115543"/>
                </a:lnTo>
                <a:lnTo>
                  <a:pt x="27874" y="115377"/>
                </a:lnTo>
                <a:lnTo>
                  <a:pt x="27558" y="115377"/>
                </a:lnTo>
                <a:lnTo>
                  <a:pt x="25196" y="115543"/>
                </a:lnTo>
                <a:lnTo>
                  <a:pt x="26141" y="115708"/>
                </a:lnTo>
                <a:lnTo>
                  <a:pt x="26929" y="115543"/>
                </a:lnTo>
                <a:lnTo>
                  <a:pt x="26613" y="115708"/>
                </a:lnTo>
                <a:lnTo>
                  <a:pt x="27717" y="115872"/>
                </a:lnTo>
                <a:lnTo>
                  <a:pt x="24094" y="116038"/>
                </a:lnTo>
                <a:lnTo>
                  <a:pt x="20315" y="116203"/>
                </a:lnTo>
                <a:lnTo>
                  <a:pt x="22991" y="115872"/>
                </a:lnTo>
                <a:lnTo>
                  <a:pt x="25039" y="115543"/>
                </a:lnTo>
                <a:lnTo>
                  <a:pt x="20787" y="115872"/>
                </a:lnTo>
                <a:lnTo>
                  <a:pt x="19370" y="116038"/>
                </a:lnTo>
                <a:lnTo>
                  <a:pt x="19370" y="115872"/>
                </a:lnTo>
                <a:lnTo>
                  <a:pt x="19843" y="115872"/>
                </a:lnTo>
                <a:lnTo>
                  <a:pt x="21260" y="115543"/>
                </a:lnTo>
                <a:lnTo>
                  <a:pt x="16536" y="115872"/>
                </a:lnTo>
                <a:lnTo>
                  <a:pt x="14960" y="116203"/>
                </a:lnTo>
                <a:lnTo>
                  <a:pt x="16693" y="116203"/>
                </a:lnTo>
                <a:lnTo>
                  <a:pt x="14015" y="116698"/>
                </a:lnTo>
                <a:lnTo>
                  <a:pt x="13070" y="116698"/>
                </a:lnTo>
                <a:lnTo>
                  <a:pt x="12282" y="116533"/>
                </a:lnTo>
                <a:lnTo>
                  <a:pt x="11810" y="116203"/>
                </a:lnTo>
                <a:lnTo>
                  <a:pt x="11337" y="115708"/>
                </a:lnTo>
                <a:lnTo>
                  <a:pt x="11024" y="114717"/>
                </a:lnTo>
                <a:lnTo>
                  <a:pt x="11024" y="113396"/>
                </a:lnTo>
                <a:lnTo>
                  <a:pt x="10708" y="115872"/>
                </a:lnTo>
                <a:lnTo>
                  <a:pt x="10865" y="112901"/>
                </a:lnTo>
                <a:lnTo>
                  <a:pt x="33700" y="112737"/>
                </a:lnTo>
                <a:lnTo>
                  <a:pt x="33700" y="112737"/>
                </a:lnTo>
                <a:lnTo>
                  <a:pt x="32441" y="113066"/>
                </a:lnTo>
                <a:lnTo>
                  <a:pt x="39370" y="112901"/>
                </a:lnTo>
                <a:lnTo>
                  <a:pt x="42834" y="112737"/>
                </a:lnTo>
                <a:lnTo>
                  <a:pt x="46141" y="112570"/>
                </a:lnTo>
                <a:lnTo>
                  <a:pt x="42991" y="112406"/>
                </a:lnTo>
                <a:lnTo>
                  <a:pt x="51968" y="111580"/>
                </a:lnTo>
                <a:lnTo>
                  <a:pt x="61260" y="110756"/>
                </a:lnTo>
                <a:lnTo>
                  <a:pt x="70551" y="109930"/>
                </a:lnTo>
                <a:lnTo>
                  <a:pt x="79843" y="109599"/>
                </a:lnTo>
                <a:lnTo>
                  <a:pt x="77479" y="109930"/>
                </a:lnTo>
                <a:lnTo>
                  <a:pt x="75117" y="110261"/>
                </a:lnTo>
                <a:lnTo>
                  <a:pt x="81574" y="109766"/>
                </a:lnTo>
                <a:lnTo>
                  <a:pt x="87401" y="109270"/>
                </a:lnTo>
                <a:lnTo>
                  <a:pt x="88818" y="109104"/>
                </a:lnTo>
                <a:lnTo>
                  <a:pt x="87558" y="109270"/>
                </a:lnTo>
                <a:lnTo>
                  <a:pt x="92913" y="108775"/>
                </a:lnTo>
                <a:lnTo>
                  <a:pt x="90236" y="109104"/>
                </a:lnTo>
                <a:lnTo>
                  <a:pt x="94015" y="109104"/>
                </a:lnTo>
                <a:lnTo>
                  <a:pt x="97479" y="108775"/>
                </a:lnTo>
                <a:lnTo>
                  <a:pt x="100944" y="108445"/>
                </a:lnTo>
                <a:lnTo>
                  <a:pt x="107874" y="107619"/>
                </a:lnTo>
                <a:lnTo>
                  <a:pt x="106141" y="107619"/>
                </a:lnTo>
                <a:lnTo>
                  <a:pt x="108818" y="107290"/>
                </a:lnTo>
                <a:lnTo>
                  <a:pt x="110077" y="107124"/>
                </a:lnTo>
                <a:lnTo>
                  <a:pt x="111337" y="106795"/>
                </a:lnTo>
                <a:close/>
                <a:moveTo>
                  <a:pt x="93700" y="0"/>
                </a:moveTo>
                <a:lnTo>
                  <a:pt x="90236" y="166"/>
                </a:lnTo>
                <a:lnTo>
                  <a:pt x="83463" y="825"/>
                </a:lnTo>
                <a:lnTo>
                  <a:pt x="83306" y="825"/>
                </a:lnTo>
                <a:lnTo>
                  <a:pt x="83779" y="661"/>
                </a:lnTo>
                <a:lnTo>
                  <a:pt x="77006" y="661"/>
                </a:lnTo>
                <a:lnTo>
                  <a:pt x="75117" y="990"/>
                </a:lnTo>
                <a:lnTo>
                  <a:pt x="76534" y="1156"/>
                </a:lnTo>
                <a:lnTo>
                  <a:pt x="76534" y="1156"/>
                </a:lnTo>
                <a:lnTo>
                  <a:pt x="75275" y="990"/>
                </a:lnTo>
                <a:lnTo>
                  <a:pt x="76850" y="1156"/>
                </a:lnTo>
                <a:lnTo>
                  <a:pt x="76693" y="1156"/>
                </a:lnTo>
                <a:lnTo>
                  <a:pt x="67401" y="1485"/>
                </a:lnTo>
                <a:lnTo>
                  <a:pt x="57794" y="1816"/>
                </a:lnTo>
                <a:lnTo>
                  <a:pt x="57165" y="1816"/>
                </a:lnTo>
                <a:lnTo>
                  <a:pt x="51653" y="2146"/>
                </a:lnTo>
                <a:lnTo>
                  <a:pt x="49920" y="1980"/>
                </a:lnTo>
                <a:lnTo>
                  <a:pt x="47874" y="2146"/>
                </a:lnTo>
                <a:lnTo>
                  <a:pt x="43622" y="2642"/>
                </a:lnTo>
                <a:lnTo>
                  <a:pt x="34331" y="3301"/>
                </a:lnTo>
                <a:lnTo>
                  <a:pt x="33543" y="3301"/>
                </a:lnTo>
                <a:lnTo>
                  <a:pt x="32441" y="3137"/>
                </a:lnTo>
                <a:lnTo>
                  <a:pt x="32125" y="3137"/>
                </a:lnTo>
                <a:lnTo>
                  <a:pt x="32441" y="3301"/>
                </a:lnTo>
                <a:lnTo>
                  <a:pt x="33070" y="3466"/>
                </a:lnTo>
                <a:lnTo>
                  <a:pt x="29134" y="3796"/>
                </a:lnTo>
                <a:lnTo>
                  <a:pt x="21417" y="3796"/>
                </a:lnTo>
                <a:lnTo>
                  <a:pt x="19055" y="4127"/>
                </a:lnTo>
                <a:lnTo>
                  <a:pt x="14960" y="4456"/>
                </a:lnTo>
                <a:lnTo>
                  <a:pt x="13543" y="5446"/>
                </a:lnTo>
                <a:lnTo>
                  <a:pt x="11968" y="5777"/>
                </a:lnTo>
                <a:lnTo>
                  <a:pt x="8975" y="6437"/>
                </a:lnTo>
                <a:lnTo>
                  <a:pt x="7086" y="6767"/>
                </a:lnTo>
                <a:lnTo>
                  <a:pt x="7086" y="5446"/>
                </a:lnTo>
                <a:lnTo>
                  <a:pt x="6929" y="6767"/>
                </a:lnTo>
                <a:lnTo>
                  <a:pt x="6299" y="7098"/>
                </a:lnTo>
                <a:lnTo>
                  <a:pt x="5984" y="7262"/>
                </a:lnTo>
                <a:lnTo>
                  <a:pt x="5668" y="7593"/>
                </a:lnTo>
                <a:lnTo>
                  <a:pt x="5355" y="8088"/>
                </a:lnTo>
                <a:lnTo>
                  <a:pt x="4882" y="9574"/>
                </a:lnTo>
                <a:lnTo>
                  <a:pt x="4094" y="12380"/>
                </a:lnTo>
                <a:lnTo>
                  <a:pt x="3779" y="13699"/>
                </a:lnTo>
                <a:lnTo>
                  <a:pt x="3465" y="15020"/>
                </a:lnTo>
                <a:lnTo>
                  <a:pt x="2993" y="17991"/>
                </a:lnTo>
                <a:lnTo>
                  <a:pt x="2834" y="21127"/>
                </a:lnTo>
                <a:lnTo>
                  <a:pt x="2834" y="24264"/>
                </a:lnTo>
                <a:lnTo>
                  <a:pt x="2993" y="30701"/>
                </a:lnTo>
                <a:lnTo>
                  <a:pt x="2993" y="33837"/>
                </a:lnTo>
                <a:lnTo>
                  <a:pt x="2993" y="36643"/>
                </a:lnTo>
                <a:lnTo>
                  <a:pt x="1417" y="74772"/>
                </a:lnTo>
                <a:lnTo>
                  <a:pt x="0" y="112901"/>
                </a:lnTo>
                <a:lnTo>
                  <a:pt x="8503" y="112901"/>
                </a:lnTo>
                <a:lnTo>
                  <a:pt x="8975" y="115708"/>
                </a:lnTo>
                <a:lnTo>
                  <a:pt x="9134" y="116533"/>
                </a:lnTo>
                <a:lnTo>
                  <a:pt x="9606" y="117193"/>
                </a:lnTo>
                <a:lnTo>
                  <a:pt x="10079" y="117688"/>
                </a:lnTo>
                <a:lnTo>
                  <a:pt x="10708" y="118183"/>
                </a:lnTo>
                <a:lnTo>
                  <a:pt x="12913" y="118843"/>
                </a:lnTo>
                <a:lnTo>
                  <a:pt x="15118" y="119338"/>
                </a:lnTo>
                <a:lnTo>
                  <a:pt x="17322" y="119669"/>
                </a:lnTo>
                <a:lnTo>
                  <a:pt x="19843" y="120000"/>
                </a:lnTo>
                <a:lnTo>
                  <a:pt x="28189" y="120000"/>
                </a:lnTo>
                <a:lnTo>
                  <a:pt x="34015" y="119504"/>
                </a:lnTo>
                <a:lnTo>
                  <a:pt x="45984" y="118348"/>
                </a:lnTo>
                <a:lnTo>
                  <a:pt x="51496" y="117853"/>
                </a:lnTo>
                <a:lnTo>
                  <a:pt x="56534" y="117524"/>
                </a:lnTo>
                <a:lnTo>
                  <a:pt x="64094" y="117193"/>
                </a:lnTo>
                <a:lnTo>
                  <a:pt x="71653" y="116533"/>
                </a:lnTo>
                <a:lnTo>
                  <a:pt x="86456" y="115377"/>
                </a:lnTo>
                <a:lnTo>
                  <a:pt x="88660" y="115048"/>
                </a:lnTo>
                <a:lnTo>
                  <a:pt x="88975" y="115048"/>
                </a:lnTo>
                <a:lnTo>
                  <a:pt x="92282" y="114717"/>
                </a:lnTo>
                <a:lnTo>
                  <a:pt x="102991" y="113727"/>
                </a:lnTo>
                <a:lnTo>
                  <a:pt x="104408" y="113562"/>
                </a:lnTo>
                <a:lnTo>
                  <a:pt x="108031" y="113396"/>
                </a:lnTo>
                <a:lnTo>
                  <a:pt x="101732" y="114387"/>
                </a:lnTo>
                <a:lnTo>
                  <a:pt x="107558" y="113891"/>
                </a:lnTo>
                <a:lnTo>
                  <a:pt x="109763" y="113396"/>
                </a:lnTo>
                <a:lnTo>
                  <a:pt x="110550" y="113232"/>
                </a:lnTo>
                <a:lnTo>
                  <a:pt x="111337" y="112901"/>
                </a:lnTo>
                <a:lnTo>
                  <a:pt x="112125" y="112406"/>
                </a:lnTo>
                <a:lnTo>
                  <a:pt x="112598" y="111746"/>
                </a:lnTo>
                <a:lnTo>
                  <a:pt x="113227" y="111085"/>
                </a:lnTo>
                <a:lnTo>
                  <a:pt x="113543" y="110261"/>
                </a:lnTo>
                <a:lnTo>
                  <a:pt x="114015" y="109270"/>
                </a:lnTo>
                <a:lnTo>
                  <a:pt x="114331" y="108114"/>
                </a:lnTo>
                <a:lnTo>
                  <a:pt x="114644" y="105143"/>
                </a:lnTo>
                <a:lnTo>
                  <a:pt x="115117" y="104319"/>
                </a:lnTo>
                <a:lnTo>
                  <a:pt x="115432" y="103329"/>
                </a:lnTo>
                <a:lnTo>
                  <a:pt x="115748" y="102338"/>
                </a:lnTo>
                <a:lnTo>
                  <a:pt x="115905" y="101182"/>
                </a:lnTo>
                <a:lnTo>
                  <a:pt x="116062" y="98375"/>
                </a:lnTo>
                <a:lnTo>
                  <a:pt x="116062" y="95570"/>
                </a:lnTo>
                <a:lnTo>
                  <a:pt x="115748" y="94745"/>
                </a:lnTo>
                <a:lnTo>
                  <a:pt x="115589" y="91609"/>
                </a:lnTo>
                <a:lnTo>
                  <a:pt x="116850" y="82199"/>
                </a:lnTo>
                <a:lnTo>
                  <a:pt x="118110" y="73122"/>
                </a:lnTo>
                <a:lnTo>
                  <a:pt x="119212" y="64043"/>
                </a:lnTo>
                <a:lnTo>
                  <a:pt x="119684" y="59751"/>
                </a:lnTo>
                <a:lnTo>
                  <a:pt x="120000" y="55461"/>
                </a:lnTo>
                <a:lnTo>
                  <a:pt x="119527" y="57937"/>
                </a:lnTo>
                <a:lnTo>
                  <a:pt x="119527" y="56451"/>
                </a:lnTo>
                <a:lnTo>
                  <a:pt x="119369" y="55130"/>
                </a:lnTo>
                <a:lnTo>
                  <a:pt x="119055" y="51995"/>
                </a:lnTo>
                <a:lnTo>
                  <a:pt x="118896" y="50509"/>
                </a:lnTo>
                <a:lnTo>
                  <a:pt x="118739" y="49024"/>
                </a:lnTo>
                <a:lnTo>
                  <a:pt x="118896" y="47703"/>
                </a:lnTo>
                <a:lnTo>
                  <a:pt x="119212" y="46546"/>
                </a:lnTo>
                <a:lnTo>
                  <a:pt x="119452" y="47050"/>
                </a:lnTo>
                <a:lnTo>
                  <a:pt x="118739" y="39285"/>
                </a:lnTo>
                <a:lnTo>
                  <a:pt x="119055" y="40440"/>
                </a:lnTo>
                <a:lnTo>
                  <a:pt x="118582" y="36974"/>
                </a:lnTo>
                <a:lnTo>
                  <a:pt x="118110" y="33341"/>
                </a:lnTo>
                <a:lnTo>
                  <a:pt x="116850" y="26409"/>
                </a:lnTo>
                <a:lnTo>
                  <a:pt x="117479" y="28720"/>
                </a:lnTo>
                <a:lnTo>
                  <a:pt x="116850" y="22448"/>
                </a:lnTo>
                <a:lnTo>
                  <a:pt x="116220" y="18487"/>
                </a:lnTo>
                <a:lnTo>
                  <a:pt x="115432" y="14361"/>
                </a:lnTo>
                <a:lnTo>
                  <a:pt x="114487" y="10400"/>
                </a:lnTo>
                <a:lnTo>
                  <a:pt x="113858" y="8583"/>
                </a:lnTo>
                <a:lnTo>
                  <a:pt x="113227" y="6767"/>
                </a:lnTo>
                <a:lnTo>
                  <a:pt x="112598" y="5282"/>
                </a:lnTo>
                <a:lnTo>
                  <a:pt x="111810" y="3961"/>
                </a:lnTo>
                <a:lnTo>
                  <a:pt x="111022" y="2806"/>
                </a:lnTo>
                <a:lnTo>
                  <a:pt x="110077" y="2146"/>
                </a:lnTo>
                <a:lnTo>
                  <a:pt x="108503" y="1485"/>
                </a:lnTo>
                <a:lnTo>
                  <a:pt x="107086" y="1156"/>
                </a:lnTo>
                <a:lnTo>
                  <a:pt x="103936" y="495"/>
                </a:lnTo>
                <a:lnTo>
                  <a:pt x="100629" y="166"/>
                </a:lnTo>
                <a:lnTo>
                  <a:pt x="971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798934" y="1254539"/>
            <a:ext cx="346200" cy="348300"/>
          </a:xfrm>
          <a:custGeom>
            <a:pathLst>
              <a:path extrusionOk="0" h="120000" w="120000">
                <a:moveTo>
                  <a:pt x="36313" y="56242"/>
                </a:moveTo>
                <a:lnTo>
                  <a:pt x="36866" y="56431"/>
                </a:lnTo>
                <a:lnTo>
                  <a:pt x="37419" y="56792"/>
                </a:lnTo>
                <a:lnTo>
                  <a:pt x="37790" y="57342"/>
                </a:lnTo>
                <a:lnTo>
                  <a:pt x="37972" y="58080"/>
                </a:lnTo>
                <a:lnTo>
                  <a:pt x="37972" y="58629"/>
                </a:lnTo>
                <a:lnTo>
                  <a:pt x="37790" y="59540"/>
                </a:lnTo>
                <a:lnTo>
                  <a:pt x="37237" y="60090"/>
                </a:lnTo>
                <a:lnTo>
                  <a:pt x="36684" y="60639"/>
                </a:lnTo>
                <a:lnTo>
                  <a:pt x="35760" y="60828"/>
                </a:lnTo>
                <a:lnTo>
                  <a:pt x="34844" y="60639"/>
                </a:lnTo>
                <a:lnTo>
                  <a:pt x="34291" y="60090"/>
                </a:lnTo>
                <a:lnTo>
                  <a:pt x="33738" y="59540"/>
                </a:lnTo>
                <a:lnTo>
                  <a:pt x="33548" y="58629"/>
                </a:lnTo>
                <a:lnTo>
                  <a:pt x="33738" y="57711"/>
                </a:lnTo>
                <a:lnTo>
                  <a:pt x="34291" y="56792"/>
                </a:lnTo>
                <a:lnTo>
                  <a:pt x="34844" y="56431"/>
                </a:lnTo>
                <a:lnTo>
                  <a:pt x="35578" y="56242"/>
                </a:lnTo>
                <a:close/>
                <a:moveTo>
                  <a:pt x="84602" y="56242"/>
                </a:moveTo>
                <a:lnTo>
                  <a:pt x="85155" y="56431"/>
                </a:lnTo>
                <a:lnTo>
                  <a:pt x="85708" y="56792"/>
                </a:lnTo>
                <a:lnTo>
                  <a:pt x="86080" y="57342"/>
                </a:lnTo>
                <a:lnTo>
                  <a:pt x="86261" y="58080"/>
                </a:lnTo>
                <a:lnTo>
                  <a:pt x="86261" y="58629"/>
                </a:lnTo>
                <a:lnTo>
                  <a:pt x="86080" y="59540"/>
                </a:lnTo>
                <a:lnTo>
                  <a:pt x="85527" y="60090"/>
                </a:lnTo>
                <a:lnTo>
                  <a:pt x="84974" y="60639"/>
                </a:lnTo>
                <a:lnTo>
                  <a:pt x="84049" y="60828"/>
                </a:lnTo>
                <a:lnTo>
                  <a:pt x="83133" y="60639"/>
                </a:lnTo>
                <a:lnTo>
                  <a:pt x="82580" y="60090"/>
                </a:lnTo>
                <a:lnTo>
                  <a:pt x="82027" y="59540"/>
                </a:lnTo>
                <a:lnTo>
                  <a:pt x="81838" y="58629"/>
                </a:lnTo>
                <a:lnTo>
                  <a:pt x="82027" y="57711"/>
                </a:lnTo>
                <a:lnTo>
                  <a:pt x="82580" y="56792"/>
                </a:lnTo>
                <a:lnTo>
                  <a:pt x="83133" y="56431"/>
                </a:lnTo>
                <a:lnTo>
                  <a:pt x="83868" y="56242"/>
                </a:lnTo>
                <a:close/>
                <a:moveTo>
                  <a:pt x="36131" y="53314"/>
                </a:moveTo>
                <a:lnTo>
                  <a:pt x="34844" y="53494"/>
                </a:lnTo>
                <a:lnTo>
                  <a:pt x="33548" y="54044"/>
                </a:lnTo>
                <a:lnTo>
                  <a:pt x="32632" y="54962"/>
                </a:lnTo>
                <a:lnTo>
                  <a:pt x="31708" y="56062"/>
                </a:lnTo>
                <a:lnTo>
                  <a:pt x="31155" y="56980"/>
                </a:lnTo>
                <a:lnTo>
                  <a:pt x="30783" y="58080"/>
                </a:lnTo>
                <a:lnTo>
                  <a:pt x="30420" y="58991"/>
                </a:lnTo>
                <a:lnTo>
                  <a:pt x="30420" y="60090"/>
                </a:lnTo>
                <a:lnTo>
                  <a:pt x="30049" y="61927"/>
                </a:lnTo>
                <a:lnTo>
                  <a:pt x="30049" y="63207"/>
                </a:lnTo>
                <a:lnTo>
                  <a:pt x="30420" y="64487"/>
                </a:lnTo>
                <a:lnTo>
                  <a:pt x="30783" y="65586"/>
                </a:lnTo>
                <a:lnTo>
                  <a:pt x="31526" y="66505"/>
                </a:lnTo>
                <a:lnTo>
                  <a:pt x="32261" y="67423"/>
                </a:lnTo>
                <a:lnTo>
                  <a:pt x="33185" y="67973"/>
                </a:lnTo>
                <a:lnTo>
                  <a:pt x="34291" y="68523"/>
                </a:lnTo>
                <a:lnTo>
                  <a:pt x="35578" y="68884"/>
                </a:lnTo>
                <a:lnTo>
                  <a:pt x="37055" y="69072"/>
                </a:lnTo>
                <a:lnTo>
                  <a:pt x="38343" y="68884"/>
                </a:lnTo>
                <a:lnTo>
                  <a:pt x="39631" y="68523"/>
                </a:lnTo>
                <a:lnTo>
                  <a:pt x="40737" y="67973"/>
                </a:lnTo>
                <a:lnTo>
                  <a:pt x="41661" y="67235"/>
                </a:lnTo>
                <a:lnTo>
                  <a:pt x="42585" y="66324"/>
                </a:lnTo>
                <a:lnTo>
                  <a:pt x="43320" y="65225"/>
                </a:lnTo>
                <a:lnTo>
                  <a:pt x="43873" y="64125"/>
                </a:lnTo>
                <a:lnTo>
                  <a:pt x="44244" y="62838"/>
                </a:lnTo>
                <a:lnTo>
                  <a:pt x="44426" y="61558"/>
                </a:lnTo>
                <a:lnTo>
                  <a:pt x="44244" y="60278"/>
                </a:lnTo>
                <a:lnTo>
                  <a:pt x="44055" y="58991"/>
                </a:lnTo>
                <a:lnTo>
                  <a:pt x="43691" y="57891"/>
                </a:lnTo>
                <a:lnTo>
                  <a:pt x="43138" y="56611"/>
                </a:lnTo>
                <a:lnTo>
                  <a:pt x="42214" y="55693"/>
                </a:lnTo>
                <a:lnTo>
                  <a:pt x="41108" y="54594"/>
                </a:lnTo>
                <a:lnTo>
                  <a:pt x="40002" y="53863"/>
                </a:lnTo>
                <a:lnTo>
                  <a:pt x="38714" y="53494"/>
                </a:lnTo>
                <a:lnTo>
                  <a:pt x="37419" y="53314"/>
                </a:lnTo>
                <a:close/>
                <a:moveTo>
                  <a:pt x="84421" y="53314"/>
                </a:moveTo>
                <a:lnTo>
                  <a:pt x="83133" y="53494"/>
                </a:lnTo>
                <a:lnTo>
                  <a:pt x="81838" y="54044"/>
                </a:lnTo>
                <a:lnTo>
                  <a:pt x="80921" y="54962"/>
                </a:lnTo>
                <a:lnTo>
                  <a:pt x="79997" y="56062"/>
                </a:lnTo>
                <a:lnTo>
                  <a:pt x="79444" y="56980"/>
                </a:lnTo>
                <a:lnTo>
                  <a:pt x="79073" y="58080"/>
                </a:lnTo>
                <a:lnTo>
                  <a:pt x="78709" y="58991"/>
                </a:lnTo>
                <a:lnTo>
                  <a:pt x="78709" y="60090"/>
                </a:lnTo>
                <a:lnTo>
                  <a:pt x="78338" y="61927"/>
                </a:lnTo>
                <a:lnTo>
                  <a:pt x="78338" y="63207"/>
                </a:lnTo>
                <a:lnTo>
                  <a:pt x="78709" y="64487"/>
                </a:lnTo>
                <a:lnTo>
                  <a:pt x="79073" y="65586"/>
                </a:lnTo>
                <a:lnTo>
                  <a:pt x="79815" y="66505"/>
                </a:lnTo>
                <a:lnTo>
                  <a:pt x="80550" y="67423"/>
                </a:lnTo>
                <a:lnTo>
                  <a:pt x="81474" y="67973"/>
                </a:lnTo>
                <a:lnTo>
                  <a:pt x="82580" y="68523"/>
                </a:lnTo>
                <a:lnTo>
                  <a:pt x="83868" y="68884"/>
                </a:lnTo>
                <a:lnTo>
                  <a:pt x="85345" y="69072"/>
                </a:lnTo>
                <a:lnTo>
                  <a:pt x="86633" y="68884"/>
                </a:lnTo>
                <a:lnTo>
                  <a:pt x="87920" y="68523"/>
                </a:lnTo>
                <a:lnTo>
                  <a:pt x="89026" y="67973"/>
                </a:lnTo>
                <a:lnTo>
                  <a:pt x="89950" y="67235"/>
                </a:lnTo>
                <a:lnTo>
                  <a:pt x="90874" y="66324"/>
                </a:lnTo>
                <a:lnTo>
                  <a:pt x="91609" y="65225"/>
                </a:lnTo>
                <a:lnTo>
                  <a:pt x="92162" y="64125"/>
                </a:lnTo>
                <a:lnTo>
                  <a:pt x="92533" y="62838"/>
                </a:lnTo>
                <a:lnTo>
                  <a:pt x="92715" y="61558"/>
                </a:lnTo>
                <a:lnTo>
                  <a:pt x="92533" y="60278"/>
                </a:lnTo>
                <a:lnTo>
                  <a:pt x="92344" y="58991"/>
                </a:lnTo>
                <a:lnTo>
                  <a:pt x="91980" y="57891"/>
                </a:lnTo>
                <a:lnTo>
                  <a:pt x="91427" y="56611"/>
                </a:lnTo>
                <a:lnTo>
                  <a:pt x="90503" y="55693"/>
                </a:lnTo>
                <a:lnTo>
                  <a:pt x="89397" y="54594"/>
                </a:lnTo>
                <a:lnTo>
                  <a:pt x="88291" y="53863"/>
                </a:lnTo>
                <a:lnTo>
                  <a:pt x="87004" y="53494"/>
                </a:lnTo>
                <a:lnTo>
                  <a:pt x="85708" y="53314"/>
                </a:lnTo>
                <a:close/>
                <a:moveTo>
                  <a:pt x="90685" y="82256"/>
                </a:moveTo>
                <a:lnTo>
                  <a:pt x="89950" y="82625"/>
                </a:lnTo>
                <a:lnTo>
                  <a:pt x="89216" y="83174"/>
                </a:lnTo>
                <a:lnTo>
                  <a:pt x="87920" y="85004"/>
                </a:lnTo>
                <a:lnTo>
                  <a:pt x="86451" y="86472"/>
                </a:lnTo>
                <a:lnTo>
                  <a:pt x="84792" y="87940"/>
                </a:lnTo>
                <a:lnTo>
                  <a:pt x="82944" y="89220"/>
                </a:lnTo>
                <a:lnTo>
                  <a:pt x="81103" y="90319"/>
                </a:lnTo>
                <a:lnTo>
                  <a:pt x="79073" y="91238"/>
                </a:lnTo>
                <a:lnTo>
                  <a:pt x="77050" y="91968"/>
                </a:lnTo>
                <a:lnTo>
                  <a:pt x="74839" y="92699"/>
                </a:lnTo>
                <a:lnTo>
                  <a:pt x="72627" y="93248"/>
                </a:lnTo>
                <a:lnTo>
                  <a:pt x="70415" y="93617"/>
                </a:lnTo>
                <a:lnTo>
                  <a:pt x="65991" y="94167"/>
                </a:lnTo>
                <a:lnTo>
                  <a:pt x="61567" y="94348"/>
                </a:lnTo>
                <a:lnTo>
                  <a:pt x="57326" y="94167"/>
                </a:lnTo>
                <a:lnTo>
                  <a:pt x="55485" y="93986"/>
                </a:lnTo>
                <a:lnTo>
                  <a:pt x="53826" y="93617"/>
                </a:lnTo>
                <a:lnTo>
                  <a:pt x="50508" y="92699"/>
                </a:lnTo>
                <a:lnTo>
                  <a:pt x="47191" y="91599"/>
                </a:lnTo>
                <a:lnTo>
                  <a:pt x="44055" y="90319"/>
                </a:lnTo>
                <a:lnTo>
                  <a:pt x="41108" y="89040"/>
                </a:lnTo>
                <a:lnTo>
                  <a:pt x="37972" y="87571"/>
                </a:lnTo>
                <a:lnTo>
                  <a:pt x="36313" y="86653"/>
                </a:lnTo>
                <a:lnTo>
                  <a:pt x="34844" y="85742"/>
                </a:lnTo>
                <a:lnTo>
                  <a:pt x="33738" y="84642"/>
                </a:lnTo>
                <a:lnTo>
                  <a:pt x="32632" y="83543"/>
                </a:lnTo>
                <a:lnTo>
                  <a:pt x="32261" y="83174"/>
                </a:lnTo>
                <a:lnTo>
                  <a:pt x="31889" y="82994"/>
                </a:lnTo>
                <a:lnTo>
                  <a:pt x="30973" y="82994"/>
                </a:lnTo>
                <a:lnTo>
                  <a:pt x="30602" y="83355"/>
                </a:lnTo>
                <a:lnTo>
                  <a:pt x="30231" y="83543"/>
                </a:lnTo>
                <a:lnTo>
                  <a:pt x="30231" y="84093"/>
                </a:lnTo>
                <a:lnTo>
                  <a:pt x="30231" y="84642"/>
                </a:lnTo>
                <a:lnTo>
                  <a:pt x="30420" y="85373"/>
                </a:lnTo>
                <a:lnTo>
                  <a:pt x="30783" y="86103"/>
                </a:lnTo>
                <a:lnTo>
                  <a:pt x="31889" y="87571"/>
                </a:lnTo>
                <a:lnTo>
                  <a:pt x="33185" y="88851"/>
                </a:lnTo>
                <a:lnTo>
                  <a:pt x="34654" y="89951"/>
                </a:lnTo>
                <a:lnTo>
                  <a:pt x="36313" y="90869"/>
                </a:lnTo>
                <a:lnTo>
                  <a:pt x="38161" y="91788"/>
                </a:lnTo>
                <a:lnTo>
                  <a:pt x="41290" y="93248"/>
                </a:lnTo>
                <a:lnTo>
                  <a:pt x="44979" y="94897"/>
                </a:lnTo>
                <a:lnTo>
                  <a:pt x="48660" y="96365"/>
                </a:lnTo>
                <a:lnTo>
                  <a:pt x="52531" y="97465"/>
                </a:lnTo>
                <a:lnTo>
                  <a:pt x="56401" y="98195"/>
                </a:lnTo>
                <a:lnTo>
                  <a:pt x="58803" y="98383"/>
                </a:lnTo>
                <a:lnTo>
                  <a:pt x="61196" y="98564"/>
                </a:lnTo>
                <a:lnTo>
                  <a:pt x="63779" y="98564"/>
                </a:lnTo>
                <a:lnTo>
                  <a:pt x="66355" y="98383"/>
                </a:lnTo>
                <a:lnTo>
                  <a:pt x="68938" y="98195"/>
                </a:lnTo>
                <a:lnTo>
                  <a:pt x="71521" y="97645"/>
                </a:lnTo>
                <a:lnTo>
                  <a:pt x="73914" y="97096"/>
                </a:lnTo>
                <a:lnTo>
                  <a:pt x="76497" y="96365"/>
                </a:lnTo>
                <a:lnTo>
                  <a:pt x="78891" y="95635"/>
                </a:lnTo>
                <a:lnTo>
                  <a:pt x="81285" y="94536"/>
                </a:lnTo>
                <a:lnTo>
                  <a:pt x="83497" y="93437"/>
                </a:lnTo>
                <a:lnTo>
                  <a:pt x="85708" y="92149"/>
                </a:lnTo>
                <a:lnTo>
                  <a:pt x="87738" y="90688"/>
                </a:lnTo>
                <a:lnTo>
                  <a:pt x="89579" y="89040"/>
                </a:lnTo>
                <a:lnTo>
                  <a:pt x="91238" y="87202"/>
                </a:lnTo>
                <a:lnTo>
                  <a:pt x="92897" y="85373"/>
                </a:lnTo>
                <a:lnTo>
                  <a:pt x="93268" y="84454"/>
                </a:lnTo>
                <a:lnTo>
                  <a:pt x="93086" y="83724"/>
                </a:lnTo>
                <a:lnTo>
                  <a:pt x="92715" y="83174"/>
                </a:lnTo>
                <a:lnTo>
                  <a:pt x="92162" y="82625"/>
                </a:lnTo>
                <a:lnTo>
                  <a:pt x="91427" y="82444"/>
                </a:lnTo>
                <a:lnTo>
                  <a:pt x="90685" y="82256"/>
                </a:lnTo>
                <a:close/>
                <a:moveTo>
                  <a:pt x="64332" y="5134"/>
                </a:moveTo>
                <a:lnTo>
                  <a:pt x="65620" y="5315"/>
                </a:lnTo>
                <a:lnTo>
                  <a:pt x="68938" y="5684"/>
                </a:lnTo>
                <a:lnTo>
                  <a:pt x="72256" y="6045"/>
                </a:lnTo>
                <a:lnTo>
                  <a:pt x="75755" y="6783"/>
                </a:lnTo>
                <a:lnTo>
                  <a:pt x="79073" y="7694"/>
                </a:lnTo>
                <a:lnTo>
                  <a:pt x="81656" y="8432"/>
                </a:lnTo>
                <a:lnTo>
                  <a:pt x="84239" y="9343"/>
                </a:lnTo>
                <a:lnTo>
                  <a:pt x="86633" y="10623"/>
                </a:lnTo>
                <a:lnTo>
                  <a:pt x="89026" y="11722"/>
                </a:lnTo>
                <a:lnTo>
                  <a:pt x="89026" y="11911"/>
                </a:lnTo>
                <a:lnTo>
                  <a:pt x="88844" y="12460"/>
                </a:lnTo>
                <a:lnTo>
                  <a:pt x="88844" y="13191"/>
                </a:lnTo>
                <a:lnTo>
                  <a:pt x="89026" y="13560"/>
                </a:lnTo>
                <a:lnTo>
                  <a:pt x="89579" y="13740"/>
                </a:lnTo>
                <a:lnTo>
                  <a:pt x="90132" y="13740"/>
                </a:lnTo>
                <a:lnTo>
                  <a:pt x="90503" y="13371"/>
                </a:lnTo>
                <a:lnTo>
                  <a:pt x="90685" y="13191"/>
                </a:lnTo>
                <a:lnTo>
                  <a:pt x="90874" y="13191"/>
                </a:lnTo>
                <a:lnTo>
                  <a:pt x="90874" y="13010"/>
                </a:lnTo>
                <a:lnTo>
                  <a:pt x="91056" y="13010"/>
                </a:lnTo>
                <a:lnTo>
                  <a:pt x="91980" y="13560"/>
                </a:lnTo>
                <a:lnTo>
                  <a:pt x="91609" y="14109"/>
                </a:lnTo>
                <a:lnTo>
                  <a:pt x="91609" y="14659"/>
                </a:lnTo>
                <a:lnTo>
                  <a:pt x="91609" y="15020"/>
                </a:lnTo>
                <a:lnTo>
                  <a:pt x="91980" y="15208"/>
                </a:lnTo>
                <a:lnTo>
                  <a:pt x="92162" y="15389"/>
                </a:lnTo>
                <a:lnTo>
                  <a:pt x="92533" y="15208"/>
                </a:lnTo>
                <a:lnTo>
                  <a:pt x="92715" y="15020"/>
                </a:lnTo>
                <a:lnTo>
                  <a:pt x="93268" y="14471"/>
                </a:lnTo>
                <a:lnTo>
                  <a:pt x="93450" y="14471"/>
                </a:lnTo>
                <a:lnTo>
                  <a:pt x="94927" y="15570"/>
                </a:lnTo>
                <a:lnTo>
                  <a:pt x="94556" y="16488"/>
                </a:lnTo>
                <a:lnTo>
                  <a:pt x="94556" y="16857"/>
                </a:lnTo>
                <a:lnTo>
                  <a:pt x="94745" y="17588"/>
                </a:lnTo>
                <a:lnTo>
                  <a:pt x="94927" y="17957"/>
                </a:lnTo>
                <a:lnTo>
                  <a:pt x="95109" y="18137"/>
                </a:lnTo>
                <a:lnTo>
                  <a:pt x="95298" y="18137"/>
                </a:lnTo>
                <a:lnTo>
                  <a:pt x="95662" y="17957"/>
                </a:lnTo>
                <a:lnTo>
                  <a:pt x="96033" y="17768"/>
                </a:lnTo>
                <a:lnTo>
                  <a:pt x="96586" y="17219"/>
                </a:lnTo>
                <a:lnTo>
                  <a:pt x="96768" y="16857"/>
                </a:lnTo>
                <a:lnTo>
                  <a:pt x="98245" y="18137"/>
                </a:lnTo>
                <a:lnTo>
                  <a:pt x="97510" y="19056"/>
                </a:lnTo>
                <a:lnTo>
                  <a:pt x="97321" y="19605"/>
                </a:lnTo>
                <a:lnTo>
                  <a:pt x="97139" y="20155"/>
                </a:lnTo>
                <a:lnTo>
                  <a:pt x="97139" y="20517"/>
                </a:lnTo>
                <a:lnTo>
                  <a:pt x="97510" y="20705"/>
                </a:lnTo>
                <a:lnTo>
                  <a:pt x="97874" y="20885"/>
                </a:lnTo>
                <a:lnTo>
                  <a:pt x="98063" y="20885"/>
                </a:lnTo>
                <a:lnTo>
                  <a:pt x="98979" y="20336"/>
                </a:lnTo>
                <a:lnTo>
                  <a:pt x="99904" y="19605"/>
                </a:lnTo>
                <a:lnTo>
                  <a:pt x="100828" y="20517"/>
                </a:lnTo>
                <a:lnTo>
                  <a:pt x="101381" y="21254"/>
                </a:lnTo>
                <a:lnTo>
                  <a:pt x="100457" y="22715"/>
                </a:lnTo>
                <a:lnTo>
                  <a:pt x="100085" y="23084"/>
                </a:lnTo>
                <a:lnTo>
                  <a:pt x="99904" y="23814"/>
                </a:lnTo>
                <a:lnTo>
                  <a:pt x="99722" y="24364"/>
                </a:lnTo>
                <a:lnTo>
                  <a:pt x="99904" y="24733"/>
                </a:lnTo>
                <a:lnTo>
                  <a:pt x="100275" y="24914"/>
                </a:lnTo>
                <a:lnTo>
                  <a:pt x="101009" y="24733"/>
                </a:lnTo>
                <a:lnTo>
                  <a:pt x="101562" y="24364"/>
                </a:lnTo>
                <a:lnTo>
                  <a:pt x="102668" y="23453"/>
                </a:lnTo>
                <a:lnTo>
                  <a:pt x="102850" y="22903"/>
                </a:lnTo>
                <a:lnTo>
                  <a:pt x="104327" y="24914"/>
                </a:lnTo>
                <a:lnTo>
                  <a:pt x="103592" y="25651"/>
                </a:lnTo>
                <a:lnTo>
                  <a:pt x="102668" y="26382"/>
                </a:lnTo>
                <a:lnTo>
                  <a:pt x="102297" y="26931"/>
                </a:lnTo>
                <a:lnTo>
                  <a:pt x="102115" y="27481"/>
                </a:lnTo>
                <a:lnTo>
                  <a:pt x="102115" y="27850"/>
                </a:lnTo>
                <a:lnTo>
                  <a:pt x="102297" y="28031"/>
                </a:lnTo>
                <a:lnTo>
                  <a:pt x="103040" y="28211"/>
                </a:lnTo>
                <a:lnTo>
                  <a:pt x="103774" y="28031"/>
                </a:lnTo>
                <a:lnTo>
                  <a:pt x="104327" y="27662"/>
                </a:lnTo>
                <a:lnTo>
                  <a:pt x="105062" y="27300"/>
                </a:lnTo>
                <a:lnTo>
                  <a:pt x="105804" y="26931"/>
                </a:lnTo>
                <a:lnTo>
                  <a:pt x="107274" y="29499"/>
                </a:lnTo>
                <a:lnTo>
                  <a:pt x="106539" y="30048"/>
                </a:lnTo>
                <a:lnTo>
                  <a:pt x="105062" y="31328"/>
                </a:lnTo>
                <a:lnTo>
                  <a:pt x="104327" y="31878"/>
                </a:lnTo>
                <a:lnTo>
                  <a:pt x="103774" y="32608"/>
                </a:lnTo>
                <a:lnTo>
                  <a:pt x="103774" y="32797"/>
                </a:lnTo>
                <a:lnTo>
                  <a:pt x="103956" y="32977"/>
                </a:lnTo>
                <a:lnTo>
                  <a:pt x="104880" y="32977"/>
                </a:lnTo>
                <a:lnTo>
                  <a:pt x="105615" y="32797"/>
                </a:lnTo>
                <a:lnTo>
                  <a:pt x="106539" y="32428"/>
                </a:lnTo>
                <a:lnTo>
                  <a:pt x="107274" y="31878"/>
                </a:lnTo>
                <a:lnTo>
                  <a:pt x="108198" y="31328"/>
                </a:lnTo>
                <a:lnTo>
                  <a:pt x="109857" y="35357"/>
                </a:lnTo>
                <a:lnTo>
                  <a:pt x="108562" y="35906"/>
                </a:lnTo>
                <a:lnTo>
                  <a:pt x="107645" y="36456"/>
                </a:lnTo>
                <a:lnTo>
                  <a:pt x="106539" y="37194"/>
                </a:lnTo>
                <a:lnTo>
                  <a:pt x="105804" y="38105"/>
                </a:lnTo>
                <a:lnTo>
                  <a:pt x="105433" y="38654"/>
                </a:lnTo>
                <a:lnTo>
                  <a:pt x="105251" y="39204"/>
                </a:lnTo>
                <a:lnTo>
                  <a:pt x="105251" y="39573"/>
                </a:lnTo>
                <a:lnTo>
                  <a:pt x="105433" y="39754"/>
                </a:lnTo>
                <a:lnTo>
                  <a:pt x="105804" y="39942"/>
                </a:lnTo>
                <a:lnTo>
                  <a:pt x="106168" y="39942"/>
                </a:lnTo>
                <a:lnTo>
                  <a:pt x="106910" y="39573"/>
                </a:lnTo>
                <a:lnTo>
                  <a:pt x="107827" y="39023"/>
                </a:lnTo>
                <a:lnTo>
                  <a:pt x="110220" y="37924"/>
                </a:lnTo>
                <a:lnTo>
                  <a:pt x="110592" y="37743"/>
                </a:lnTo>
                <a:lnTo>
                  <a:pt x="111879" y="41591"/>
                </a:lnTo>
                <a:lnTo>
                  <a:pt x="109304" y="42690"/>
                </a:lnTo>
                <a:lnTo>
                  <a:pt x="107274" y="43601"/>
                </a:lnTo>
                <a:lnTo>
                  <a:pt x="105433" y="44700"/>
                </a:lnTo>
                <a:lnTo>
                  <a:pt x="105433" y="45069"/>
                </a:lnTo>
                <a:lnTo>
                  <a:pt x="105615" y="45250"/>
                </a:lnTo>
                <a:lnTo>
                  <a:pt x="106721" y="45438"/>
                </a:lnTo>
                <a:lnTo>
                  <a:pt x="107827" y="45619"/>
                </a:lnTo>
                <a:lnTo>
                  <a:pt x="108933" y="45438"/>
                </a:lnTo>
                <a:lnTo>
                  <a:pt x="110039" y="45250"/>
                </a:lnTo>
                <a:lnTo>
                  <a:pt x="112432" y="44339"/>
                </a:lnTo>
                <a:lnTo>
                  <a:pt x="113356" y="48367"/>
                </a:lnTo>
                <a:lnTo>
                  <a:pt x="112069" y="48917"/>
                </a:lnTo>
                <a:lnTo>
                  <a:pt x="109115" y="49835"/>
                </a:lnTo>
                <a:lnTo>
                  <a:pt x="106357" y="50746"/>
                </a:lnTo>
                <a:lnTo>
                  <a:pt x="105986" y="51115"/>
                </a:lnTo>
                <a:lnTo>
                  <a:pt x="105986" y="51296"/>
                </a:lnTo>
                <a:lnTo>
                  <a:pt x="105986" y="51665"/>
                </a:lnTo>
                <a:lnTo>
                  <a:pt x="106357" y="51845"/>
                </a:lnTo>
                <a:lnTo>
                  <a:pt x="107827" y="51845"/>
                </a:lnTo>
                <a:lnTo>
                  <a:pt x="109304" y="51665"/>
                </a:lnTo>
                <a:lnTo>
                  <a:pt x="112069" y="51296"/>
                </a:lnTo>
                <a:lnTo>
                  <a:pt x="113909" y="50746"/>
                </a:lnTo>
                <a:lnTo>
                  <a:pt x="114462" y="54044"/>
                </a:lnTo>
                <a:lnTo>
                  <a:pt x="112432" y="54413"/>
                </a:lnTo>
                <a:lnTo>
                  <a:pt x="109304" y="55331"/>
                </a:lnTo>
                <a:lnTo>
                  <a:pt x="107827" y="55881"/>
                </a:lnTo>
                <a:lnTo>
                  <a:pt x="106539" y="56792"/>
                </a:lnTo>
                <a:lnTo>
                  <a:pt x="106357" y="57161"/>
                </a:lnTo>
                <a:lnTo>
                  <a:pt x="106357" y="57711"/>
                </a:lnTo>
                <a:lnTo>
                  <a:pt x="106721" y="58080"/>
                </a:lnTo>
                <a:lnTo>
                  <a:pt x="107092" y="58260"/>
                </a:lnTo>
                <a:lnTo>
                  <a:pt x="108751" y="58080"/>
                </a:lnTo>
                <a:lnTo>
                  <a:pt x="110220" y="57711"/>
                </a:lnTo>
                <a:lnTo>
                  <a:pt x="113175" y="56980"/>
                </a:lnTo>
                <a:lnTo>
                  <a:pt x="114644" y="56611"/>
                </a:lnTo>
                <a:lnTo>
                  <a:pt x="115015" y="60090"/>
                </a:lnTo>
                <a:lnTo>
                  <a:pt x="112622" y="60459"/>
                </a:lnTo>
                <a:lnTo>
                  <a:pt x="110773" y="60639"/>
                </a:lnTo>
                <a:lnTo>
                  <a:pt x="108933" y="60828"/>
                </a:lnTo>
                <a:lnTo>
                  <a:pt x="107827" y="61008"/>
                </a:lnTo>
                <a:lnTo>
                  <a:pt x="107092" y="61377"/>
                </a:lnTo>
                <a:lnTo>
                  <a:pt x="106168" y="61739"/>
                </a:lnTo>
                <a:lnTo>
                  <a:pt x="105615" y="62477"/>
                </a:lnTo>
                <a:lnTo>
                  <a:pt x="105433" y="62657"/>
                </a:lnTo>
                <a:lnTo>
                  <a:pt x="105433" y="62838"/>
                </a:lnTo>
                <a:lnTo>
                  <a:pt x="105615" y="63207"/>
                </a:lnTo>
                <a:lnTo>
                  <a:pt x="105804" y="63207"/>
                </a:lnTo>
                <a:lnTo>
                  <a:pt x="106721" y="63388"/>
                </a:lnTo>
                <a:lnTo>
                  <a:pt x="107645" y="63576"/>
                </a:lnTo>
                <a:lnTo>
                  <a:pt x="109667" y="63576"/>
                </a:lnTo>
                <a:lnTo>
                  <a:pt x="113538" y="63207"/>
                </a:lnTo>
                <a:lnTo>
                  <a:pt x="115197" y="63207"/>
                </a:lnTo>
                <a:lnTo>
                  <a:pt x="115197" y="66685"/>
                </a:lnTo>
                <a:lnTo>
                  <a:pt x="111516" y="66874"/>
                </a:lnTo>
                <a:lnTo>
                  <a:pt x="109857" y="66874"/>
                </a:lnTo>
                <a:lnTo>
                  <a:pt x="108198" y="67054"/>
                </a:lnTo>
                <a:lnTo>
                  <a:pt x="106539" y="67423"/>
                </a:lnTo>
                <a:lnTo>
                  <a:pt x="105804" y="67604"/>
                </a:lnTo>
                <a:lnTo>
                  <a:pt x="105062" y="67973"/>
                </a:lnTo>
                <a:lnTo>
                  <a:pt x="105062" y="68154"/>
                </a:lnTo>
                <a:lnTo>
                  <a:pt x="105062" y="68334"/>
                </a:lnTo>
                <a:lnTo>
                  <a:pt x="105804" y="68703"/>
                </a:lnTo>
                <a:lnTo>
                  <a:pt x="106539" y="69072"/>
                </a:lnTo>
                <a:lnTo>
                  <a:pt x="108198" y="69434"/>
                </a:lnTo>
                <a:lnTo>
                  <a:pt x="111516" y="69434"/>
                </a:lnTo>
                <a:lnTo>
                  <a:pt x="113175" y="69622"/>
                </a:lnTo>
                <a:lnTo>
                  <a:pt x="115015" y="69622"/>
                </a:lnTo>
                <a:lnTo>
                  <a:pt x="114833" y="71263"/>
                </a:lnTo>
                <a:lnTo>
                  <a:pt x="113356" y="71632"/>
                </a:lnTo>
                <a:lnTo>
                  <a:pt x="111516" y="72001"/>
                </a:lnTo>
                <a:lnTo>
                  <a:pt x="109857" y="72731"/>
                </a:lnTo>
                <a:lnTo>
                  <a:pt x="108016" y="73462"/>
                </a:lnTo>
                <a:lnTo>
                  <a:pt x="106357" y="74380"/>
                </a:lnTo>
                <a:lnTo>
                  <a:pt x="106168" y="74561"/>
                </a:lnTo>
                <a:lnTo>
                  <a:pt x="106168" y="74930"/>
                </a:lnTo>
                <a:lnTo>
                  <a:pt x="106357" y="75111"/>
                </a:lnTo>
                <a:lnTo>
                  <a:pt x="106721" y="75111"/>
                </a:lnTo>
                <a:lnTo>
                  <a:pt x="108380" y="75299"/>
                </a:lnTo>
                <a:lnTo>
                  <a:pt x="110039" y="75111"/>
                </a:lnTo>
                <a:lnTo>
                  <a:pt x="113356" y="74561"/>
                </a:lnTo>
                <a:lnTo>
                  <a:pt x="114281" y="74380"/>
                </a:lnTo>
                <a:lnTo>
                  <a:pt x="113538" y="78228"/>
                </a:lnTo>
                <a:lnTo>
                  <a:pt x="110039" y="78777"/>
                </a:lnTo>
                <a:lnTo>
                  <a:pt x="108751" y="78958"/>
                </a:lnTo>
                <a:lnTo>
                  <a:pt x="107274" y="79146"/>
                </a:lnTo>
                <a:lnTo>
                  <a:pt x="105986" y="79508"/>
                </a:lnTo>
                <a:lnTo>
                  <a:pt x="105433" y="79877"/>
                </a:lnTo>
                <a:lnTo>
                  <a:pt x="105062" y="80426"/>
                </a:lnTo>
                <a:lnTo>
                  <a:pt x="104880" y="80795"/>
                </a:lnTo>
                <a:lnTo>
                  <a:pt x="104880" y="81345"/>
                </a:lnTo>
                <a:lnTo>
                  <a:pt x="105062" y="81706"/>
                </a:lnTo>
                <a:lnTo>
                  <a:pt x="105433" y="82075"/>
                </a:lnTo>
                <a:lnTo>
                  <a:pt x="105986" y="82256"/>
                </a:lnTo>
                <a:lnTo>
                  <a:pt x="106539" y="82444"/>
                </a:lnTo>
                <a:lnTo>
                  <a:pt x="107827" y="82444"/>
                </a:lnTo>
                <a:lnTo>
                  <a:pt x="110592" y="82075"/>
                </a:lnTo>
                <a:lnTo>
                  <a:pt x="112250" y="81894"/>
                </a:lnTo>
                <a:lnTo>
                  <a:pt x="112250" y="81894"/>
                </a:lnTo>
                <a:lnTo>
                  <a:pt x="110773" y="85373"/>
                </a:lnTo>
                <a:lnTo>
                  <a:pt x="109667" y="85373"/>
                </a:lnTo>
                <a:lnTo>
                  <a:pt x="108380" y="85192"/>
                </a:lnTo>
                <a:lnTo>
                  <a:pt x="106910" y="85373"/>
                </a:lnTo>
                <a:lnTo>
                  <a:pt x="105433" y="85554"/>
                </a:lnTo>
                <a:lnTo>
                  <a:pt x="104145" y="86103"/>
                </a:lnTo>
                <a:lnTo>
                  <a:pt x="103956" y="86291"/>
                </a:lnTo>
                <a:lnTo>
                  <a:pt x="104145" y="86472"/>
                </a:lnTo>
                <a:lnTo>
                  <a:pt x="105433" y="87022"/>
                </a:lnTo>
                <a:lnTo>
                  <a:pt x="106721" y="87391"/>
                </a:lnTo>
                <a:lnTo>
                  <a:pt x="109304" y="87752"/>
                </a:lnTo>
                <a:lnTo>
                  <a:pt x="109486" y="87752"/>
                </a:lnTo>
                <a:lnTo>
                  <a:pt x="107645" y="90869"/>
                </a:lnTo>
                <a:lnTo>
                  <a:pt x="105804" y="90869"/>
                </a:lnTo>
                <a:lnTo>
                  <a:pt x="103956" y="91050"/>
                </a:lnTo>
                <a:lnTo>
                  <a:pt x="103040" y="90869"/>
                </a:lnTo>
                <a:lnTo>
                  <a:pt x="102115" y="90688"/>
                </a:lnTo>
                <a:lnTo>
                  <a:pt x="101009" y="90500"/>
                </a:lnTo>
                <a:lnTo>
                  <a:pt x="100085" y="90500"/>
                </a:lnTo>
                <a:lnTo>
                  <a:pt x="99904" y="90688"/>
                </a:lnTo>
                <a:lnTo>
                  <a:pt x="99904" y="90869"/>
                </a:lnTo>
                <a:lnTo>
                  <a:pt x="99904" y="91599"/>
                </a:lnTo>
                <a:lnTo>
                  <a:pt x="100275" y="92149"/>
                </a:lnTo>
                <a:lnTo>
                  <a:pt x="100828" y="92699"/>
                </a:lnTo>
                <a:lnTo>
                  <a:pt x="101562" y="93068"/>
                </a:lnTo>
                <a:lnTo>
                  <a:pt x="102487" y="93248"/>
                </a:lnTo>
                <a:lnTo>
                  <a:pt x="103403" y="93437"/>
                </a:lnTo>
                <a:lnTo>
                  <a:pt x="105615" y="93617"/>
                </a:lnTo>
                <a:lnTo>
                  <a:pt x="103040" y="96546"/>
                </a:lnTo>
                <a:lnTo>
                  <a:pt x="98979" y="95816"/>
                </a:lnTo>
                <a:lnTo>
                  <a:pt x="97321" y="95447"/>
                </a:lnTo>
                <a:lnTo>
                  <a:pt x="96404" y="95447"/>
                </a:lnTo>
                <a:lnTo>
                  <a:pt x="95662" y="95635"/>
                </a:lnTo>
                <a:lnTo>
                  <a:pt x="95480" y="95816"/>
                </a:lnTo>
                <a:lnTo>
                  <a:pt x="95480" y="96185"/>
                </a:lnTo>
                <a:lnTo>
                  <a:pt x="95662" y="96734"/>
                </a:lnTo>
                <a:lnTo>
                  <a:pt x="96033" y="97284"/>
                </a:lnTo>
                <a:lnTo>
                  <a:pt x="96586" y="97645"/>
                </a:lnTo>
                <a:lnTo>
                  <a:pt x="97139" y="98014"/>
                </a:lnTo>
                <a:lnTo>
                  <a:pt x="98798" y="98745"/>
                </a:lnTo>
                <a:lnTo>
                  <a:pt x="100457" y="99114"/>
                </a:lnTo>
                <a:lnTo>
                  <a:pt x="99351" y="100032"/>
                </a:lnTo>
                <a:lnTo>
                  <a:pt x="98979" y="100032"/>
                </a:lnTo>
                <a:lnTo>
                  <a:pt x="95480" y="99844"/>
                </a:lnTo>
                <a:lnTo>
                  <a:pt x="93639" y="99482"/>
                </a:lnTo>
                <a:lnTo>
                  <a:pt x="92715" y="99294"/>
                </a:lnTo>
                <a:lnTo>
                  <a:pt x="91609" y="99294"/>
                </a:lnTo>
                <a:lnTo>
                  <a:pt x="91056" y="99482"/>
                </a:lnTo>
                <a:lnTo>
                  <a:pt x="90874" y="99844"/>
                </a:lnTo>
                <a:lnTo>
                  <a:pt x="90685" y="100394"/>
                </a:lnTo>
                <a:lnTo>
                  <a:pt x="91056" y="100762"/>
                </a:lnTo>
                <a:lnTo>
                  <a:pt x="91980" y="101681"/>
                </a:lnTo>
                <a:lnTo>
                  <a:pt x="93086" y="102231"/>
                </a:lnTo>
                <a:lnTo>
                  <a:pt x="94556" y="102592"/>
                </a:lnTo>
                <a:lnTo>
                  <a:pt x="95851" y="102780"/>
                </a:lnTo>
                <a:lnTo>
                  <a:pt x="92715" y="104979"/>
                </a:lnTo>
                <a:lnTo>
                  <a:pt x="91980" y="104791"/>
                </a:lnTo>
                <a:lnTo>
                  <a:pt x="88473" y="104060"/>
                </a:lnTo>
                <a:lnTo>
                  <a:pt x="86814" y="103691"/>
                </a:lnTo>
                <a:lnTo>
                  <a:pt x="85345" y="103330"/>
                </a:lnTo>
                <a:lnTo>
                  <a:pt x="84974" y="103511"/>
                </a:lnTo>
                <a:lnTo>
                  <a:pt x="84974" y="104060"/>
                </a:lnTo>
                <a:lnTo>
                  <a:pt x="85155" y="104610"/>
                </a:lnTo>
                <a:lnTo>
                  <a:pt x="85708" y="105159"/>
                </a:lnTo>
                <a:lnTo>
                  <a:pt x="86633" y="105890"/>
                </a:lnTo>
                <a:lnTo>
                  <a:pt x="87920" y="106439"/>
                </a:lnTo>
                <a:lnTo>
                  <a:pt x="89397" y="106989"/>
                </a:lnTo>
                <a:lnTo>
                  <a:pt x="86633" y="108277"/>
                </a:lnTo>
                <a:lnTo>
                  <a:pt x="86261" y="107908"/>
                </a:lnTo>
                <a:lnTo>
                  <a:pt x="85708" y="107727"/>
                </a:lnTo>
                <a:lnTo>
                  <a:pt x="84792" y="107358"/>
                </a:lnTo>
                <a:lnTo>
                  <a:pt x="82580" y="107177"/>
                </a:lnTo>
                <a:lnTo>
                  <a:pt x="80550" y="106989"/>
                </a:lnTo>
                <a:lnTo>
                  <a:pt x="79626" y="106989"/>
                </a:lnTo>
                <a:lnTo>
                  <a:pt x="78709" y="107177"/>
                </a:lnTo>
                <a:lnTo>
                  <a:pt x="78520" y="107177"/>
                </a:lnTo>
                <a:lnTo>
                  <a:pt x="78520" y="107539"/>
                </a:lnTo>
                <a:lnTo>
                  <a:pt x="78520" y="107908"/>
                </a:lnTo>
                <a:lnTo>
                  <a:pt x="78709" y="108277"/>
                </a:lnTo>
                <a:lnTo>
                  <a:pt x="79444" y="109007"/>
                </a:lnTo>
                <a:lnTo>
                  <a:pt x="80368" y="109557"/>
                </a:lnTo>
                <a:lnTo>
                  <a:pt x="81285" y="109737"/>
                </a:lnTo>
                <a:lnTo>
                  <a:pt x="82391" y="110106"/>
                </a:lnTo>
                <a:lnTo>
                  <a:pt x="79626" y="111025"/>
                </a:lnTo>
                <a:lnTo>
                  <a:pt x="78156" y="110475"/>
                </a:lnTo>
                <a:lnTo>
                  <a:pt x="76679" y="110106"/>
                </a:lnTo>
                <a:lnTo>
                  <a:pt x="75020" y="109925"/>
                </a:lnTo>
                <a:lnTo>
                  <a:pt x="74286" y="109925"/>
                </a:lnTo>
                <a:lnTo>
                  <a:pt x="73543" y="110287"/>
                </a:lnTo>
                <a:lnTo>
                  <a:pt x="73180" y="110475"/>
                </a:lnTo>
                <a:lnTo>
                  <a:pt x="73361" y="110836"/>
                </a:lnTo>
                <a:lnTo>
                  <a:pt x="73733" y="111386"/>
                </a:lnTo>
                <a:lnTo>
                  <a:pt x="74286" y="111755"/>
                </a:lnTo>
                <a:lnTo>
                  <a:pt x="75202" y="112305"/>
                </a:lnTo>
                <a:lnTo>
                  <a:pt x="72808" y="112854"/>
                </a:lnTo>
                <a:lnTo>
                  <a:pt x="72627" y="112485"/>
                </a:lnTo>
                <a:lnTo>
                  <a:pt x="72256" y="112305"/>
                </a:lnTo>
                <a:lnTo>
                  <a:pt x="71331" y="111936"/>
                </a:lnTo>
                <a:lnTo>
                  <a:pt x="69862" y="111755"/>
                </a:lnTo>
                <a:lnTo>
                  <a:pt x="69309" y="111755"/>
                </a:lnTo>
                <a:lnTo>
                  <a:pt x="68567" y="111936"/>
                </a:lnTo>
                <a:lnTo>
                  <a:pt x="68203" y="112305"/>
                </a:lnTo>
                <a:lnTo>
                  <a:pt x="68014" y="112674"/>
                </a:lnTo>
                <a:lnTo>
                  <a:pt x="68014" y="113035"/>
                </a:lnTo>
                <a:lnTo>
                  <a:pt x="68203" y="113404"/>
                </a:lnTo>
                <a:lnTo>
                  <a:pt x="68203" y="113585"/>
                </a:lnTo>
                <a:lnTo>
                  <a:pt x="65620" y="113954"/>
                </a:lnTo>
                <a:lnTo>
                  <a:pt x="62855" y="114134"/>
                </a:lnTo>
                <a:lnTo>
                  <a:pt x="54743" y="114134"/>
                </a:lnTo>
                <a:lnTo>
                  <a:pt x="51978" y="113773"/>
                </a:lnTo>
                <a:lnTo>
                  <a:pt x="49213" y="113404"/>
                </a:lnTo>
                <a:lnTo>
                  <a:pt x="46638" y="112854"/>
                </a:lnTo>
                <a:lnTo>
                  <a:pt x="44055" y="112305"/>
                </a:lnTo>
                <a:lnTo>
                  <a:pt x="41290" y="111574"/>
                </a:lnTo>
                <a:lnTo>
                  <a:pt x="38896" y="110656"/>
                </a:lnTo>
                <a:lnTo>
                  <a:pt x="36313" y="109737"/>
                </a:lnTo>
                <a:lnTo>
                  <a:pt x="33919" y="108457"/>
                </a:lnTo>
                <a:lnTo>
                  <a:pt x="31526" y="107358"/>
                </a:lnTo>
                <a:lnTo>
                  <a:pt x="29125" y="105890"/>
                </a:lnTo>
                <a:lnTo>
                  <a:pt x="26913" y="104429"/>
                </a:lnTo>
                <a:lnTo>
                  <a:pt x="24890" y="102961"/>
                </a:lnTo>
                <a:lnTo>
                  <a:pt x="22860" y="101312"/>
                </a:lnTo>
                <a:lnTo>
                  <a:pt x="21020" y="99663"/>
                </a:lnTo>
                <a:lnTo>
                  <a:pt x="19171" y="97834"/>
                </a:lnTo>
                <a:lnTo>
                  <a:pt x="17512" y="96185"/>
                </a:lnTo>
                <a:lnTo>
                  <a:pt x="16043" y="94167"/>
                </a:lnTo>
                <a:lnTo>
                  <a:pt x="14384" y="92149"/>
                </a:lnTo>
                <a:lnTo>
                  <a:pt x="13089" y="90139"/>
                </a:lnTo>
                <a:lnTo>
                  <a:pt x="11801" y="88121"/>
                </a:lnTo>
                <a:lnTo>
                  <a:pt x="10695" y="85922"/>
                </a:lnTo>
                <a:lnTo>
                  <a:pt x="9589" y="83724"/>
                </a:lnTo>
                <a:lnTo>
                  <a:pt x="8665" y="81525"/>
                </a:lnTo>
                <a:lnTo>
                  <a:pt x="7930" y="79146"/>
                </a:lnTo>
                <a:lnTo>
                  <a:pt x="7196" y="76759"/>
                </a:lnTo>
                <a:lnTo>
                  <a:pt x="6643" y="74380"/>
                </a:lnTo>
                <a:lnTo>
                  <a:pt x="6271" y="71813"/>
                </a:lnTo>
                <a:lnTo>
                  <a:pt x="5900" y="67785"/>
                </a:lnTo>
                <a:lnTo>
                  <a:pt x="5718" y="63757"/>
                </a:lnTo>
                <a:lnTo>
                  <a:pt x="5718" y="59728"/>
                </a:lnTo>
                <a:lnTo>
                  <a:pt x="5900" y="55693"/>
                </a:lnTo>
                <a:lnTo>
                  <a:pt x="6453" y="51665"/>
                </a:lnTo>
                <a:lnTo>
                  <a:pt x="7196" y="47817"/>
                </a:lnTo>
                <a:lnTo>
                  <a:pt x="8301" y="43970"/>
                </a:lnTo>
                <a:lnTo>
                  <a:pt x="9589" y="40303"/>
                </a:lnTo>
                <a:lnTo>
                  <a:pt x="10513" y="38105"/>
                </a:lnTo>
                <a:lnTo>
                  <a:pt x="11801" y="35725"/>
                </a:lnTo>
                <a:lnTo>
                  <a:pt x="13278" y="33158"/>
                </a:lnTo>
                <a:lnTo>
                  <a:pt x="15119" y="30598"/>
                </a:lnTo>
                <a:lnTo>
                  <a:pt x="17149" y="27850"/>
                </a:lnTo>
                <a:lnTo>
                  <a:pt x="19361" y="25102"/>
                </a:lnTo>
                <a:lnTo>
                  <a:pt x="21936" y="22165"/>
                </a:lnTo>
                <a:lnTo>
                  <a:pt x="24701" y="19605"/>
                </a:lnTo>
                <a:lnTo>
                  <a:pt x="27655" y="17038"/>
                </a:lnTo>
                <a:lnTo>
                  <a:pt x="30973" y="14471"/>
                </a:lnTo>
                <a:lnTo>
                  <a:pt x="34291" y="12272"/>
                </a:lnTo>
                <a:lnTo>
                  <a:pt x="37972" y="10262"/>
                </a:lnTo>
                <a:lnTo>
                  <a:pt x="41843" y="8613"/>
                </a:lnTo>
                <a:lnTo>
                  <a:pt x="45713" y="7333"/>
                </a:lnTo>
                <a:lnTo>
                  <a:pt x="47925" y="6964"/>
                </a:lnTo>
                <a:lnTo>
                  <a:pt x="49955" y="6595"/>
                </a:lnTo>
                <a:lnTo>
                  <a:pt x="52167" y="6234"/>
                </a:lnTo>
                <a:lnTo>
                  <a:pt x="54379" y="6045"/>
                </a:lnTo>
                <a:lnTo>
                  <a:pt x="57144" y="5865"/>
                </a:lnTo>
                <a:lnTo>
                  <a:pt x="60090" y="5496"/>
                </a:lnTo>
                <a:lnTo>
                  <a:pt x="63037" y="5134"/>
                </a:lnTo>
                <a:close/>
                <a:moveTo>
                  <a:pt x="61749" y="0"/>
                </a:moveTo>
                <a:lnTo>
                  <a:pt x="58803" y="188"/>
                </a:lnTo>
                <a:lnTo>
                  <a:pt x="55849" y="549"/>
                </a:lnTo>
                <a:lnTo>
                  <a:pt x="53637" y="368"/>
                </a:lnTo>
                <a:lnTo>
                  <a:pt x="51425" y="368"/>
                </a:lnTo>
                <a:lnTo>
                  <a:pt x="49031" y="549"/>
                </a:lnTo>
                <a:lnTo>
                  <a:pt x="46638" y="1099"/>
                </a:lnTo>
                <a:lnTo>
                  <a:pt x="44244" y="1648"/>
                </a:lnTo>
                <a:lnTo>
                  <a:pt x="42032" y="2386"/>
                </a:lnTo>
                <a:lnTo>
                  <a:pt x="39631" y="3297"/>
                </a:lnTo>
                <a:lnTo>
                  <a:pt x="37237" y="4216"/>
                </a:lnTo>
                <a:lnTo>
                  <a:pt x="32814" y="6595"/>
                </a:lnTo>
                <a:lnTo>
                  <a:pt x="28390" y="9163"/>
                </a:lnTo>
                <a:lnTo>
                  <a:pt x="24519" y="12091"/>
                </a:lnTo>
                <a:lnTo>
                  <a:pt x="21020" y="15020"/>
                </a:lnTo>
                <a:lnTo>
                  <a:pt x="18990" y="16857"/>
                </a:lnTo>
                <a:lnTo>
                  <a:pt x="17149" y="18687"/>
                </a:lnTo>
                <a:lnTo>
                  <a:pt x="15490" y="20517"/>
                </a:lnTo>
                <a:lnTo>
                  <a:pt x="13831" y="22534"/>
                </a:lnTo>
                <a:lnTo>
                  <a:pt x="12354" y="24552"/>
                </a:lnTo>
                <a:lnTo>
                  <a:pt x="11066" y="26562"/>
                </a:lnTo>
                <a:lnTo>
                  <a:pt x="8483" y="30779"/>
                </a:lnTo>
                <a:lnTo>
                  <a:pt x="6453" y="35357"/>
                </a:lnTo>
                <a:lnTo>
                  <a:pt x="4613" y="39942"/>
                </a:lnTo>
                <a:lnTo>
                  <a:pt x="3135" y="44888"/>
                </a:lnTo>
                <a:lnTo>
                  <a:pt x="1666" y="50016"/>
                </a:lnTo>
                <a:lnTo>
                  <a:pt x="924" y="52764"/>
                </a:lnTo>
                <a:lnTo>
                  <a:pt x="560" y="55512"/>
                </a:lnTo>
                <a:lnTo>
                  <a:pt x="189" y="58260"/>
                </a:lnTo>
                <a:lnTo>
                  <a:pt x="7" y="61008"/>
                </a:lnTo>
                <a:lnTo>
                  <a:pt x="7" y="63757"/>
                </a:lnTo>
                <a:lnTo>
                  <a:pt x="189" y="66324"/>
                </a:lnTo>
                <a:lnTo>
                  <a:pt x="371" y="69072"/>
                </a:lnTo>
                <a:lnTo>
                  <a:pt x="742" y="71632"/>
                </a:lnTo>
                <a:lnTo>
                  <a:pt x="1477" y="74380"/>
                </a:lnTo>
                <a:lnTo>
                  <a:pt x="2030" y="76948"/>
                </a:lnTo>
                <a:lnTo>
                  <a:pt x="2954" y="79508"/>
                </a:lnTo>
                <a:lnTo>
                  <a:pt x="3878" y="82075"/>
                </a:lnTo>
                <a:lnTo>
                  <a:pt x="4984" y="84642"/>
                </a:lnTo>
                <a:lnTo>
                  <a:pt x="6090" y="87202"/>
                </a:lnTo>
                <a:lnTo>
                  <a:pt x="8854" y="92337"/>
                </a:lnTo>
                <a:lnTo>
                  <a:pt x="10513" y="95085"/>
                </a:lnTo>
                <a:lnTo>
                  <a:pt x="12354" y="97834"/>
                </a:lnTo>
                <a:lnTo>
                  <a:pt x="14384" y="100394"/>
                </a:lnTo>
                <a:lnTo>
                  <a:pt x="16407" y="102780"/>
                </a:lnTo>
                <a:lnTo>
                  <a:pt x="18437" y="104979"/>
                </a:lnTo>
                <a:lnTo>
                  <a:pt x="20830" y="107177"/>
                </a:lnTo>
                <a:lnTo>
                  <a:pt x="23042" y="109188"/>
                </a:lnTo>
                <a:lnTo>
                  <a:pt x="25625" y="111025"/>
                </a:lnTo>
                <a:lnTo>
                  <a:pt x="28019" y="112674"/>
                </a:lnTo>
                <a:lnTo>
                  <a:pt x="30783" y="114134"/>
                </a:lnTo>
                <a:lnTo>
                  <a:pt x="33548" y="115602"/>
                </a:lnTo>
                <a:lnTo>
                  <a:pt x="36313" y="116702"/>
                </a:lnTo>
                <a:lnTo>
                  <a:pt x="39267" y="117620"/>
                </a:lnTo>
                <a:lnTo>
                  <a:pt x="42396" y="118531"/>
                </a:lnTo>
                <a:lnTo>
                  <a:pt x="45532" y="119081"/>
                </a:lnTo>
                <a:lnTo>
                  <a:pt x="48660" y="119631"/>
                </a:lnTo>
                <a:lnTo>
                  <a:pt x="51978" y="119819"/>
                </a:lnTo>
                <a:lnTo>
                  <a:pt x="55296" y="120000"/>
                </a:lnTo>
                <a:lnTo>
                  <a:pt x="58613" y="120000"/>
                </a:lnTo>
                <a:lnTo>
                  <a:pt x="61749" y="119819"/>
                </a:lnTo>
                <a:lnTo>
                  <a:pt x="65067" y="119631"/>
                </a:lnTo>
                <a:lnTo>
                  <a:pt x="68203" y="119269"/>
                </a:lnTo>
                <a:lnTo>
                  <a:pt x="71521" y="118720"/>
                </a:lnTo>
                <a:lnTo>
                  <a:pt x="74649" y="117982"/>
                </a:lnTo>
                <a:lnTo>
                  <a:pt x="77603" y="117251"/>
                </a:lnTo>
                <a:lnTo>
                  <a:pt x="80732" y="116333"/>
                </a:lnTo>
                <a:lnTo>
                  <a:pt x="83686" y="115234"/>
                </a:lnTo>
                <a:lnTo>
                  <a:pt x="86814" y="113954"/>
                </a:lnTo>
                <a:lnTo>
                  <a:pt x="89579" y="112485"/>
                </a:lnTo>
                <a:lnTo>
                  <a:pt x="92533" y="110836"/>
                </a:lnTo>
                <a:lnTo>
                  <a:pt x="95298" y="109007"/>
                </a:lnTo>
                <a:lnTo>
                  <a:pt x="97874" y="107177"/>
                </a:lnTo>
                <a:lnTo>
                  <a:pt x="100638" y="104979"/>
                </a:lnTo>
                <a:lnTo>
                  <a:pt x="103040" y="102780"/>
                </a:lnTo>
                <a:lnTo>
                  <a:pt x="105251" y="100394"/>
                </a:lnTo>
                <a:lnTo>
                  <a:pt x="107463" y="98014"/>
                </a:lnTo>
                <a:lnTo>
                  <a:pt x="109486" y="95635"/>
                </a:lnTo>
                <a:lnTo>
                  <a:pt x="111326" y="93068"/>
                </a:lnTo>
                <a:lnTo>
                  <a:pt x="112985" y="90319"/>
                </a:lnTo>
                <a:lnTo>
                  <a:pt x="114462" y="87571"/>
                </a:lnTo>
                <a:lnTo>
                  <a:pt x="114644" y="87571"/>
                </a:lnTo>
                <a:lnTo>
                  <a:pt x="114833" y="87202"/>
                </a:lnTo>
                <a:lnTo>
                  <a:pt x="114833" y="86841"/>
                </a:lnTo>
                <a:lnTo>
                  <a:pt x="116121" y="83543"/>
                </a:lnTo>
                <a:lnTo>
                  <a:pt x="117409" y="80245"/>
                </a:lnTo>
                <a:lnTo>
                  <a:pt x="118333" y="76759"/>
                </a:lnTo>
                <a:lnTo>
                  <a:pt x="119068" y="73281"/>
                </a:lnTo>
                <a:lnTo>
                  <a:pt x="119257" y="73100"/>
                </a:lnTo>
                <a:lnTo>
                  <a:pt x="119439" y="72912"/>
                </a:lnTo>
                <a:lnTo>
                  <a:pt x="119621" y="72551"/>
                </a:lnTo>
                <a:lnTo>
                  <a:pt x="119439" y="72362"/>
                </a:lnTo>
                <a:lnTo>
                  <a:pt x="119257" y="72001"/>
                </a:lnTo>
                <a:lnTo>
                  <a:pt x="119621" y="69072"/>
                </a:lnTo>
                <a:lnTo>
                  <a:pt x="119992" y="65955"/>
                </a:lnTo>
                <a:lnTo>
                  <a:pt x="119992" y="63026"/>
                </a:lnTo>
                <a:lnTo>
                  <a:pt x="119810" y="59909"/>
                </a:lnTo>
                <a:lnTo>
                  <a:pt x="119257" y="53494"/>
                </a:lnTo>
                <a:lnTo>
                  <a:pt x="118704" y="50197"/>
                </a:lnTo>
                <a:lnTo>
                  <a:pt x="118151" y="47087"/>
                </a:lnTo>
                <a:lnTo>
                  <a:pt x="117598" y="43970"/>
                </a:lnTo>
                <a:lnTo>
                  <a:pt x="116674" y="40853"/>
                </a:lnTo>
                <a:lnTo>
                  <a:pt x="115750" y="37743"/>
                </a:lnTo>
                <a:lnTo>
                  <a:pt x="114833" y="34807"/>
                </a:lnTo>
                <a:lnTo>
                  <a:pt x="113538" y="31878"/>
                </a:lnTo>
                <a:lnTo>
                  <a:pt x="112250" y="28949"/>
                </a:lnTo>
                <a:lnTo>
                  <a:pt x="110773" y="26201"/>
                </a:lnTo>
                <a:lnTo>
                  <a:pt x="109115" y="23453"/>
                </a:lnTo>
                <a:lnTo>
                  <a:pt x="107274" y="20885"/>
                </a:lnTo>
                <a:lnTo>
                  <a:pt x="105251" y="18506"/>
                </a:lnTo>
                <a:lnTo>
                  <a:pt x="103040" y="16119"/>
                </a:lnTo>
                <a:lnTo>
                  <a:pt x="100638" y="13921"/>
                </a:lnTo>
                <a:lnTo>
                  <a:pt x="98245" y="11911"/>
                </a:lnTo>
                <a:lnTo>
                  <a:pt x="95851" y="10262"/>
                </a:lnTo>
                <a:lnTo>
                  <a:pt x="93268" y="8613"/>
                </a:lnTo>
                <a:lnTo>
                  <a:pt x="90503" y="7145"/>
                </a:lnTo>
                <a:lnTo>
                  <a:pt x="87920" y="5865"/>
                </a:lnTo>
                <a:lnTo>
                  <a:pt x="84974" y="4585"/>
                </a:lnTo>
                <a:lnTo>
                  <a:pt x="82209" y="3666"/>
                </a:lnTo>
                <a:lnTo>
                  <a:pt x="79262" y="2748"/>
                </a:lnTo>
                <a:lnTo>
                  <a:pt x="76497" y="2017"/>
                </a:lnTo>
                <a:lnTo>
                  <a:pt x="73543" y="1287"/>
                </a:lnTo>
                <a:lnTo>
                  <a:pt x="70597" y="737"/>
                </a:lnTo>
                <a:lnTo>
                  <a:pt x="67650" y="368"/>
                </a:lnTo>
                <a:lnTo>
                  <a:pt x="64696" y="188"/>
                </a:lnTo>
                <a:lnTo>
                  <a:pt x="617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Shape 181"/>
          <p:cNvSpPr/>
          <p:nvPr/>
        </p:nvSpPr>
        <p:spPr>
          <a:xfrm>
            <a:off x="6361534" y="1254539"/>
            <a:ext cx="346200" cy="348300"/>
          </a:xfrm>
          <a:custGeom>
            <a:pathLst>
              <a:path extrusionOk="0" h="120000" w="120000">
                <a:moveTo>
                  <a:pt x="36313" y="56242"/>
                </a:moveTo>
                <a:lnTo>
                  <a:pt x="36866" y="56431"/>
                </a:lnTo>
                <a:lnTo>
                  <a:pt x="37419" y="56792"/>
                </a:lnTo>
                <a:lnTo>
                  <a:pt x="37790" y="57342"/>
                </a:lnTo>
                <a:lnTo>
                  <a:pt x="37972" y="58080"/>
                </a:lnTo>
                <a:lnTo>
                  <a:pt x="37972" y="58629"/>
                </a:lnTo>
                <a:lnTo>
                  <a:pt x="37790" y="59540"/>
                </a:lnTo>
                <a:lnTo>
                  <a:pt x="37237" y="60090"/>
                </a:lnTo>
                <a:lnTo>
                  <a:pt x="36684" y="60639"/>
                </a:lnTo>
                <a:lnTo>
                  <a:pt x="35760" y="60828"/>
                </a:lnTo>
                <a:lnTo>
                  <a:pt x="34844" y="60639"/>
                </a:lnTo>
                <a:lnTo>
                  <a:pt x="34291" y="60090"/>
                </a:lnTo>
                <a:lnTo>
                  <a:pt x="33738" y="59540"/>
                </a:lnTo>
                <a:lnTo>
                  <a:pt x="33548" y="58629"/>
                </a:lnTo>
                <a:lnTo>
                  <a:pt x="33738" y="57711"/>
                </a:lnTo>
                <a:lnTo>
                  <a:pt x="34291" y="56792"/>
                </a:lnTo>
                <a:lnTo>
                  <a:pt x="34844" y="56431"/>
                </a:lnTo>
                <a:lnTo>
                  <a:pt x="35578" y="56242"/>
                </a:lnTo>
                <a:close/>
                <a:moveTo>
                  <a:pt x="84602" y="56242"/>
                </a:moveTo>
                <a:lnTo>
                  <a:pt x="85155" y="56431"/>
                </a:lnTo>
                <a:lnTo>
                  <a:pt x="85708" y="56792"/>
                </a:lnTo>
                <a:lnTo>
                  <a:pt x="86080" y="57342"/>
                </a:lnTo>
                <a:lnTo>
                  <a:pt x="86261" y="58080"/>
                </a:lnTo>
                <a:lnTo>
                  <a:pt x="86261" y="58629"/>
                </a:lnTo>
                <a:lnTo>
                  <a:pt x="86080" y="59540"/>
                </a:lnTo>
                <a:lnTo>
                  <a:pt x="85527" y="60090"/>
                </a:lnTo>
                <a:lnTo>
                  <a:pt x="84974" y="60639"/>
                </a:lnTo>
                <a:lnTo>
                  <a:pt x="84049" y="60828"/>
                </a:lnTo>
                <a:lnTo>
                  <a:pt x="83133" y="60639"/>
                </a:lnTo>
                <a:lnTo>
                  <a:pt x="82580" y="60090"/>
                </a:lnTo>
                <a:lnTo>
                  <a:pt x="82027" y="59540"/>
                </a:lnTo>
                <a:lnTo>
                  <a:pt x="81838" y="58629"/>
                </a:lnTo>
                <a:lnTo>
                  <a:pt x="82027" y="57711"/>
                </a:lnTo>
                <a:lnTo>
                  <a:pt x="82580" y="56792"/>
                </a:lnTo>
                <a:lnTo>
                  <a:pt x="83133" y="56431"/>
                </a:lnTo>
                <a:lnTo>
                  <a:pt x="83868" y="56242"/>
                </a:lnTo>
                <a:close/>
                <a:moveTo>
                  <a:pt x="36131" y="53314"/>
                </a:moveTo>
                <a:lnTo>
                  <a:pt x="34844" y="53494"/>
                </a:lnTo>
                <a:lnTo>
                  <a:pt x="33548" y="54044"/>
                </a:lnTo>
                <a:lnTo>
                  <a:pt x="32632" y="54962"/>
                </a:lnTo>
                <a:lnTo>
                  <a:pt x="31708" y="56062"/>
                </a:lnTo>
                <a:lnTo>
                  <a:pt x="31155" y="56980"/>
                </a:lnTo>
                <a:lnTo>
                  <a:pt x="30783" y="58080"/>
                </a:lnTo>
                <a:lnTo>
                  <a:pt x="30420" y="58991"/>
                </a:lnTo>
                <a:lnTo>
                  <a:pt x="30420" y="60090"/>
                </a:lnTo>
                <a:lnTo>
                  <a:pt x="30049" y="61927"/>
                </a:lnTo>
                <a:lnTo>
                  <a:pt x="30049" y="63207"/>
                </a:lnTo>
                <a:lnTo>
                  <a:pt x="30420" y="64487"/>
                </a:lnTo>
                <a:lnTo>
                  <a:pt x="30783" y="65586"/>
                </a:lnTo>
                <a:lnTo>
                  <a:pt x="31526" y="66505"/>
                </a:lnTo>
                <a:lnTo>
                  <a:pt x="32261" y="67423"/>
                </a:lnTo>
                <a:lnTo>
                  <a:pt x="33185" y="67973"/>
                </a:lnTo>
                <a:lnTo>
                  <a:pt x="34291" y="68523"/>
                </a:lnTo>
                <a:lnTo>
                  <a:pt x="35578" y="68884"/>
                </a:lnTo>
                <a:lnTo>
                  <a:pt x="37055" y="69072"/>
                </a:lnTo>
                <a:lnTo>
                  <a:pt x="38343" y="68884"/>
                </a:lnTo>
                <a:lnTo>
                  <a:pt x="39631" y="68523"/>
                </a:lnTo>
                <a:lnTo>
                  <a:pt x="40737" y="67973"/>
                </a:lnTo>
                <a:lnTo>
                  <a:pt x="41661" y="67235"/>
                </a:lnTo>
                <a:lnTo>
                  <a:pt x="42585" y="66324"/>
                </a:lnTo>
                <a:lnTo>
                  <a:pt x="43320" y="65225"/>
                </a:lnTo>
                <a:lnTo>
                  <a:pt x="43873" y="64125"/>
                </a:lnTo>
                <a:lnTo>
                  <a:pt x="44244" y="62838"/>
                </a:lnTo>
                <a:lnTo>
                  <a:pt x="44426" y="61558"/>
                </a:lnTo>
                <a:lnTo>
                  <a:pt x="44244" y="60278"/>
                </a:lnTo>
                <a:lnTo>
                  <a:pt x="44055" y="58991"/>
                </a:lnTo>
                <a:lnTo>
                  <a:pt x="43691" y="57891"/>
                </a:lnTo>
                <a:lnTo>
                  <a:pt x="43138" y="56611"/>
                </a:lnTo>
                <a:lnTo>
                  <a:pt x="42214" y="55693"/>
                </a:lnTo>
                <a:lnTo>
                  <a:pt x="41108" y="54594"/>
                </a:lnTo>
                <a:lnTo>
                  <a:pt x="40002" y="53863"/>
                </a:lnTo>
                <a:lnTo>
                  <a:pt x="38714" y="53494"/>
                </a:lnTo>
                <a:lnTo>
                  <a:pt x="37419" y="53314"/>
                </a:lnTo>
                <a:close/>
                <a:moveTo>
                  <a:pt x="84421" y="53314"/>
                </a:moveTo>
                <a:lnTo>
                  <a:pt x="83133" y="53494"/>
                </a:lnTo>
                <a:lnTo>
                  <a:pt x="81838" y="54044"/>
                </a:lnTo>
                <a:lnTo>
                  <a:pt x="80921" y="54962"/>
                </a:lnTo>
                <a:lnTo>
                  <a:pt x="79997" y="56062"/>
                </a:lnTo>
                <a:lnTo>
                  <a:pt x="79444" y="56980"/>
                </a:lnTo>
                <a:lnTo>
                  <a:pt x="79073" y="58080"/>
                </a:lnTo>
                <a:lnTo>
                  <a:pt x="78709" y="58991"/>
                </a:lnTo>
                <a:lnTo>
                  <a:pt x="78709" y="60090"/>
                </a:lnTo>
                <a:lnTo>
                  <a:pt x="78338" y="61927"/>
                </a:lnTo>
                <a:lnTo>
                  <a:pt x="78338" y="63207"/>
                </a:lnTo>
                <a:lnTo>
                  <a:pt x="78709" y="64487"/>
                </a:lnTo>
                <a:lnTo>
                  <a:pt x="79073" y="65586"/>
                </a:lnTo>
                <a:lnTo>
                  <a:pt x="79815" y="66505"/>
                </a:lnTo>
                <a:lnTo>
                  <a:pt x="80550" y="67423"/>
                </a:lnTo>
                <a:lnTo>
                  <a:pt x="81474" y="67973"/>
                </a:lnTo>
                <a:lnTo>
                  <a:pt x="82580" y="68523"/>
                </a:lnTo>
                <a:lnTo>
                  <a:pt x="83868" y="68884"/>
                </a:lnTo>
                <a:lnTo>
                  <a:pt x="85345" y="69072"/>
                </a:lnTo>
                <a:lnTo>
                  <a:pt x="86633" y="68884"/>
                </a:lnTo>
                <a:lnTo>
                  <a:pt x="87920" y="68523"/>
                </a:lnTo>
                <a:lnTo>
                  <a:pt x="89026" y="67973"/>
                </a:lnTo>
                <a:lnTo>
                  <a:pt x="89950" y="67235"/>
                </a:lnTo>
                <a:lnTo>
                  <a:pt x="90874" y="66324"/>
                </a:lnTo>
                <a:lnTo>
                  <a:pt x="91609" y="65225"/>
                </a:lnTo>
                <a:lnTo>
                  <a:pt x="92162" y="64125"/>
                </a:lnTo>
                <a:lnTo>
                  <a:pt x="92533" y="62838"/>
                </a:lnTo>
                <a:lnTo>
                  <a:pt x="92715" y="61558"/>
                </a:lnTo>
                <a:lnTo>
                  <a:pt x="92533" y="60278"/>
                </a:lnTo>
                <a:lnTo>
                  <a:pt x="92344" y="58991"/>
                </a:lnTo>
                <a:lnTo>
                  <a:pt x="91980" y="57891"/>
                </a:lnTo>
                <a:lnTo>
                  <a:pt x="91427" y="56611"/>
                </a:lnTo>
                <a:lnTo>
                  <a:pt x="90503" y="55693"/>
                </a:lnTo>
                <a:lnTo>
                  <a:pt x="89397" y="54594"/>
                </a:lnTo>
                <a:lnTo>
                  <a:pt x="88291" y="53863"/>
                </a:lnTo>
                <a:lnTo>
                  <a:pt x="87004" y="53494"/>
                </a:lnTo>
                <a:lnTo>
                  <a:pt x="85708" y="53314"/>
                </a:lnTo>
                <a:close/>
                <a:moveTo>
                  <a:pt x="90685" y="82256"/>
                </a:moveTo>
                <a:lnTo>
                  <a:pt x="89950" y="82625"/>
                </a:lnTo>
                <a:lnTo>
                  <a:pt x="89216" y="83174"/>
                </a:lnTo>
                <a:lnTo>
                  <a:pt x="87920" y="85004"/>
                </a:lnTo>
                <a:lnTo>
                  <a:pt x="86451" y="86472"/>
                </a:lnTo>
                <a:lnTo>
                  <a:pt x="84792" y="87940"/>
                </a:lnTo>
                <a:lnTo>
                  <a:pt x="82944" y="89220"/>
                </a:lnTo>
                <a:lnTo>
                  <a:pt x="81103" y="90319"/>
                </a:lnTo>
                <a:lnTo>
                  <a:pt x="79073" y="91238"/>
                </a:lnTo>
                <a:lnTo>
                  <a:pt x="77050" y="91968"/>
                </a:lnTo>
                <a:lnTo>
                  <a:pt x="74839" y="92699"/>
                </a:lnTo>
                <a:lnTo>
                  <a:pt x="72627" y="93248"/>
                </a:lnTo>
                <a:lnTo>
                  <a:pt x="70415" y="93617"/>
                </a:lnTo>
                <a:lnTo>
                  <a:pt x="65991" y="94167"/>
                </a:lnTo>
                <a:lnTo>
                  <a:pt x="61567" y="94348"/>
                </a:lnTo>
                <a:lnTo>
                  <a:pt x="57326" y="94167"/>
                </a:lnTo>
                <a:lnTo>
                  <a:pt x="55485" y="93986"/>
                </a:lnTo>
                <a:lnTo>
                  <a:pt x="53826" y="93617"/>
                </a:lnTo>
                <a:lnTo>
                  <a:pt x="50508" y="92699"/>
                </a:lnTo>
                <a:lnTo>
                  <a:pt x="47191" y="91599"/>
                </a:lnTo>
                <a:lnTo>
                  <a:pt x="44055" y="90319"/>
                </a:lnTo>
                <a:lnTo>
                  <a:pt x="41108" y="89040"/>
                </a:lnTo>
                <a:lnTo>
                  <a:pt x="37972" y="87571"/>
                </a:lnTo>
                <a:lnTo>
                  <a:pt x="36313" y="86653"/>
                </a:lnTo>
                <a:lnTo>
                  <a:pt x="34844" y="85742"/>
                </a:lnTo>
                <a:lnTo>
                  <a:pt x="33738" y="84642"/>
                </a:lnTo>
                <a:lnTo>
                  <a:pt x="32632" y="83543"/>
                </a:lnTo>
                <a:lnTo>
                  <a:pt x="32261" y="83174"/>
                </a:lnTo>
                <a:lnTo>
                  <a:pt x="31889" y="82994"/>
                </a:lnTo>
                <a:lnTo>
                  <a:pt x="30973" y="82994"/>
                </a:lnTo>
                <a:lnTo>
                  <a:pt x="30602" y="83355"/>
                </a:lnTo>
                <a:lnTo>
                  <a:pt x="30231" y="83543"/>
                </a:lnTo>
                <a:lnTo>
                  <a:pt x="30231" y="84093"/>
                </a:lnTo>
                <a:lnTo>
                  <a:pt x="30231" y="84642"/>
                </a:lnTo>
                <a:lnTo>
                  <a:pt x="30420" y="85373"/>
                </a:lnTo>
                <a:lnTo>
                  <a:pt x="30783" y="86103"/>
                </a:lnTo>
                <a:lnTo>
                  <a:pt x="31889" y="87571"/>
                </a:lnTo>
                <a:lnTo>
                  <a:pt x="33185" y="88851"/>
                </a:lnTo>
                <a:lnTo>
                  <a:pt x="34654" y="89951"/>
                </a:lnTo>
                <a:lnTo>
                  <a:pt x="36313" y="90869"/>
                </a:lnTo>
                <a:lnTo>
                  <a:pt x="38161" y="91788"/>
                </a:lnTo>
                <a:lnTo>
                  <a:pt x="41290" y="93248"/>
                </a:lnTo>
                <a:lnTo>
                  <a:pt x="44979" y="94897"/>
                </a:lnTo>
                <a:lnTo>
                  <a:pt x="48660" y="96365"/>
                </a:lnTo>
                <a:lnTo>
                  <a:pt x="52531" y="97465"/>
                </a:lnTo>
                <a:lnTo>
                  <a:pt x="56401" y="98195"/>
                </a:lnTo>
                <a:lnTo>
                  <a:pt x="58803" y="98383"/>
                </a:lnTo>
                <a:lnTo>
                  <a:pt x="61196" y="98564"/>
                </a:lnTo>
                <a:lnTo>
                  <a:pt x="63779" y="98564"/>
                </a:lnTo>
                <a:lnTo>
                  <a:pt x="66355" y="98383"/>
                </a:lnTo>
                <a:lnTo>
                  <a:pt x="68938" y="98195"/>
                </a:lnTo>
                <a:lnTo>
                  <a:pt x="71521" y="97645"/>
                </a:lnTo>
                <a:lnTo>
                  <a:pt x="73914" y="97096"/>
                </a:lnTo>
                <a:lnTo>
                  <a:pt x="76497" y="96365"/>
                </a:lnTo>
                <a:lnTo>
                  <a:pt x="78891" y="95635"/>
                </a:lnTo>
                <a:lnTo>
                  <a:pt x="81285" y="94536"/>
                </a:lnTo>
                <a:lnTo>
                  <a:pt x="83497" y="93437"/>
                </a:lnTo>
                <a:lnTo>
                  <a:pt x="85708" y="92149"/>
                </a:lnTo>
                <a:lnTo>
                  <a:pt x="87738" y="90688"/>
                </a:lnTo>
                <a:lnTo>
                  <a:pt x="89579" y="89040"/>
                </a:lnTo>
                <a:lnTo>
                  <a:pt x="91238" y="87202"/>
                </a:lnTo>
                <a:lnTo>
                  <a:pt x="92897" y="85373"/>
                </a:lnTo>
                <a:lnTo>
                  <a:pt x="93268" y="84454"/>
                </a:lnTo>
                <a:lnTo>
                  <a:pt x="93086" y="83724"/>
                </a:lnTo>
                <a:lnTo>
                  <a:pt x="92715" y="83174"/>
                </a:lnTo>
                <a:lnTo>
                  <a:pt x="92162" y="82625"/>
                </a:lnTo>
                <a:lnTo>
                  <a:pt x="91427" y="82444"/>
                </a:lnTo>
                <a:lnTo>
                  <a:pt x="90685" y="82256"/>
                </a:lnTo>
                <a:close/>
                <a:moveTo>
                  <a:pt x="64332" y="5134"/>
                </a:moveTo>
                <a:lnTo>
                  <a:pt x="65620" y="5315"/>
                </a:lnTo>
                <a:lnTo>
                  <a:pt x="68938" y="5684"/>
                </a:lnTo>
                <a:lnTo>
                  <a:pt x="72256" y="6045"/>
                </a:lnTo>
                <a:lnTo>
                  <a:pt x="75755" y="6783"/>
                </a:lnTo>
                <a:lnTo>
                  <a:pt x="79073" y="7694"/>
                </a:lnTo>
                <a:lnTo>
                  <a:pt x="81656" y="8432"/>
                </a:lnTo>
                <a:lnTo>
                  <a:pt x="84239" y="9343"/>
                </a:lnTo>
                <a:lnTo>
                  <a:pt x="86633" y="10623"/>
                </a:lnTo>
                <a:lnTo>
                  <a:pt x="89026" y="11722"/>
                </a:lnTo>
                <a:lnTo>
                  <a:pt x="89026" y="11911"/>
                </a:lnTo>
                <a:lnTo>
                  <a:pt x="88844" y="12460"/>
                </a:lnTo>
                <a:lnTo>
                  <a:pt x="88844" y="13191"/>
                </a:lnTo>
                <a:lnTo>
                  <a:pt x="89026" y="13560"/>
                </a:lnTo>
                <a:lnTo>
                  <a:pt x="89579" y="13740"/>
                </a:lnTo>
                <a:lnTo>
                  <a:pt x="90132" y="13740"/>
                </a:lnTo>
                <a:lnTo>
                  <a:pt x="90503" y="13371"/>
                </a:lnTo>
                <a:lnTo>
                  <a:pt x="90685" y="13191"/>
                </a:lnTo>
                <a:lnTo>
                  <a:pt x="90874" y="13191"/>
                </a:lnTo>
                <a:lnTo>
                  <a:pt x="90874" y="13010"/>
                </a:lnTo>
                <a:lnTo>
                  <a:pt x="91056" y="13010"/>
                </a:lnTo>
                <a:lnTo>
                  <a:pt x="91980" y="13560"/>
                </a:lnTo>
                <a:lnTo>
                  <a:pt x="91609" y="14109"/>
                </a:lnTo>
                <a:lnTo>
                  <a:pt x="91609" y="14659"/>
                </a:lnTo>
                <a:lnTo>
                  <a:pt x="91609" y="15020"/>
                </a:lnTo>
                <a:lnTo>
                  <a:pt x="91980" y="15208"/>
                </a:lnTo>
                <a:lnTo>
                  <a:pt x="92162" y="15389"/>
                </a:lnTo>
                <a:lnTo>
                  <a:pt x="92533" y="15208"/>
                </a:lnTo>
                <a:lnTo>
                  <a:pt x="92715" y="15020"/>
                </a:lnTo>
                <a:lnTo>
                  <a:pt x="93268" y="14471"/>
                </a:lnTo>
                <a:lnTo>
                  <a:pt x="93450" y="14471"/>
                </a:lnTo>
                <a:lnTo>
                  <a:pt x="94927" y="15570"/>
                </a:lnTo>
                <a:lnTo>
                  <a:pt x="94556" y="16488"/>
                </a:lnTo>
                <a:lnTo>
                  <a:pt x="94556" y="16857"/>
                </a:lnTo>
                <a:lnTo>
                  <a:pt x="94745" y="17588"/>
                </a:lnTo>
                <a:lnTo>
                  <a:pt x="94927" y="17957"/>
                </a:lnTo>
                <a:lnTo>
                  <a:pt x="95109" y="18137"/>
                </a:lnTo>
                <a:lnTo>
                  <a:pt x="95298" y="18137"/>
                </a:lnTo>
                <a:lnTo>
                  <a:pt x="95662" y="17957"/>
                </a:lnTo>
                <a:lnTo>
                  <a:pt x="96033" y="17768"/>
                </a:lnTo>
                <a:lnTo>
                  <a:pt x="96586" y="17219"/>
                </a:lnTo>
                <a:lnTo>
                  <a:pt x="96768" y="16857"/>
                </a:lnTo>
                <a:lnTo>
                  <a:pt x="98245" y="18137"/>
                </a:lnTo>
                <a:lnTo>
                  <a:pt x="97510" y="19056"/>
                </a:lnTo>
                <a:lnTo>
                  <a:pt x="97321" y="19605"/>
                </a:lnTo>
                <a:lnTo>
                  <a:pt x="97139" y="20155"/>
                </a:lnTo>
                <a:lnTo>
                  <a:pt x="97139" y="20517"/>
                </a:lnTo>
                <a:lnTo>
                  <a:pt x="97510" y="20705"/>
                </a:lnTo>
                <a:lnTo>
                  <a:pt x="97874" y="20885"/>
                </a:lnTo>
                <a:lnTo>
                  <a:pt x="98063" y="20885"/>
                </a:lnTo>
                <a:lnTo>
                  <a:pt x="98979" y="20336"/>
                </a:lnTo>
                <a:lnTo>
                  <a:pt x="99904" y="19605"/>
                </a:lnTo>
                <a:lnTo>
                  <a:pt x="100828" y="20517"/>
                </a:lnTo>
                <a:lnTo>
                  <a:pt x="101381" y="21254"/>
                </a:lnTo>
                <a:lnTo>
                  <a:pt x="100457" y="22715"/>
                </a:lnTo>
                <a:lnTo>
                  <a:pt x="100085" y="23084"/>
                </a:lnTo>
                <a:lnTo>
                  <a:pt x="99904" y="23814"/>
                </a:lnTo>
                <a:lnTo>
                  <a:pt x="99722" y="24364"/>
                </a:lnTo>
                <a:lnTo>
                  <a:pt x="99904" y="24733"/>
                </a:lnTo>
                <a:lnTo>
                  <a:pt x="100275" y="24914"/>
                </a:lnTo>
                <a:lnTo>
                  <a:pt x="101009" y="24733"/>
                </a:lnTo>
                <a:lnTo>
                  <a:pt x="101562" y="24364"/>
                </a:lnTo>
                <a:lnTo>
                  <a:pt x="102668" y="23453"/>
                </a:lnTo>
                <a:lnTo>
                  <a:pt x="102850" y="22903"/>
                </a:lnTo>
                <a:lnTo>
                  <a:pt x="104327" y="24914"/>
                </a:lnTo>
                <a:lnTo>
                  <a:pt x="103592" y="25651"/>
                </a:lnTo>
                <a:lnTo>
                  <a:pt x="102668" y="26382"/>
                </a:lnTo>
                <a:lnTo>
                  <a:pt x="102297" y="26931"/>
                </a:lnTo>
                <a:lnTo>
                  <a:pt x="102115" y="27481"/>
                </a:lnTo>
                <a:lnTo>
                  <a:pt x="102115" y="27850"/>
                </a:lnTo>
                <a:lnTo>
                  <a:pt x="102297" y="28031"/>
                </a:lnTo>
                <a:lnTo>
                  <a:pt x="103040" y="28211"/>
                </a:lnTo>
                <a:lnTo>
                  <a:pt x="103774" y="28031"/>
                </a:lnTo>
                <a:lnTo>
                  <a:pt x="104327" y="27662"/>
                </a:lnTo>
                <a:lnTo>
                  <a:pt x="105062" y="27300"/>
                </a:lnTo>
                <a:lnTo>
                  <a:pt x="105804" y="26931"/>
                </a:lnTo>
                <a:lnTo>
                  <a:pt x="107274" y="29499"/>
                </a:lnTo>
                <a:lnTo>
                  <a:pt x="106539" y="30048"/>
                </a:lnTo>
                <a:lnTo>
                  <a:pt x="105062" y="31328"/>
                </a:lnTo>
                <a:lnTo>
                  <a:pt x="104327" y="31878"/>
                </a:lnTo>
                <a:lnTo>
                  <a:pt x="103774" y="32608"/>
                </a:lnTo>
                <a:lnTo>
                  <a:pt x="103774" y="32797"/>
                </a:lnTo>
                <a:lnTo>
                  <a:pt x="103956" y="32977"/>
                </a:lnTo>
                <a:lnTo>
                  <a:pt x="104880" y="32977"/>
                </a:lnTo>
                <a:lnTo>
                  <a:pt x="105615" y="32797"/>
                </a:lnTo>
                <a:lnTo>
                  <a:pt x="106539" y="32428"/>
                </a:lnTo>
                <a:lnTo>
                  <a:pt x="107274" y="31878"/>
                </a:lnTo>
                <a:lnTo>
                  <a:pt x="108198" y="31328"/>
                </a:lnTo>
                <a:lnTo>
                  <a:pt x="109857" y="35357"/>
                </a:lnTo>
                <a:lnTo>
                  <a:pt x="108562" y="35906"/>
                </a:lnTo>
                <a:lnTo>
                  <a:pt x="107645" y="36456"/>
                </a:lnTo>
                <a:lnTo>
                  <a:pt x="106539" y="37194"/>
                </a:lnTo>
                <a:lnTo>
                  <a:pt x="105804" y="38105"/>
                </a:lnTo>
                <a:lnTo>
                  <a:pt x="105433" y="38654"/>
                </a:lnTo>
                <a:lnTo>
                  <a:pt x="105251" y="39204"/>
                </a:lnTo>
                <a:lnTo>
                  <a:pt x="105251" y="39573"/>
                </a:lnTo>
                <a:lnTo>
                  <a:pt x="105433" y="39754"/>
                </a:lnTo>
                <a:lnTo>
                  <a:pt x="105804" y="39942"/>
                </a:lnTo>
                <a:lnTo>
                  <a:pt x="106168" y="39942"/>
                </a:lnTo>
                <a:lnTo>
                  <a:pt x="106910" y="39573"/>
                </a:lnTo>
                <a:lnTo>
                  <a:pt x="107827" y="39023"/>
                </a:lnTo>
                <a:lnTo>
                  <a:pt x="110220" y="37924"/>
                </a:lnTo>
                <a:lnTo>
                  <a:pt x="110592" y="37743"/>
                </a:lnTo>
                <a:lnTo>
                  <a:pt x="111879" y="41591"/>
                </a:lnTo>
                <a:lnTo>
                  <a:pt x="109304" y="42690"/>
                </a:lnTo>
                <a:lnTo>
                  <a:pt x="107274" y="43601"/>
                </a:lnTo>
                <a:lnTo>
                  <a:pt x="105433" y="44700"/>
                </a:lnTo>
                <a:lnTo>
                  <a:pt x="105433" y="45069"/>
                </a:lnTo>
                <a:lnTo>
                  <a:pt x="105615" y="45250"/>
                </a:lnTo>
                <a:lnTo>
                  <a:pt x="106721" y="45438"/>
                </a:lnTo>
                <a:lnTo>
                  <a:pt x="107827" y="45619"/>
                </a:lnTo>
                <a:lnTo>
                  <a:pt x="108933" y="45438"/>
                </a:lnTo>
                <a:lnTo>
                  <a:pt x="110039" y="45250"/>
                </a:lnTo>
                <a:lnTo>
                  <a:pt x="112432" y="44339"/>
                </a:lnTo>
                <a:lnTo>
                  <a:pt x="113356" y="48367"/>
                </a:lnTo>
                <a:lnTo>
                  <a:pt x="112069" y="48917"/>
                </a:lnTo>
                <a:lnTo>
                  <a:pt x="109115" y="49835"/>
                </a:lnTo>
                <a:lnTo>
                  <a:pt x="106357" y="50746"/>
                </a:lnTo>
                <a:lnTo>
                  <a:pt x="105986" y="51115"/>
                </a:lnTo>
                <a:lnTo>
                  <a:pt x="105986" y="51296"/>
                </a:lnTo>
                <a:lnTo>
                  <a:pt x="105986" y="51665"/>
                </a:lnTo>
                <a:lnTo>
                  <a:pt x="106357" y="51845"/>
                </a:lnTo>
                <a:lnTo>
                  <a:pt x="107827" y="51845"/>
                </a:lnTo>
                <a:lnTo>
                  <a:pt x="109304" y="51665"/>
                </a:lnTo>
                <a:lnTo>
                  <a:pt x="112069" y="51296"/>
                </a:lnTo>
                <a:lnTo>
                  <a:pt x="113909" y="50746"/>
                </a:lnTo>
                <a:lnTo>
                  <a:pt x="114462" y="54044"/>
                </a:lnTo>
                <a:lnTo>
                  <a:pt x="112432" y="54413"/>
                </a:lnTo>
                <a:lnTo>
                  <a:pt x="109304" y="55331"/>
                </a:lnTo>
                <a:lnTo>
                  <a:pt x="107827" y="55881"/>
                </a:lnTo>
                <a:lnTo>
                  <a:pt x="106539" y="56792"/>
                </a:lnTo>
                <a:lnTo>
                  <a:pt x="106357" y="57161"/>
                </a:lnTo>
                <a:lnTo>
                  <a:pt x="106357" y="57711"/>
                </a:lnTo>
                <a:lnTo>
                  <a:pt x="106721" y="58080"/>
                </a:lnTo>
                <a:lnTo>
                  <a:pt x="107092" y="58260"/>
                </a:lnTo>
                <a:lnTo>
                  <a:pt x="108751" y="58080"/>
                </a:lnTo>
                <a:lnTo>
                  <a:pt x="110220" y="57711"/>
                </a:lnTo>
                <a:lnTo>
                  <a:pt x="113175" y="56980"/>
                </a:lnTo>
                <a:lnTo>
                  <a:pt x="114644" y="56611"/>
                </a:lnTo>
                <a:lnTo>
                  <a:pt x="115015" y="60090"/>
                </a:lnTo>
                <a:lnTo>
                  <a:pt x="112622" y="60459"/>
                </a:lnTo>
                <a:lnTo>
                  <a:pt x="110773" y="60639"/>
                </a:lnTo>
                <a:lnTo>
                  <a:pt x="108933" y="60828"/>
                </a:lnTo>
                <a:lnTo>
                  <a:pt x="107827" y="61008"/>
                </a:lnTo>
                <a:lnTo>
                  <a:pt x="107092" y="61377"/>
                </a:lnTo>
                <a:lnTo>
                  <a:pt x="106168" y="61739"/>
                </a:lnTo>
                <a:lnTo>
                  <a:pt x="105615" y="62477"/>
                </a:lnTo>
                <a:lnTo>
                  <a:pt x="105433" y="62657"/>
                </a:lnTo>
                <a:lnTo>
                  <a:pt x="105433" y="62838"/>
                </a:lnTo>
                <a:lnTo>
                  <a:pt x="105615" y="63207"/>
                </a:lnTo>
                <a:lnTo>
                  <a:pt x="105804" y="63207"/>
                </a:lnTo>
                <a:lnTo>
                  <a:pt x="106721" y="63388"/>
                </a:lnTo>
                <a:lnTo>
                  <a:pt x="107645" y="63576"/>
                </a:lnTo>
                <a:lnTo>
                  <a:pt x="109667" y="63576"/>
                </a:lnTo>
                <a:lnTo>
                  <a:pt x="113538" y="63207"/>
                </a:lnTo>
                <a:lnTo>
                  <a:pt x="115197" y="63207"/>
                </a:lnTo>
                <a:lnTo>
                  <a:pt x="115197" y="66685"/>
                </a:lnTo>
                <a:lnTo>
                  <a:pt x="111516" y="66874"/>
                </a:lnTo>
                <a:lnTo>
                  <a:pt x="109857" y="66874"/>
                </a:lnTo>
                <a:lnTo>
                  <a:pt x="108198" y="67054"/>
                </a:lnTo>
                <a:lnTo>
                  <a:pt x="106539" y="67423"/>
                </a:lnTo>
                <a:lnTo>
                  <a:pt x="105804" y="67604"/>
                </a:lnTo>
                <a:lnTo>
                  <a:pt x="105062" y="67973"/>
                </a:lnTo>
                <a:lnTo>
                  <a:pt x="105062" y="68154"/>
                </a:lnTo>
                <a:lnTo>
                  <a:pt x="105062" y="68334"/>
                </a:lnTo>
                <a:lnTo>
                  <a:pt x="105804" y="68703"/>
                </a:lnTo>
                <a:lnTo>
                  <a:pt x="106539" y="69072"/>
                </a:lnTo>
                <a:lnTo>
                  <a:pt x="108198" y="69434"/>
                </a:lnTo>
                <a:lnTo>
                  <a:pt x="111516" y="69434"/>
                </a:lnTo>
                <a:lnTo>
                  <a:pt x="113175" y="69622"/>
                </a:lnTo>
                <a:lnTo>
                  <a:pt x="115015" y="69622"/>
                </a:lnTo>
                <a:lnTo>
                  <a:pt x="114833" y="71263"/>
                </a:lnTo>
                <a:lnTo>
                  <a:pt x="113356" y="71632"/>
                </a:lnTo>
                <a:lnTo>
                  <a:pt x="111516" y="72001"/>
                </a:lnTo>
                <a:lnTo>
                  <a:pt x="109857" y="72731"/>
                </a:lnTo>
                <a:lnTo>
                  <a:pt x="108016" y="73462"/>
                </a:lnTo>
                <a:lnTo>
                  <a:pt x="106357" y="74380"/>
                </a:lnTo>
                <a:lnTo>
                  <a:pt x="106168" y="74561"/>
                </a:lnTo>
                <a:lnTo>
                  <a:pt x="106168" y="74930"/>
                </a:lnTo>
                <a:lnTo>
                  <a:pt x="106357" y="75111"/>
                </a:lnTo>
                <a:lnTo>
                  <a:pt x="106721" y="75111"/>
                </a:lnTo>
                <a:lnTo>
                  <a:pt x="108380" y="75299"/>
                </a:lnTo>
                <a:lnTo>
                  <a:pt x="110039" y="75111"/>
                </a:lnTo>
                <a:lnTo>
                  <a:pt x="113356" y="74561"/>
                </a:lnTo>
                <a:lnTo>
                  <a:pt x="114281" y="74380"/>
                </a:lnTo>
                <a:lnTo>
                  <a:pt x="113538" y="78228"/>
                </a:lnTo>
                <a:lnTo>
                  <a:pt x="110039" y="78777"/>
                </a:lnTo>
                <a:lnTo>
                  <a:pt x="108751" y="78958"/>
                </a:lnTo>
                <a:lnTo>
                  <a:pt x="107274" y="79146"/>
                </a:lnTo>
                <a:lnTo>
                  <a:pt x="105986" y="79508"/>
                </a:lnTo>
                <a:lnTo>
                  <a:pt x="105433" y="79877"/>
                </a:lnTo>
                <a:lnTo>
                  <a:pt x="105062" y="80426"/>
                </a:lnTo>
                <a:lnTo>
                  <a:pt x="104880" y="80795"/>
                </a:lnTo>
                <a:lnTo>
                  <a:pt x="104880" y="81345"/>
                </a:lnTo>
                <a:lnTo>
                  <a:pt x="105062" y="81706"/>
                </a:lnTo>
                <a:lnTo>
                  <a:pt x="105433" y="82075"/>
                </a:lnTo>
                <a:lnTo>
                  <a:pt x="105986" y="82256"/>
                </a:lnTo>
                <a:lnTo>
                  <a:pt x="106539" y="82444"/>
                </a:lnTo>
                <a:lnTo>
                  <a:pt x="107827" y="82444"/>
                </a:lnTo>
                <a:lnTo>
                  <a:pt x="110592" y="82075"/>
                </a:lnTo>
                <a:lnTo>
                  <a:pt x="112250" y="81894"/>
                </a:lnTo>
                <a:lnTo>
                  <a:pt x="112250" y="81894"/>
                </a:lnTo>
                <a:lnTo>
                  <a:pt x="110773" y="85373"/>
                </a:lnTo>
                <a:lnTo>
                  <a:pt x="109667" y="85373"/>
                </a:lnTo>
                <a:lnTo>
                  <a:pt x="108380" y="85192"/>
                </a:lnTo>
                <a:lnTo>
                  <a:pt x="106910" y="85373"/>
                </a:lnTo>
                <a:lnTo>
                  <a:pt x="105433" y="85554"/>
                </a:lnTo>
                <a:lnTo>
                  <a:pt x="104145" y="86103"/>
                </a:lnTo>
                <a:lnTo>
                  <a:pt x="103956" y="86291"/>
                </a:lnTo>
                <a:lnTo>
                  <a:pt x="104145" y="86472"/>
                </a:lnTo>
                <a:lnTo>
                  <a:pt x="105433" y="87022"/>
                </a:lnTo>
                <a:lnTo>
                  <a:pt x="106721" y="87391"/>
                </a:lnTo>
                <a:lnTo>
                  <a:pt x="109304" y="87752"/>
                </a:lnTo>
                <a:lnTo>
                  <a:pt x="109486" y="87752"/>
                </a:lnTo>
                <a:lnTo>
                  <a:pt x="107645" y="90869"/>
                </a:lnTo>
                <a:lnTo>
                  <a:pt x="105804" y="90869"/>
                </a:lnTo>
                <a:lnTo>
                  <a:pt x="103956" y="91050"/>
                </a:lnTo>
                <a:lnTo>
                  <a:pt x="103040" y="90869"/>
                </a:lnTo>
                <a:lnTo>
                  <a:pt x="102115" y="90688"/>
                </a:lnTo>
                <a:lnTo>
                  <a:pt x="101009" y="90500"/>
                </a:lnTo>
                <a:lnTo>
                  <a:pt x="100085" y="90500"/>
                </a:lnTo>
                <a:lnTo>
                  <a:pt x="99904" y="90688"/>
                </a:lnTo>
                <a:lnTo>
                  <a:pt x="99904" y="90869"/>
                </a:lnTo>
                <a:lnTo>
                  <a:pt x="99904" y="91599"/>
                </a:lnTo>
                <a:lnTo>
                  <a:pt x="100275" y="92149"/>
                </a:lnTo>
                <a:lnTo>
                  <a:pt x="100828" y="92699"/>
                </a:lnTo>
                <a:lnTo>
                  <a:pt x="101562" y="93068"/>
                </a:lnTo>
                <a:lnTo>
                  <a:pt x="102487" y="93248"/>
                </a:lnTo>
                <a:lnTo>
                  <a:pt x="103403" y="93437"/>
                </a:lnTo>
                <a:lnTo>
                  <a:pt x="105615" y="93617"/>
                </a:lnTo>
                <a:lnTo>
                  <a:pt x="103040" y="96546"/>
                </a:lnTo>
                <a:lnTo>
                  <a:pt x="98979" y="95816"/>
                </a:lnTo>
                <a:lnTo>
                  <a:pt x="97321" y="95447"/>
                </a:lnTo>
                <a:lnTo>
                  <a:pt x="96404" y="95447"/>
                </a:lnTo>
                <a:lnTo>
                  <a:pt x="95662" y="95635"/>
                </a:lnTo>
                <a:lnTo>
                  <a:pt x="95480" y="95816"/>
                </a:lnTo>
                <a:lnTo>
                  <a:pt x="95480" y="96185"/>
                </a:lnTo>
                <a:lnTo>
                  <a:pt x="95662" y="96734"/>
                </a:lnTo>
                <a:lnTo>
                  <a:pt x="96033" y="97284"/>
                </a:lnTo>
                <a:lnTo>
                  <a:pt x="96586" y="97645"/>
                </a:lnTo>
                <a:lnTo>
                  <a:pt x="97139" y="98014"/>
                </a:lnTo>
                <a:lnTo>
                  <a:pt x="98798" y="98745"/>
                </a:lnTo>
                <a:lnTo>
                  <a:pt x="100457" y="99114"/>
                </a:lnTo>
                <a:lnTo>
                  <a:pt x="99351" y="100032"/>
                </a:lnTo>
                <a:lnTo>
                  <a:pt x="98979" y="100032"/>
                </a:lnTo>
                <a:lnTo>
                  <a:pt x="95480" y="99844"/>
                </a:lnTo>
                <a:lnTo>
                  <a:pt x="93639" y="99482"/>
                </a:lnTo>
                <a:lnTo>
                  <a:pt x="92715" y="99294"/>
                </a:lnTo>
                <a:lnTo>
                  <a:pt x="91609" y="99294"/>
                </a:lnTo>
                <a:lnTo>
                  <a:pt x="91056" y="99482"/>
                </a:lnTo>
                <a:lnTo>
                  <a:pt x="90874" y="99844"/>
                </a:lnTo>
                <a:lnTo>
                  <a:pt x="90685" y="100394"/>
                </a:lnTo>
                <a:lnTo>
                  <a:pt x="91056" y="100762"/>
                </a:lnTo>
                <a:lnTo>
                  <a:pt x="91980" y="101681"/>
                </a:lnTo>
                <a:lnTo>
                  <a:pt x="93086" y="102231"/>
                </a:lnTo>
                <a:lnTo>
                  <a:pt x="94556" y="102592"/>
                </a:lnTo>
                <a:lnTo>
                  <a:pt x="95851" y="102780"/>
                </a:lnTo>
                <a:lnTo>
                  <a:pt x="92715" y="104979"/>
                </a:lnTo>
                <a:lnTo>
                  <a:pt x="91980" y="104791"/>
                </a:lnTo>
                <a:lnTo>
                  <a:pt x="88473" y="104060"/>
                </a:lnTo>
                <a:lnTo>
                  <a:pt x="86814" y="103691"/>
                </a:lnTo>
                <a:lnTo>
                  <a:pt x="85345" y="103330"/>
                </a:lnTo>
                <a:lnTo>
                  <a:pt x="84974" y="103511"/>
                </a:lnTo>
                <a:lnTo>
                  <a:pt x="84974" y="104060"/>
                </a:lnTo>
                <a:lnTo>
                  <a:pt x="85155" y="104610"/>
                </a:lnTo>
                <a:lnTo>
                  <a:pt x="85708" y="105159"/>
                </a:lnTo>
                <a:lnTo>
                  <a:pt x="86633" y="105890"/>
                </a:lnTo>
                <a:lnTo>
                  <a:pt x="87920" y="106439"/>
                </a:lnTo>
                <a:lnTo>
                  <a:pt x="89397" y="106989"/>
                </a:lnTo>
                <a:lnTo>
                  <a:pt x="86633" y="108277"/>
                </a:lnTo>
                <a:lnTo>
                  <a:pt x="86261" y="107908"/>
                </a:lnTo>
                <a:lnTo>
                  <a:pt x="85708" y="107727"/>
                </a:lnTo>
                <a:lnTo>
                  <a:pt x="84792" y="107358"/>
                </a:lnTo>
                <a:lnTo>
                  <a:pt x="82580" y="107177"/>
                </a:lnTo>
                <a:lnTo>
                  <a:pt x="80550" y="106989"/>
                </a:lnTo>
                <a:lnTo>
                  <a:pt x="79626" y="106989"/>
                </a:lnTo>
                <a:lnTo>
                  <a:pt x="78709" y="107177"/>
                </a:lnTo>
                <a:lnTo>
                  <a:pt x="78520" y="107177"/>
                </a:lnTo>
                <a:lnTo>
                  <a:pt x="78520" y="107539"/>
                </a:lnTo>
                <a:lnTo>
                  <a:pt x="78520" y="107908"/>
                </a:lnTo>
                <a:lnTo>
                  <a:pt x="78709" y="108277"/>
                </a:lnTo>
                <a:lnTo>
                  <a:pt x="79444" y="109007"/>
                </a:lnTo>
                <a:lnTo>
                  <a:pt x="80368" y="109557"/>
                </a:lnTo>
                <a:lnTo>
                  <a:pt x="81285" y="109737"/>
                </a:lnTo>
                <a:lnTo>
                  <a:pt x="82391" y="110106"/>
                </a:lnTo>
                <a:lnTo>
                  <a:pt x="79626" y="111025"/>
                </a:lnTo>
                <a:lnTo>
                  <a:pt x="78156" y="110475"/>
                </a:lnTo>
                <a:lnTo>
                  <a:pt x="76679" y="110106"/>
                </a:lnTo>
                <a:lnTo>
                  <a:pt x="75020" y="109925"/>
                </a:lnTo>
                <a:lnTo>
                  <a:pt x="74286" y="109925"/>
                </a:lnTo>
                <a:lnTo>
                  <a:pt x="73543" y="110287"/>
                </a:lnTo>
                <a:lnTo>
                  <a:pt x="73180" y="110475"/>
                </a:lnTo>
                <a:lnTo>
                  <a:pt x="73361" y="110836"/>
                </a:lnTo>
                <a:lnTo>
                  <a:pt x="73733" y="111386"/>
                </a:lnTo>
                <a:lnTo>
                  <a:pt x="74286" y="111755"/>
                </a:lnTo>
                <a:lnTo>
                  <a:pt x="75202" y="112305"/>
                </a:lnTo>
                <a:lnTo>
                  <a:pt x="72808" y="112854"/>
                </a:lnTo>
                <a:lnTo>
                  <a:pt x="72627" y="112485"/>
                </a:lnTo>
                <a:lnTo>
                  <a:pt x="72256" y="112305"/>
                </a:lnTo>
                <a:lnTo>
                  <a:pt x="71331" y="111936"/>
                </a:lnTo>
                <a:lnTo>
                  <a:pt x="69862" y="111755"/>
                </a:lnTo>
                <a:lnTo>
                  <a:pt x="69309" y="111755"/>
                </a:lnTo>
                <a:lnTo>
                  <a:pt x="68567" y="111936"/>
                </a:lnTo>
                <a:lnTo>
                  <a:pt x="68203" y="112305"/>
                </a:lnTo>
                <a:lnTo>
                  <a:pt x="68014" y="112674"/>
                </a:lnTo>
                <a:lnTo>
                  <a:pt x="68014" y="113035"/>
                </a:lnTo>
                <a:lnTo>
                  <a:pt x="68203" y="113404"/>
                </a:lnTo>
                <a:lnTo>
                  <a:pt x="68203" y="113585"/>
                </a:lnTo>
                <a:lnTo>
                  <a:pt x="65620" y="113954"/>
                </a:lnTo>
                <a:lnTo>
                  <a:pt x="62855" y="114134"/>
                </a:lnTo>
                <a:lnTo>
                  <a:pt x="54743" y="114134"/>
                </a:lnTo>
                <a:lnTo>
                  <a:pt x="51978" y="113773"/>
                </a:lnTo>
                <a:lnTo>
                  <a:pt x="49213" y="113404"/>
                </a:lnTo>
                <a:lnTo>
                  <a:pt x="46638" y="112854"/>
                </a:lnTo>
                <a:lnTo>
                  <a:pt x="44055" y="112305"/>
                </a:lnTo>
                <a:lnTo>
                  <a:pt x="41290" y="111574"/>
                </a:lnTo>
                <a:lnTo>
                  <a:pt x="38896" y="110656"/>
                </a:lnTo>
                <a:lnTo>
                  <a:pt x="36313" y="109737"/>
                </a:lnTo>
                <a:lnTo>
                  <a:pt x="33919" y="108457"/>
                </a:lnTo>
                <a:lnTo>
                  <a:pt x="31526" y="107358"/>
                </a:lnTo>
                <a:lnTo>
                  <a:pt x="29125" y="105890"/>
                </a:lnTo>
                <a:lnTo>
                  <a:pt x="26913" y="104429"/>
                </a:lnTo>
                <a:lnTo>
                  <a:pt x="24890" y="102961"/>
                </a:lnTo>
                <a:lnTo>
                  <a:pt x="22860" y="101312"/>
                </a:lnTo>
                <a:lnTo>
                  <a:pt x="21020" y="99663"/>
                </a:lnTo>
                <a:lnTo>
                  <a:pt x="19171" y="97834"/>
                </a:lnTo>
                <a:lnTo>
                  <a:pt x="17512" y="96185"/>
                </a:lnTo>
                <a:lnTo>
                  <a:pt x="16043" y="94167"/>
                </a:lnTo>
                <a:lnTo>
                  <a:pt x="14384" y="92149"/>
                </a:lnTo>
                <a:lnTo>
                  <a:pt x="13089" y="90139"/>
                </a:lnTo>
                <a:lnTo>
                  <a:pt x="11801" y="88121"/>
                </a:lnTo>
                <a:lnTo>
                  <a:pt x="10695" y="85922"/>
                </a:lnTo>
                <a:lnTo>
                  <a:pt x="9589" y="83724"/>
                </a:lnTo>
                <a:lnTo>
                  <a:pt x="8665" y="81525"/>
                </a:lnTo>
                <a:lnTo>
                  <a:pt x="7930" y="79146"/>
                </a:lnTo>
                <a:lnTo>
                  <a:pt x="7196" y="76759"/>
                </a:lnTo>
                <a:lnTo>
                  <a:pt x="6643" y="74380"/>
                </a:lnTo>
                <a:lnTo>
                  <a:pt x="6271" y="71813"/>
                </a:lnTo>
                <a:lnTo>
                  <a:pt x="5900" y="67785"/>
                </a:lnTo>
                <a:lnTo>
                  <a:pt x="5718" y="63757"/>
                </a:lnTo>
                <a:lnTo>
                  <a:pt x="5718" y="59728"/>
                </a:lnTo>
                <a:lnTo>
                  <a:pt x="5900" y="55693"/>
                </a:lnTo>
                <a:lnTo>
                  <a:pt x="6453" y="51665"/>
                </a:lnTo>
                <a:lnTo>
                  <a:pt x="7196" y="47817"/>
                </a:lnTo>
                <a:lnTo>
                  <a:pt x="8301" y="43970"/>
                </a:lnTo>
                <a:lnTo>
                  <a:pt x="9589" y="40303"/>
                </a:lnTo>
                <a:lnTo>
                  <a:pt x="10513" y="38105"/>
                </a:lnTo>
                <a:lnTo>
                  <a:pt x="11801" y="35725"/>
                </a:lnTo>
                <a:lnTo>
                  <a:pt x="13278" y="33158"/>
                </a:lnTo>
                <a:lnTo>
                  <a:pt x="15119" y="30598"/>
                </a:lnTo>
                <a:lnTo>
                  <a:pt x="17149" y="27850"/>
                </a:lnTo>
                <a:lnTo>
                  <a:pt x="19361" y="25102"/>
                </a:lnTo>
                <a:lnTo>
                  <a:pt x="21936" y="22165"/>
                </a:lnTo>
                <a:lnTo>
                  <a:pt x="24701" y="19605"/>
                </a:lnTo>
                <a:lnTo>
                  <a:pt x="27655" y="17038"/>
                </a:lnTo>
                <a:lnTo>
                  <a:pt x="30973" y="14471"/>
                </a:lnTo>
                <a:lnTo>
                  <a:pt x="34291" y="12272"/>
                </a:lnTo>
                <a:lnTo>
                  <a:pt x="37972" y="10262"/>
                </a:lnTo>
                <a:lnTo>
                  <a:pt x="41843" y="8613"/>
                </a:lnTo>
                <a:lnTo>
                  <a:pt x="45713" y="7333"/>
                </a:lnTo>
                <a:lnTo>
                  <a:pt x="47925" y="6964"/>
                </a:lnTo>
                <a:lnTo>
                  <a:pt x="49955" y="6595"/>
                </a:lnTo>
                <a:lnTo>
                  <a:pt x="52167" y="6234"/>
                </a:lnTo>
                <a:lnTo>
                  <a:pt x="54379" y="6045"/>
                </a:lnTo>
                <a:lnTo>
                  <a:pt x="57144" y="5865"/>
                </a:lnTo>
                <a:lnTo>
                  <a:pt x="60090" y="5496"/>
                </a:lnTo>
                <a:lnTo>
                  <a:pt x="63037" y="5134"/>
                </a:lnTo>
                <a:close/>
                <a:moveTo>
                  <a:pt x="61749" y="0"/>
                </a:moveTo>
                <a:lnTo>
                  <a:pt x="58803" y="188"/>
                </a:lnTo>
                <a:lnTo>
                  <a:pt x="55849" y="549"/>
                </a:lnTo>
                <a:lnTo>
                  <a:pt x="53637" y="368"/>
                </a:lnTo>
                <a:lnTo>
                  <a:pt x="51425" y="368"/>
                </a:lnTo>
                <a:lnTo>
                  <a:pt x="49031" y="549"/>
                </a:lnTo>
                <a:lnTo>
                  <a:pt x="46638" y="1099"/>
                </a:lnTo>
                <a:lnTo>
                  <a:pt x="44244" y="1648"/>
                </a:lnTo>
                <a:lnTo>
                  <a:pt x="42032" y="2386"/>
                </a:lnTo>
                <a:lnTo>
                  <a:pt x="39631" y="3297"/>
                </a:lnTo>
                <a:lnTo>
                  <a:pt x="37237" y="4216"/>
                </a:lnTo>
                <a:lnTo>
                  <a:pt x="32814" y="6595"/>
                </a:lnTo>
                <a:lnTo>
                  <a:pt x="28390" y="9163"/>
                </a:lnTo>
                <a:lnTo>
                  <a:pt x="24519" y="12091"/>
                </a:lnTo>
                <a:lnTo>
                  <a:pt x="21020" y="15020"/>
                </a:lnTo>
                <a:lnTo>
                  <a:pt x="18990" y="16857"/>
                </a:lnTo>
                <a:lnTo>
                  <a:pt x="17149" y="18687"/>
                </a:lnTo>
                <a:lnTo>
                  <a:pt x="15490" y="20517"/>
                </a:lnTo>
                <a:lnTo>
                  <a:pt x="13831" y="22534"/>
                </a:lnTo>
                <a:lnTo>
                  <a:pt x="12354" y="24552"/>
                </a:lnTo>
                <a:lnTo>
                  <a:pt x="11066" y="26562"/>
                </a:lnTo>
                <a:lnTo>
                  <a:pt x="8483" y="30779"/>
                </a:lnTo>
                <a:lnTo>
                  <a:pt x="6453" y="35357"/>
                </a:lnTo>
                <a:lnTo>
                  <a:pt x="4613" y="39942"/>
                </a:lnTo>
                <a:lnTo>
                  <a:pt x="3135" y="44888"/>
                </a:lnTo>
                <a:lnTo>
                  <a:pt x="1666" y="50016"/>
                </a:lnTo>
                <a:lnTo>
                  <a:pt x="924" y="52764"/>
                </a:lnTo>
                <a:lnTo>
                  <a:pt x="560" y="55512"/>
                </a:lnTo>
                <a:lnTo>
                  <a:pt x="189" y="58260"/>
                </a:lnTo>
                <a:lnTo>
                  <a:pt x="7" y="61008"/>
                </a:lnTo>
                <a:lnTo>
                  <a:pt x="7" y="63757"/>
                </a:lnTo>
                <a:lnTo>
                  <a:pt x="189" y="66324"/>
                </a:lnTo>
                <a:lnTo>
                  <a:pt x="371" y="69072"/>
                </a:lnTo>
                <a:lnTo>
                  <a:pt x="742" y="71632"/>
                </a:lnTo>
                <a:lnTo>
                  <a:pt x="1477" y="74380"/>
                </a:lnTo>
                <a:lnTo>
                  <a:pt x="2030" y="76948"/>
                </a:lnTo>
                <a:lnTo>
                  <a:pt x="2954" y="79508"/>
                </a:lnTo>
                <a:lnTo>
                  <a:pt x="3878" y="82075"/>
                </a:lnTo>
                <a:lnTo>
                  <a:pt x="4984" y="84642"/>
                </a:lnTo>
                <a:lnTo>
                  <a:pt x="6090" y="87202"/>
                </a:lnTo>
                <a:lnTo>
                  <a:pt x="8854" y="92337"/>
                </a:lnTo>
                <a:lnTo>
                  <a:pt x="10513" y="95085"/>
                </a:lnTo>
                <a:lnTo>
                  <a:pt x="12354" y="97834"/>
                </a:lnTo>
                <a:lnTo>
                  <a:pt x="14384" y="100394"/>
                </a:lnTo>
                <a:lnTo>
                  <a:pt x="16407" y="102780"/>
                </a:lnTo>
                <a:lnTo>
                  <a:pt x="18437" y="104979"/>
                </a:lnTo>
                <a:lnTo>
                  <a:pt x="20830" y="107177"/>
                </a:lnTo>
                <a:lnTo>
                  <a:pt x="23042" y="109188"/>
                </a:lnTo>
                <a:lnTo>
                  <a:pt x="25625" y="111025"/>
                </a:lnTo>
                <a:lnTo>
                  <a:pt x="28019" y="112674"/>
                </a:lnTo>
                <a:lnTo>
                  <a:pt x="30783" y="114134"/>
                </a:lnTo>
                <a:lnTo>
                  <a:pt x="33548" y="115602"/>
                </a:lnTo>
                <a:lnTo>
                  <a:pt x="36313" y="116702"/>
                </a:lnTo>
                <a:lnTo>
                  <a:pt x="39267" y="117620"/>
                </a:lnTo>
                <a:lnTo>
                  <a:pt x="42396" y="118531"/>
                </a:lnTo>
                <a:lnTo>
                  <a:pt x="45532" y="119081"/>
                </a:lnTo>
                <a:lnTo>
                  <a:pt x="48660" y="119631"/>
                </a:lnTo>
                <a:lnTo>
                  <a:pt x="51978" y="119819"/>
                </a:lnTo>
                <a:lnTo>
                  <a:pt x="55296" y="120000"/>
                </a:lnTo>
                <a:lnTo>
                  <a:pt x="58613" y="120000"/>
                </a:lnTo>
                <a:lnTo>
                  <a:pt x="61749" y="119819"/>
                </a:lnTo>
                <a:lnTo>
                  <a:pt x="65067" y="119631"/>
                </a:lnTo>
                <a:lnTo>
                  <a:pt x="68203" y="119269"/>
                </a:lnTo>
                <a:lnTo>
                  <a:pt x="71521" y="118720"/>
                </a:lnTo>
                <a:lnTo>
                  <a:pt x="74649" y="117982"/>
                </a:lnTo>
                <a:lnTo>
                  <a:pt x="77603" y="117251"/>
                </a:lnTo>
                <a:lnTo>
                  <a:pt x="80732" y="116333"/>
                </a:lnTo>
                <a:lnTo>
                  <a:pt x="83686" y="115234"/>
                </a:lnTo>
                <a:lnTo>
                  <a:pt x="86814" y="113954"/>
                </a:lnTo>
                <a:lnTo>
                  <a:pt x="89579" y="112485"/>
                </a:lnTo>
                <a:lnTo>
                  <a:pt x="92533" y="110836"/>
                </a:lnTo>
                <a:lnTo>
                  <a:pt x="95298" y="109007"/>
                </a:lnTo>
                <a:lnTo>
                  <a:pt x="97874" y="107177"/>
                </a:lnTo>
                <a:lnTo>
                  <a:pt x="100638" y="104979"/>
                </a:lnTo>
                <a:lnTo>
                  <a:pt x="103040" y="102780"/>
                </a:lnTo>
                <a:lnTo>
                  <a:pt x="105251" y="100394"/>
                </a:lnTo>
                <a:lnTo>
                  <a:pt x="107463" y="98014"/>
                </a:lnTo>
                <a:lnTo>
                  <a:pt x="109486" y="95635"/>
                </a:lnTo>
                <a:lnTo>
                  <a:pt x="111326" y="93068"/>
                </a:lnTo>
                <a:lnTo>
                  <a:pt x="112985" y="90319"/>
                </a:lnTo>
                <a:lnTo>
                  <a:pt x="114462" y="87571"/>
                </a:lnTo>
                <a:lnTo>
                  <a:pt x="114644" y="87571"/>
                </a:lnTo>
                <a:lnTo>
                  <a:pt x="114833" y="87202"/>
                </a:lnTo>
                <a:lnTo>
                  <a:pt x="114833" y="86841"/>
                </a:lnTo>
                <a:lnTo>
                  <a:pt x="116121" y="83543"/>
                </a:lnTo>
                <a:lnTo>
                  <a:pt x="117409" y="80245"/>
                </a:lnTo>
                <a:lnTo>
                  <a:pt x="118333" y="76759"/>
                </a:lnTo>
                <a:lnTo>
                  <a:pt x="119068" y="73281"/>
                </a:lnTo>
                <a:lnTo>
                  <a:pt x="119257" y="73100"/>
                </a:lnTo>
                <a:lnTo>
                  <a:pt x="119439" y="72912"/>
                </a:lnTo>
                <a:lnTo>
                  <a:pt x="119621" y="72551"/>
                </a:lnTo>
                <a:lnTo>
                  <a:pt x="119439" y="72362"/>
                </a:lnTo>
                <a:lnTo>
                  <a:pt x="119257" y="72001"/>
                </a:lnTo>
                <a:lnTo>
                  <a:pt x="119621" y="69072"/>
                </a:lnTo>
                <a:lnTo>
                  <a:pt x="119992" y="65955"/>
                </a:lnTo>
                <a:lnTo>
                  <a:pt x="119992" y="63026"/>
                </a:lnTo>
                <a:lnTo>
                  <a:pt x="119810" y="59909"/>
                </a:lnTo>
                <a:lnTo>
                  <a:pt x="119257" y="53494"/>
                </a:lnTo>
                <a:lnTo>
                  <a:pt x="118704" y="50197"/>
                </a:lnTo>
                <a:lnTo>
                  <a:pt x="118151" y="47087"/>
                </a:lnTo>
                <a:lnTo>
                  <a:pt x="117598" y="43970"/>
                </a:lnTo>
                <a:lnTo>
                  <a:pt x="116674" y="40853"/>
                </a:lnTo>
                <a:lnTo>
                  <a:pt x="115750" y="37743"/>
                </a:lnTo>
                <a:lnTo>
                  <a:pt x="114833" y="34807"/>
                </a:lnTo>
                <a:lnTo>
                  <a:pt x="113538" y="31878"/>
                </a:lnTo>
                <a:lnTo>
                  <a:pt x="112250" y="28949"/>
                </a:lnTo>
                <a:lnTo>
                  <a:pt x="110773" y="26201"/>
                </a:lnTo>
                <a:lnTo>
                  <a:pt x="109115" y="23453"/>
                </a:lnTo>
                <a:lnTo>
                  <a:pt x="107274" y="20885"/>
                </a:lnTo>
                <a:lnTo>
                  <a:pt x="105251" y="18506"/>
                </a:lnTo>
                <a:lnTo>
                  <a:pt x="103040" y="16119"/>
                </a:lnTo>
                <a:lnTo>
                  <a:pt x="100638" y="13921"/>
                </a:lnTo>
                <a:lnTo>
                  <a:pt x="98245" y="11911"/>
                </a:lnTo>
                <a:lnTo>
                  <a:pt x="95851" y="10262"/>
                </a:lnTo>
                <a:lnTo>
                  <a:pt x="93268" y="8613"/>
                </a:lnTo>
                <a:lnTo>
                  <a:pt x="90503" y="7145"/>
                </a:lnTo>
                <a:lnTo>
                  <a:pt x="87920" y="5865"/>
                </a:lnTo>
                <a:lnTo>
                  <a:pt x="84974" y="4585"/>
                </a:lnTo>
                <a:lnTo>
                  <a:pt x="82209" y="3666"/>
                </a:lnTo>
                <a:lnTo>
                  <a:pt x="79262" y="2748"/>
                </a:lnTo>
                <a:lnTo>
                  <a:pt x="76497" y="2017"/>
                </a:lnTo>
                <a:lnTo>
                  <a:pt x="73543" y="1287"/>
                </a:lnTo>
                <a:lnTo>
                  <a:pt x="70597" y="737"/>
                </a:lnTo>
                <a:lnTo>
                  <a:pt x="67650" y="368"/>
                </a:lnTo>
                <a:lnTo>
                  <a:pt x="64696" y="188"/>
                </a:lnTo>
                <a:lnTo>
                  <a:pt x="617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Shape 182"/>
          <p:cNvSpPr/>
          <p:nvPr/>
        </p:nvSpPr>
        <p:spPr>
          <a:xfrm>
            <a:off x="3527062" y="1254539"/>
            <a:ext cx="346200" cy="348300"/>
          </a:xfrm>
          <a:custGeom>
            <a:pathLst>
              <a:path extrusionOk="0" h="120000" w="120000">
                <a:moveTo>
                  <a:pt x="34103" y="56242"/>
                </a:moveTo>
                <a:lnTo>
                  <a:pt x="34656" y="56431"/>
                </a:lnTo>
                <a:lnTo>
                  <a:pt x="35209" y="56792"/>
                </a:lnTo>
                <a:lnTo>
                  <a:pt x="35573" y="57342"/>
                </a:lnTo>
                <a:lnTo>
                  <a:pt x="35762" y="58080"/>
                </a:lnTo>
                <a:lnTo>
                  <a:pt x="35762" y="58629"/>
                </a:lnTo>
                <a:lnTo>
                  <a:pt x="35573" y="59540"/>
                </a:lnTo>
                <a:lnTo>
                  <a:pt x="35020" y="60090"/>
                </a:lnTo>
                <a:lnTo>
                  <a:pt x="34467" y="60639"/>
                </a:lnTo>
                <a:lnTo>
                  <a:pt x="33550" y="60828"/>
                </a:lnTo>
                <a:lnTo>
                  <a:pt x="32626" y="60639"/>
                </a:lnTo>
                <a:lnTo>
                  <a:pt x="32073" y="60090"/>
                </a:lnTo>
                <a:lnTo>
                  <a:pt x="31520" y="59540"/>
                </a:lnTo>
                <a:lnTo>
                  <a:pt x="31338" y="58629"/>
                </a:lnTo>
                <a:lnTo>
                  <a:pt x="31520" y="57711"/>
                </a:lnTo>
                <a:lnTo>
                  <a:pt x="32073" y="56792"/>
                </a:lnTo>
                <a:lnTo>
                  <a:pt x="32626" y="56431"/>
                </a:lnTo>
                <a:lnTo>
                  <a:pt x="33361" y="56242"/>
                </a:lnTo>
                <a:close/>
                <a:moveTo>
                  <a:pt x="82396" y="56242"/>
                </a:moveTo>
                <a:lnTo>
                  <a:pt x="82949" y="56431"/>
                </a:lnTo>
                <a:lnTo>
                  <a:pt x="83502" y="56792"/>
                </a:lnTo>
                <a:lnTo>
                  <a:pt x="83865" y="57342"/>
                </a:lnTo>
                <a:lnTo>
                  <a:pt x="84055" y="58080"/>
                </a:lnTo>
                <a:lnTo>
                  <a:pt x="84055" y="58629"/>
                </a:lnTo>
                <a:lnTo>
                  <a:pt x="83865" y="59540"/>
                </a:lnTo>
                <a:lnTo>
                  <a:pt x="83312" y="60090"/>
                </a:lnTo>
                <a:lnTo>
                  <a:pt x="82767" y="60639"/>
                </a:lnTo>
                <a:lnTo>
                  <a:pt x="81843" y="60828"/>
                </a:lnTo>
                <a:lnTo>
                  <a:pt x="80919" y="60639"/>
                </a:lnTo>
                <a:lnTo>
                  <a:pt x="80366" y="60090"/>
                </a:lnTo>
                <a:lnTo>
                  <a:pt x="79813" y="59540"/>
                </a:lnTo>
                <a:lnTo>
                  <a:pt x="79631" y="58629"/>
                </a:lnTo>
                <a:lnTo>
                  <a:pt x="79813" y="57711"/>
                </a:lnTo>
                <a:lnTo>
                  <a:pt x="80366" y="56792"/>
                </a:lnTo>
                <a:lnTo>
                  <a:pt x="80919" y="56431"/>
                </a:lnTo>
                <a:lnTo>
                  <a:pt x="81661" y="56242"/>
                </a:lnTo>
                <a:close/>
                <a:moveTo>
                  <a:pt x="33914" y="53314"/>
                </a:moveTo>
                <a:lnTo>
                  <a:pt x="32626" y="53494"/>
                </a:lnTo>
                <a:lnTo>
                  <a:pt x="31338" y="54044"/>
                </a:lnTo>
                <a:lnTo>
                  <a:pt x="30414" y="54962"/>
                </a:lnTo>
                <a:lnTo>
                  <a:pt x="29490" y="56062"/>
                </a:lnTo>
                <a:lnTo>
                  <a:pt x="28937" y="56980"/>
                </a:lnTo>
                <a:lnTo>
                  <a:pt x="28573" y="58080"/>
                </a:lnTo>
                <a:lnTo>
                  <a:pt x="28202" y="58991"/>
                </a:lnTo>
                <a:lnTo>
                  <a:pt x="28202" y="60090"/>
                </a:lnTo>
                <a:lnTo>
                  <a:pt x="27831" y="61927"/>
                </a:lnTo>
                <a:lnTo>
                  <a:pt x="27831" y="63207"/>
                </a:lnTo>
                <a:lnTo>
                  <a:pt x="28202" y="64487"/>
                </a:lnTo>
                <a:lnTo>
                  <a:pt x="28573" y="65586"/>
                </a:lnTo>
                <a:lnTo>
                  <a:pt x="29308" y="66505"/>
                </a:lnTo>
                <a:lnTo>
                  <a:pt x="30043" y="67423"/>
                </a:lnTo>
                <a:lnTo>
                  <a:pt x="30967" y="67973"/>
                </a:lnTo>
                <a:lnTo>
                  <a:pt x="32073" y="68523"/>
                </a:lnTo>
                <a:lnTo>
                  <a:pt x="33361" y="68884"/>
                </a:lnTo>
                <a:lnTo>
                  <a:pt x="34838" y="69072"/>
                </a:lnTo>
                <a:lnTo>
                  <a:pt x="36126" y="68884"/>
                </a:lnTo>
                <a:lnTo>
                  <a:pt x="37421" y="68523"/>
                </a:lnTo>
                <a:lnTo>
                  <a:pt x="38527" y="67973"/>
                </a:lnTo>
                <a:lnTo>
                  <a:pt x="39444" y="67235"/>
                </a:lnTo>
                <a:lnTo>
                  <a:pt x="40368" y="66324"/>
                </a:lnTo>
                <a:lnTo>
                  <a:pt x="41103" y="65225"/>
                </a:lnTo>
                <a:lnTo>
                  <a:pt x="41656" y="64125"/>
                </a:lnTo>
                <a:lnTo>
                  <a:pt x="42027" y="62838"/>
                </a:lnTo>
                <a:lnTo>
                  <a:pt x="42209" y="61558"/>
                </a:lnTo>
                <a:lnTo>
                  <a:pt x="42027" y="60278"/>
                </a:lnTo>
                <a:lnTo>
                  <a:pt x="41845" y="58991"/>
                </a:lnTo>
                <a:lnTo>
                  <a:pt x="41474" y="57891"/>
                </a:lnTo>
                <a:lnTo>
                  <a:pt x="40921" y="56611"/>
                </a:lnTo>
                <a:lnTo>
                  <a:pt x="39997" y="55693"/>
                </a:lnTo>
                <a:lnTo>
                  <a:pt x="38891" y="54594"/>
                </a:lnTo>
                <a:lnTo>
                  <a:pt x="37785" y="53863"/>
                </a:lnTo>
                <a:lnTo>
                  <a:pt x="36497" y="53494"/>
                </a:lnTo>
                <a:lnTo>
                  <a:pt x="35209" y="53314"/>
                </a:lnTo>
                <a:close/>
                <a:moveTo>
                  <a:pt x="82214" y="53314"/>
                </a:moveTo>
                <a:lnTo>
                  <a:pt x="80919" y="53494"/>
                </a:lnTo>
                <a:lnTo>
                  <a:pt x="79631" y="54044"/>
                </a:lnTo>
                <a:lnTo>
                  <a:pt x="78707" y="54962"/>
                </a:lnTo>
                <a:lnTo>
                  <a:pt x="77790" y="56062"/>
                </a:lnTo>
                <a:lnTo>
                  <a:pt x="77237" y="56980"/>
                </a:lnTo>
                <a:lnTo>
                  <a:pt x="76866" y="58080"/>
                </a:lnTo>
                <a:lnTo>
                  <a:pt x="76495" y="58991"/>
                </a:lnTo>
                <a:lnTo>
                  <a:pt x="76495" y="60090"/>
                </a:lnTo>
                <a:lnTo>
                  <a:pt x="76131" y="61927"/>
                </a:lnTo>
                <a:lnTo>
                  <a:pt x="76131" y="63207"/>
                </a:lnTo>
                <a:lnTo>
                  <a:pt x="76495" y="64487"/>
                </a:lnTo>
                <a:lnTo>
                  <a:pt x="76866" y="65586"/>
                </a:lnTo>
                <a:lnTo>
                  <a:pt x="77601" y="66505"/>
                </a:lnTo>
                <a:lnTo>
                  <a:pt x="78343" y="67423"/>
                </a:lnTo>
                <a:lnTo>
                  <a:pt x="79260" y="67973"/>
                </a:lnTo>
                <a:lnTo>
                  <a:pt x="80366" y="68523"/>
                </a:lnTo>
                <a:lnTo>
                  <a:pt x="81661" y="68884"/>
                </a:lnTo>
                <a:lnTo>
                  <a:pt x="83131" y="69072"/>
                </a:lnTo>
                <a:lnTo>
                  <a:pt x="84418" y="68884"/>
                </a:lnTo>
                <a:lnTo>
                  <a:pt x="85714" y="68523"/>
                </a:lnTo>
                <a:lnTo>
                  <a:pt x="86820" y="67973"/>
                </a:lnTo>
                <a:lnTo>
                  <a:pt x="87736" y="67235"/>
                </a:lnTo>
                <a:lnTo>
                  <a:pt x="88661" y="66324"/>
                </a:lnTo>
                <a:lnTo>
                  <a:pt x="89395" y="65225"/>
                </a:lnTo>
                <a:lnTo>
                  <a:pt x="89948" y="64125"/>
                </a:lnTo>
                <a:lnTo>
                  <a:pt x="90320" y="62838"/>
                </a:lnTo>
                <a:lnTo>
                  <a:pt x="90501" y="61558"/>
                </a:lnTo>
                <a:lnTo>
                  <a:pt x="90320" y="60278"/>
                </a:lnTo>
                <a:lnTo>
                  <a:pt x="90138" y="58991"/>
                </a:lnTo>
                <a:lnTo>
                  <a:pt x="89767" y="57891"/>
                </a:lnTo>
                <a:lnTo>
                  <a:pt x="89214" y="56611"/>
                </a:lnTo>
                <a:lnTo>
                  <a:pt x="88289" y="55693"/>
                </a:lnTo>
                <a:lnTo>
                  <a:pt x="87183" y="54594"/>
                </a:lnTo>
                <a:lnTo>
                  <a:pt x="86077" y="53863"/>
                </a:lnTo>
                <a:lnTo>
                  <a:pt x="84790" y="53494"/>
                </a:lnTo>
                <a:lnTo>
                  <a:pt x="83502" y="53314"/>
                </a:lnTo>
                <a:close/>
                <a:moveTo>
                  <a:pt x="58988" y="77128"/>
                </a:moveTo>
                <a:lnTo>
                  <a:pt x="56587" y="77309"/>
                </a:lnTo>
                <a:lnTo>
                  <a:pt x="54193" y="77497"/>
                </a:lnTo>
                <a:lnTo>
                  <a:pt x="50322" y="78228"/>
                </a:lnTo>
                <a:lnTo>
                  <a:pt x="46451" y="79327"/>
                </a:lnTo>
                <a:lnTo>
                  <a:pt x="42762" y="80795"/>
                </a:lnTo>
                <a:lnTo>
                  <a:pt x="39080" y="82444"/>
                </a:lnTo>
                <a:lnTo>
                  <a:pt x="35944" y="83905"/>
                </a:lnTo>
                <a:lnTo>
                  <a:pt x="34103" y="84823"/>
                </a:lnTo>
                <a:lnTo>
                  <a:pt x="32444" y="85742"/>
                </a:lnTo>
                <a:lnTo>
                  <a:pt x="30967" y="86841"/>
                </a:lnTo>
                <a:lnTo>
                  <a:pt x="29679" y="88121"/>
                </a:lnTo>
                <a:lnTo>
                  <a:pt x="28573" y="89589"/>
                </a:lnTo>
                <a:lnTo>
                  <a:pt x="28202" y="90319"/>
                </a:lnTo>
                <a:lnTo>
                  <a:pt x="28020" y="91238"/>
                </a:lnTo>
                <a:lnTo>
                  <a:pt x="28020" y="91599"/>
                </a:lnTo>
                <a:lnTo>
                  <a:pt x="28020" y="92149"/>
                </a:lnTo>
                <a:lnTo>
                  <a:pt x="28384" y="92518"/>
                </a:lnTo>
                <a:lnTo>
                  <a:pt x="28755" y="92699"/>
                </a:lnTo>
                <a:lnTo>
                  <a:pt x="29679" y="92699"/>
                </a:lnTo>
                <a:lnTo>
                  <a:pt x="30043" y="92518"/>
                </a:lnTo>
                <a:lnTo>
                  <a:pt x="30414" y="92149"/>
                </a:lnTo>
                <a:lnTo>
                  <a:pt x="31520" y="91050"/>
                </a:lnTo>
                <a:lnTo>
                  <a:pt x="32626" y="89951"/>
                </a:lnTo>
                <a:lnTo>
                  <a:pt x="34103" y="89040"/>
                </a:lnTo>
                <a:lnTo>
                  <a:pt x="35762" y="88121"/>
                </a:lnTo>
                <a:lnTo>
                  <a:pt x="38891" y="86653"/>
                </a:lnTo>
                <a:lnTo>
                  <a:pt x="41845" y="85373"/>
                </a:lnTo>
                <a:lnTo>
                  <a:pt x="44974" y="84093"/>
                </a:lnTo>
                <a:lnTo>
                  <a:pt x="48292" y="82994"/>
                </a:lnTo>
                <a:lnTo>
                  <a:pt x="51610" y="82075"/>
                </a:lnTo>
                <a:lnTo>
                  <a:pt x="53269" y="81706"/>
                </a:lnTo>
                <a:lnTo>
                  <a:pt x="55117" y="81525"/>
                </a:lnTo>
                <a:lnTo>
                  <a:pt x="59352" y="81345"/>
                </a:lnTo>
                <a:lnTo>
                  <a:pt x="63776" y="81525"/>
                </a:lnTo>
                <a:lnTo>
                  <a:pt x="68200" y="82075"/>
                </a:lnTo>
                <a:lnTo>
                  <a:pt x="70412" y="82444"/>
                </a:lnTo>
                <a:lnTo>
                  <a:pt x="72624" y="82994"/>
                </a:lnTo>
                <a:lnTo>
                  <a:pt x="74836" y="83724"/>
                </a:lnTo>
                <a:lnTo>
                  <a:pt x="76866" y="84642"/>
                </a:lnTo>
                <a:lnTo>
                  <a:pt x="78896" y="85554"/>
                </a:lnTo>
                <a:lnTo>
                  <a:pt x="80737" y="86653"/>
                </a:lnTo>
                <a:lnTo>
                  <a:pt x="82578" y="87752"/>
                </a:lnTo>
                <a:lnTo>
                  <a:pt x="84237" y="89220"/>
                </a:lnTo>
                <a:lnTo>
                  <a:pt x="85714" y="90688"/>
                </a:lnTo>
                <a:lnTo>
                  <a:pt x="87002" y="92518"/>
                </a:lnTo>
                <a:lnTo>
                  <a:pt x="87736" y="93068"/>
                </a:lnTo>
                <a:lnTo>
                  <a:pt x="88479" y="93437"/>
                </a:lnTo>
                <a:lnTo>
                  <a:pt x="89214" y="93437"/>
                </a:lnTo>
                <a:lnTo>
                  <a:pt x="89948" y="93068"/>
                </a:lnTo>
                <a:lnTo>
                  <a:pt x="90501" y="92518"/>
                </a:lnTo>
                <a:lnTo>
                  <a:pt x="90873" y="91968"/>
                </a:lnTo>
                <a:lnTo>
                  <a:pt x="91054" y="91238"/>
                </a:lnTo>
                <a:lnTo>
                  <a:pt x="90691" y="90500"/>
                </a:lnTo>
                <a:lnTo>
                  <a:pt x="89032" y="88490"/>
                </a:lnTo>
                <a:lnTo>
                  <a:pt x="87373" y="86653"/>
                </a:lnTo>
                <a:lnTo>
                  <a:pt x="85524" y="85004"/>
                </a:lnTo>
                <a:lnTo>
                  <a:pt x="83502" y="83543"/>
                </a:lnTo>
                <a:lnTo>
                  <a:pt x="81290" y="82256"/>
                </a:lnTo>
                <a:lnTo>
                  <a:pt x="79078" y="81156"/>
                </a:lnTo>
                <a:lnTo>
                  <a:pt x="76684" y="80057"/>
                </a:lnTo>
                <a:lnTo>
                  <a:pt x="74283" y="79327"/>
                </a:lnTo>
                <a:lnTo>
                  <a:pt x="71707" y="78597"/>
                </a:lnTo>
                <a:lnTo>
                  <a:pt x="69306" y="78047"/>
                </a:lnTo>
                <a:lnTo>
                  <a:pt x="66730" y="77678"/>
                </a:lnTo>
                <a:lnTo>
                  <a:pt x="64147" y="77309"/>
                </a:lnTo>
                <a:lnTo>
                  <a:pt x="61564" y="77128"/>
                </a:lnTo>
                <a:close/>
                <a:moveTo>
                  <a:pt x="64518" y="5134"/>
                </a:moveTo>
                <a:lnTo>
                  <a:pt x="65624" y="5315"/>
                </a:lnTo>
                <a:lnTo>
                  <a:pt x="69124" y="5684"/>
                </a:lnTo>
                <a:lnTo>
                  <a:pt x="72442" y="6045"/>
                </a:lnTo>
                <a:lnTo>
                  <a:pt x="75760" y="6783"/>
                </a:lnTo>
                <a:lnTo>
                  <a:pt x="79078" y="7694"/>
                </a:lnTo>
                <a:lnTo>
                  <a:pt x="81661" y="8432"/>
                </a:lnTo>
                <a:lnTo>
                  <a:pt x="84237" y="9343"/>
                </a:lnTo>
                <a:lnTo>
                  <a:pt x="86820" y="10623"/>
                </a:lnTo>
                <a:lnTo>
                  <a:pt x="89214" y="11722"/>
                </a:lnTo>
                <a:lnTo>
                  <a:pt x="89214" y="11911"/>
                </a:lnTo>
                <a:lnTo>
                  <a:pt x="88842" y="12460"/>
                </a:lnTo>
                <a:lnTo>
                  <a:pt x="89032" y="13191"/>
                </a:lnTo>
                <a:lnTo>
                  <a:pt x="89214" y="13560"/>
                </a:lnTo>
                <a:lnTo>
                  <a:pt x="89585" y="13740"/>
                </a:lnTo>
                <a:lnTo>
                  <a:pt x="90138" y="13740"/>
                </a:lnTo>
                <a:lnTo>
                  <a:pt x="90691" y="13371"/>
                </a:lnTo>
                <a:lnTo>
                  <a:pt x="90873" y="13191"/>
                </a:lnTo>
                <a:lnTo>
                  <a:pt x="91054" y="13010"/>
                </a:lnTo>
                <a:lnTo>
                  <a:pt x="91244" y="13010"/>
                </a:lnTo>
                <a:lnTo>
                  <a:pt x="91979" y="13560"/>
                </a:lnTo>
                <a:lnTo>
                  <a:pt x="91797" y="14109"/>
                </a:lnTo>
                <a:lnTo>
                  <a:pt x="91607" y="14659"/>
                </a:lnTo>
                <a:lnTo>
                  <a:pt x="91797" y="15020"/>
                </a:lnTo>
                <a:lnTo>
                  <a:pt x="91979" y="15208"/>
                </a:lnTo>
                <a:lnTo>
                  <a:pt x="92350" y="15389"/>
                </a:lnTo>
                <a:lnTo>
                  <a:pt x="92532" y="15208"/>
                </a:lnTo>
                <a:lnTo>
                  <a:pt x="92903" y="15020"/>
                </a:lnTo>
                <a:lnTo>
                  <a:pt x="93456" y="14471"/>
                </a:lnTo>
                <a:lnTo>
                  <a:pt x="95115" y="15570"/>
                </a:lnTo>
                <a:lnTo>
                  <a:pt x="94744" y="16488"/>
                </a:lnTo>
                <a:lnTo>
                  <a:pt x="94744" y="16857"/>
                </a:lnTo>
                <a:lnTo>
                  <a:pt x="94744" y="17588"/>
                </a:lnTo>
                <a:lnTo>
                  <a:pt x="94925" y="17957"/>
                </a:lnTo>
                <a:lnTo>
                  <a:pt x="95115" y="18137"/>
                </a:lnTo>
                <a:lnTo>
                  <a:pt x="95478" y="18137"/>
                </a:lnTo>
                <a:lnTo>
                  <a:pt x="95850" y="17957"/>
                </a:lnTo>
                <a:lnTo>
                  <a:pt x="96221" y="17768"/>
                </a:lnTo>
                <a:lnTo>
                  <a:pt x="96584" y="17219"/>
                </a:lnTo>
                <a:lnTo>
                  <a:pt x="96774" y="16857"/>
                </a:lnTo>
                <a:lnTo>
                  <a:pt x="98243" y="18137"/>
                </a:lnTo>
                <a:lnTo>
                  <a:pt x="97690" y="19056"/>
                </a:lnTo>
                <a:lnTo>
                  <a:pt x="97327" y="19605"/>
                </a:lnTo>
                <a:lnTo>
                  <a:pt x="97327" y="20155"/>
                </a:lnTo>
                <a:lnTo>
                  <a:pt x="97327" y="20517"/>
                </a:lnTo>
                <a:lnTo>
                  <a:pt x="97508" y="20705"/>
                </a:lnTo>
                <a:lnTo>
                  <a:pt x="97880" y="20885"/>
                </a:lnTo>
                <a:lnTo>
                  <a:pt x="98243" y="20885"/>
                </a:lnTo>
                <a:lnTo>
                  <a:pt x="99167" y="20336"/>
                </a:lnTo>
                <a:lnTo>
                  <a:pt x="99902" y="19605"/>
                </a:lnTo>
                <a:lnTo>
                  <a:pt x="100826" y="20517"/>
                </a:lnTo>
                <a:lnTo>
                  <a:pt x="101561" y="21254"/>
                </a:lnTo>
                <a:lnTo>
                  <a:pt x="100455" y="22715"/>
                </a:lnTo>
                <a:lnTo>
                  <a:pt x="100273" y="23084"/>
                </a:lnTo>
                <a:lnTo>
                  <a:pt x="99902" y="23814"/>
                </a:lnTo>
                <a:lnTo>
                  <a:pt x="99902" y="24364"/>
                </a:lnTo>
                <a:lnTo>
                  <a:pt x="100092" y="24733"/>
                </a:lnTo>
                <a:lnTo>
                  <a:pt x="100273" y="24914"/>
                </a:lnTo>
                <a:lnTo>
                  <a:pt x="101008" y="24733"/>
                </a:lnTo>
                <a:lnTo>
                  <a:pt x="101561" y="24364"/>
                </a:lnTo>
                <a:lnTo>
                  <a:pt x="102667" y="23453"/>
                </a:lnTo>
                <a:lnTo>
                  <a:pt x="103038" y="22903"/>
                </a:lnTo>
                <a:lnTo>
                  <a:pt x="104516" y="24914"/>
                </a:lnTo>
                <a:lnTo>
                  <a:pt x="103773" y="25651"/>
                </a:lnTo>
                <a:lnTo>
                  <a:pt x="102667" y="26382"/>
                </a:lnTo>
                <a:lnTo>
                  <a:pt x="102304" y="26931"/>
                </a:lnTo>
                <a:lnTo>
                  <a:pt x="102114" y="27481"/>
                </a:lnTo>
                <a:lnTo>
                  <a:pt x="102114" y="27850"/>
                </a:lnTo>
                <a:lnTo>
                  <a:pt x="102485" y="28031"/>
                </a:lnTo>
                <a:lnTo>
                  <a:pt x="103220" y="28211"/>
                </a:lnTo>
                <a:lnTo>
                  <a:pt x="103773" y="28031"/>
                </a:lnTo>
                <a:lnTo>
                  <a:pt x="104516" y="27662"/>
                </a:lnTo>
                <a:lnTo>
                  <a:pt x="105069" y="27300"/>
                </a:lnTo>
                <a:lnTo>
                  <a:pt x="105803" y="26931"/>
                </a:lnTo>
                <a:lnTo>
                  <a:pt x="107281" y="29499"/>
                </a:lnTo>
                <a:lnTo>
                  <a:pt x="106538" y="30048"/>
                </a:lnTo>
                <a:lnTo>
                  <a:pt x="105069" y="31328"/>
                </a:lnTo>
                <a:lnTo>
                  <a:pt x="104326" y="31878"/>
                </a:lnTo>
                <a:lnTo>
                  <a:pt x="103963" y="32608"/>
                </a:lnTo>
                <a:lnTo>
                  <a:pt x="103963" y="32797"/>
                </a:lnTo>
                <a:lnTo>
                  <a:pt x="103963" y="32977"/>
                </a:lnTo>
                <a:lnTo>
                  <a:pt x="104879" y="32977"/>
                </a:lnTo>
                <a:lnTo>
                  <a:pt x="105803" y="32797"/>
                </a:lnTo>
                <a:lnTo>
                  <a:pt x="106728" y="32428"/>
                </a:lnTo>
                <a:lnTo>
                  <a:pt x="107462" y="31878"/>
                </a:lnTo>
                <a:lnTo>
                  <a:pt x="108387" y="31328"/>
                </a:lnTo>
                <a:lnTo>
                  <a:pt x="110046" y="35357"/>
                </a:lnTo>
                <a:lnTo>
                  <a:pt x="108750" y="35906"/>
                </a:lnTo>
                <a:lnTo>
                  <a:pt x="107644" y="36456"/>
                </a:lnTo>
                <a:lnTo>
                  <a:pt x="106728" y="37194"/>
                </a:lnTo>
                <a:lnTo>
                  <a:pt x="105803" y="38105"/>
                </a:lnTo>
                <a:lnTo>
                  <a:pt x="105622" y="38654"/>
                </a:lnTo>
                <a:lnTo>
                  <a:pt x="105432" y="39204"/>
                </a:lnTo>
                <a:lnTo>
                  <a:pt x="105432" y="39573"/>
                </a:lnTo>
                <a:lnTo>
                  <a:pt x="105622" y="39754"/>
                </a:lnTo>
                <a:lnTo>
                  <a:pt x="105803" y="39942"/>
                </a:lnTo>
                <a:lnTo>
                  <a:pt x="106175" y="39942"/>
                </a:lnTo>
                <a:lnTo>
                  <a:pt x="107091" y="39573"/>
                </a:lnTo>
                <a:lnTo>
                  <a:pt x="108015" y="39023"/>
                </a:lnTo>
                <a:lnTo>
                  <a:pt x="110227" y="37924"/>
                </a:lnTo>
                <a:lnTo>
                  <a:pt x="110780" y="37743"/>
                </a:lnTo>
                <a:lnTo>
                  <a:pt x="111886" y="41591"/>
                </a:lnTo>
                <a:lnTo>
                  <a:pt x="109493" y="42690"/>
                </a:lnTo>
                <a:lnTo>
                  <a:pt x="107462" y="43601"/>
                </a:lnTo>
                <a:lnTo>
                  <a:pt x="105622" y="44700"/>
                </a:lnTo>
                <a:lnTo>
                  <a:pt x="105622" y="45069"/>
                </a:lnTo>
                <a:lnTo>
                  <a:pt x="105622" y="45250"/>
                </a:lnTo>
                <a:lnTo>
                  <a:pt x="106909" y="45438"/>
                </a:lnTo>
                <a:lnTo>
                  <a:pt x="107834" y="45619"/>
                </a:lnTo>
                <a:lnTo>
                  <a:pt x="108940" y="45438"/>
                </a:lnTo>
                <a:lnTo>
                  <a:pt x="110227" y="45250"/>
                </a:lnTo>
                <a:lnTo>
                  <a:pt x="112621" y="44339"/>
                </a:lnTo>
                <a:lnTo>
                  <a:pt x="113545" y="48367"/>
                </a:lnTo>
                <a:lnTo>
                  <a:pt x="112258" y="48917"/>
                </a:lnTo>
                <a:lnTo>
                  <a:pt x="109303" y="49835"/>
                </a:lnTo>
                <a:lnTo>
                  <a:pt x="106356" y="50746"/>
                </a:lnTo>
                <a:lnTo>
                  <a:pt x="105985" y="51115"/>
                </a:lnTo>
                <a:lnTo>
                  <a:pt x="105985" y="51296"/>
                </a:lnTo>
                <a:lnTo>
                  <a:pt x="106175" y="51665"/>
                </a:lnTo>
                <a:lnTo>
                  <a:pt x="106538" y="51845"/>
                </a:lnTo>
                <a:lnTo>
                  <a:pt x="107834" y="51845"/>
                </a:lnTo>
                <a:lnTo>
                  <a:pt x="109303" y="51665"/>
                </a:lnTo>
                <a:lnTo>
                  <a:pt x="112068" y="51296"/>
                </a:lnTo>
                <a:lnTo>
                  <a:pt x="113917" y="50746"/>
                </a:lnTo>
                <a:lnTo>
                  <a:pt x="114470" y="54044"/>
                </a:lnTo>
                <a:lnTo>
                  <a:pt x="112621" y="54413"/>
                </a:lnTo>
                <a:lnTo>
                  <a:pt x="109493" y="55331"/>
                </a:lnTo>
                <a:lnTo>
                  <a:pt x="108015" y="55881"/>
                </a:lnTo>
                <a:lnTo>
                  <a:pt x="106538" y="56792"/>
                </a:lnTo>
                <a:lnTo>
                  <a:pt x="106356" y="57161"/>
                </a:lnTo>
                <a:lnTo>
                  <a:pt x="106356" y="57711"/>
                </a:lnTo>
                <a:lnTo>
                  <a:pt x="106728" y="58080"/>
                </a:lnTo>
                <a:lnTo>
                  <a:pt x="107281" y="58260"/>
                </a:lnTo>
                <a:lnTo>
                  <a:pt x="108750" y="58080"/>
                </a:lnTo>
                <a:lnTo>
                  <a:pt x="110227" y="57711"/>
                </a:lnTo>
                <a:lnTo>
                  <a:pt x="113174" y="56980"/>
                </a:lnTo>
                <a:lnTo>
                  <a:pt x="114833" y="56611"/>
                </a:lnTo>
                <a:lnTo>
                  <a:pt x="115204" y="60090"/>
                </a:lnTo>
                <a:lnTo>
                  <a:pt x="112811" y="60459"/>
                </a:lnTo>
                <a:lnTo>
                  <a:pt x="110962" y="60639"/>
                </a:lnTo>
                <a:lnTo>
                  <a:pt x="108940" y="60828"/>
                </a:lnTo>
                <a:lnTo>
                  <a:pt x="108015" y="61008"/>
                </a:lnTo>
                <a:lnTo>
                  <a:pt x="107091" y="61377"/>
                </a:lnTo>
                <a:lnTo>
                  <a:pt x="106356" y="61739"/>
                </a:lnTo>
                <a:lnTo>
                  <a:pt x="105622" y="62477"/>
                </a:lnTo>
                <a:lnTo>
                  <a:pt x="105432" y="62657"/>
                </a:lnTo>
                <a:lnTo>
                  <a:pt x="105432" y="62838"/>
                </a:lnTo>
                <a:lnTo>
                  <a:pt x="105622" y="63207"/>
                </a:lnTo>
                <a:lnTo>
                  <a:pt x="105803" y="63207"/>
                </a:lnTo>
                <a:lnTo>
                  <a:pt x="106728" y="63388"/>
                </a:lnTo>
                <a:lnTo>
                  <a:pt x="107644" y="63576"/>
                </a:lnTo>
                <a:lnTo>
                  <a:pt x="109674" y="63576"/>
                </a:lnTo>
                <a:lnTo>
                  <a:pt x="113545" y="63207"/>
                </a:lnTo>
                <a:lnTo>
                  <a:pt x="115386" y="63207"/>
                </a:lnTo>
                <a:lnTo>
                  <a:pt x="115386" y="66685"/>
                </a:lnTo>
                <a:lnTo>
                  <a:pt x="111705" y="66874"/>
                </a:lnTo>
                <a:lnTo>
                  <a:pt x="110046" y="66874"/>
                </a:lnTo>
                <a:lnTo>
                  <a:pt x="108387" y="67054"/>
                </a:lnTo>
                <a:lnTo>
                  <a:pt x="106728" y="67423"/>
                </a:lnTo>
                <a:lnTo>
                  <a:pt x="105985" y="67604"/>
                </a:lnTo>
                <a:lnTo>
                  <a:pt x="105250" y="67973"/>
                </a:lnTo>
                <a:lnTo>
                  <a:pt x="105069" y="68154"/>
                </a:lnTo>
                <a:lnTo>
                  <a:pt x="105250" y="68334"/>
                </a:lnTo>
                <a:lnTo>
                  <a:pt x="105803" y="68703"/>
                </a:lnTo>
                <a:lnTo>
                  <a:pt x="106728" y="69072"/>
                </a:lnTo>
                <a:lnTo>
                  <a:pt x="108387" y="69434"/>
                </a:lnTo>
                <a:lnTo>
                  <a:pt x="111705" y="69434"/>
                </a:lnTo>
                <a:lnTo>
                  <a:pt x="113364" y="69622"/>
                </a:lnTo>
                <a:lnTo>
                  <a:pt x="115204" y="69622"/>
                </a:lnTo>
                <a:lnTo>
                  <a:pt x="115023" y="71263"/>
                </a:lnTo>
                <a:lnTo>
                  <a:pt x="113545" y="71632"/>
                </a:lnTo>
                <a:lnTo>
                  <a:pt x="111705" y="72001"/>
                </a:lnTo>
                <a:lnTo>
                  <a:pt x="109856" y="72731"/>
                </a:lnTo>
                <a:lnTo>
                  <a:pt x="108197" y="73462"/>
                </a:lnTo>
                <a:lnTo>
                  <a:pt x="106538" y="74380"/>
                </a:lnTo>
                <a:lnTo>
                  <a:pt x="106356" y="74561"/>
                </a:lnTo>
                <a:lnTo>
                  <a:pt x="106356" y="74930"/>
                </a:lnTo>
                <a:lnTo>
                  <a:pt x="106538" y="75111"/>
                </a:lnTo>
                <a:lnTo>
                  <a:pt x="106728" y="75111"/>
                </a:lnTo>
                <a:lnTo>
                  <a:pt x="108387" y="75299"/>
                </a:lnTo>
                <a:lnTo>
                  <a:pt x="110046" y="75111"/>
                </a:lnTo>
                <a:lnTo>
                  <a:pt x="113364" y="74561"/>
                </a:lnTo>
                <a:lnTo>
                  <a:pt x="114470" y="74380"/>
                </a:lnTo>
                <a:lnTo>
                  <a:pt x="113545" y="78228"/>
                </a:lnTo>
                <a:lnTo>
                  <a:pt x="110227" y="78777"/>
                </a:lnTo>
                <a:lnTo>
                  <a:pt x="108750" y="78958"/>
                </a:lnTo>
                <a:lnTo>
                  <a:pt x="107462" y="79146"/>
                </a:lnTo>
                <a:lnTo>
                  <a:pt x="106175" y="79508"/>
                </a:lnTo>
                <a:lnTo>
                  <a:pt x="105622" y="79877"/>
                </a:lnTo>
                <a:lnTo>
                  <a:pt x="105069" y="80426"/>
                </a:lnTo>
                <a:lnTo>
                  <a:pt x="104879" y="80795"/>
                </a:lnTo>
                <a:lnTo>
                  <a:pt x="104879" y="81345"/>
                </a:lnTo>
                <a:lnTo>
                  <a:pt x="105250" y="81706"/>
                </a:lnTo>
                <a:lnTo>
                  <a:pt x="105432" y="82075"/>
                </a:lnTo>
                <a:lnTo>
                  <a:pt x="105985" y="82256"/>
                </a:lnTo>
                <a:lnTo>
                  <a:pt x="106728" y="82444"/>
                </a:lnTo>
                <a:lnTo>
                  <a:pt x="108015" y="82444"/>
                </a:lnTo>
                <a:lnTo>
                  <a:pt x="110599" y="82075"/>
                </a:lnTo>
                <a:lnTo>
                  <a:pt x="112258" y="81894"/>
                </a:lnTo>
                <a:lnTo>
                  <a:pt x="112258" y="81894"/>
                </a:lnTo>
                <a:lnTo>
                  <a:pt x="110780" y="85373"/>
                </a:lnTo>
                <a:lnTo>
                  <a:pt x="109856" y="85373"/>
                </a:lnTo>
                <a:lnTo>
                  <a:pt x="108387" y="85192"/>
                </a:lnTo>
                <a:lnTo>
                  <a:pt x="106909" y="85373"/>
                </a:lnTo>
                <a:lnTo>
                  <a:pt x="105432" y="85554"/>
                </a:lnTo>
                <a:lnTo>
                  <a:pt x="104144" y="86103"/>
                </a:lnTo>
                <a:lnTo>
                  <a:pt x="104144" y="86291"/>
                </a:lnTo>
                <a:lnTo>
                  <a:pt x="104144" y="86472"/>
                </a:lnTo>
                <a:lnTo>
                  <a:pt x="105432" y="87022"/>
                </a:lnTo>
                <a:lnTo>
                  <a:pt x="106728" y="87391"/>
                </a:lnTo>
                <a:lnTo>
                  <a:pt x="109493" y="87752"/>
                </a:lnTo>
                <a:lnTo>
                  <a:pt x="107644" y="90869"/>
                </a:lnTo>
                <a:lnTo>
                  <a:pt x="105985" y="90869"/>
                </a:lnTo>
                <a:lnTo>
                  <a:pt x="104144" y="91050"/>
                </a:lnTo>
                <a:lnTo>
                  <a:pt x="103220" y="90869"/>
                </a:lnTo>
                <a:lnTo>
                  <a:pt x="102114" y="90688"/>
                </a:lnTo>
                <a:lnTo>
                  <a:pt x="101198" y="90500"/>
                </a:lnTo>
                <a:lnTo>
                  <a:pt x="100273" y="90500"/>
                </a:lnTo>
                <a:lnTo>
                  <a:pt x="100092" y="90688"/>
                </a:lnTo>
                <a:lnTo>
                  <a:pt x="99902" y="90869"/>
                </a:lnTo>
                <a:lnTo>
                  <a:pt x="100092" y="91599"/>
                </a:lnTo>
                <a:lnTo>
                  <a:pt x="100455" y="92149"/>
                </a:lnTo>
                <a:lnTo>
                  <a:pt x="101008" y="92699"/>
                </a:lnTo>
                <a:lnTo>
                  <a:pt x="101751" y="93068"/>
                </a:lnTo>
                <a:lnTo>
                  <a:pt x="102667" y="93248"/>
                </a:lnTo>
                <a:lnTo>
                  <a:pt x="103591" y="93437"/>
                </a:lnTo>
                <a:lnTo>
                  <a:pt x="105622" y="93617"/>
                </a:lnTo>
                <a:lnTo>
                  <a:pt x="103038" y="96546"/>
                </a:lnTo>
                <a:lnTo>
                  <a:pt x="99167" y="95816"/>
                </a:lnTo>
                <a:lnTo>
                  <a:pt x="97508" y="95447"/>
                </a:lnTo>
                <a:lnTo>
                  <a:pt x="96584" y="95447"/>
                </a:lnTo>
                <a:lnTo>
                  <a:pt x="95668" y="95635"/>
                </a:lnTo>
                <a:lnTo>
                  <a:pt x="95478" y="95816"/>
                </a:lnTo>
                <a:lnTo>
                  <a:pt x="95478" y="96185"/>
                </a:lnTo>
                <a:lnTo>
                  <a:pt x="95668" y="96734"/>
                </a:lnTo>
                <a:lnTo>
                  <a:pt x="96031" y="97284"/>
                </a:lnTo>
                <a:lnTo>
                  <a:pt x="96584" y="97645"/>
                </a:lnTo>
                <a:lnTo>
                  <a:pt x="97327" y="98014"/>
                </a:lnTo>
                <a:lnTo>
                  <a:pt x="98796" y="98745"/>
                </a:lnTo>
                <a:lnTo>
                  <a:pt x="100455" y="99114"/>
                </a:lnTo>
                <a:lnTo>
                  <a:pt x="99349" y="100032"/>
                </a:lnTo>
                <a:lnTo>
                  <a:pt x="98986" y="100032"/>
                </a:lnTo>
                <a:lnTo>
                  <a:pt x="95478" y="99844"/>
                </a:lnTo>
                <a:lnTo>
                  <a:pt x="93638" y="99482"/>
                </a:lnTo>
                <a:lnTo>
                  <a:pt x="92713" y="99294"/>
                </a:lnTo>
                <a:lnTo>
                  <a:pt x="91797" y="99294"/>
                </a:lnTo>
                <a:lnTo>
                  <a:pt x="91244" y="99482"/>
                </a:lnTo>
                <a:lnTo>
                  <a:pt x="90873" y="99844"/>
                </a:lnTo>
                <a:lnTo>
                  <a:pt x="90873" y="100394"/>
                </a:lnTo>
                <a:lnTo>
                  <a:pt x="91054" y="100762"/>
                </a:lnTo>
                <a:lnTo>
                  <a:pt x="91979" y="101681"/>
                </a:lnTo>
                <a:lnTo>
                  <a:pt x="93266" y="102231"/>
                </a:lnTo>
                <a:lnTo>
                  <a:pt x="94562" y="102592"/>
                </a:lnTo>
                <a:lnTo>
                  <a:pt x="96031" y="102780"/>
                </a:lnTo>
                <a:lnTo>
                  <a:pt x="92713" y="104979"/>
                </a:lnTo>
                <a:lnTo>
                  <a:pt x="92160" y="104791"/>
                </a:lnTo>
                <a:lnTo>
                  <a:pt x="88661" y="104060"/>
                </a:lnTo>
                <a:lnTo>
                  <a:pt x="87002" y="103691"/>
                </a:lnTo>
                <a:lnTo>
                  <a:pt x="85343" y="103330"/>
                </a:lnTo>
                <a:lnTo>
                  <a:pt x="85161" y="103511"/>
                </a:lnTo>
                <a:lnTo>
                  <a:pt x="84971" y="103511"/>
                </a:lnTo>
                <a:lnTo>
                  <a:pt x="84971" y="104060"/>
                </a:lnTo>
                <a:lnTo>
                  <a:pt x="85343" y="104610"/>
                </a:lnTo>
                <a:lnTo>
                  <a:pt x="85714" y="105159"/>
                </a:lnTo>
                <a:lnTo>
                  <a:pt x="86820" y="105890"/>
                </a:lnTo>
                <a:lnTo>
                  <a:pt x="88108" y="106439"/>
                </a:lnTo>
                <a:lnTo>
                  <a:pt x="89395" y="106989"/>
                </a:lnTo>
                <a:lnTo>
                  <a:pt x="86820" y="108277"/>
                </a:lnTo>
                <a:lnTo>
                  <a:pt x="86267" y="107908"/>
                </a:lnTo>
                <a:lnTo>
                  <a:pt x="85896" y="107727"/>
                </a:lnTo>
                <a:lnTo>
                  <a:pt x="84790" y="107358"/>
                </a:lnTo>
                <a:lnTo>
                  <a:pt x="82578" y="107177"/>
                </a:lnTo>
                <a:lnTo>
                  <a:pt x="80737" y="106989"/>
                </a:lnTo>
                <a:lnTo>
                  <a:pt x="79631" y="106989"/>
                </a:lnTo>
                <a:lnTo>
                  <a:pt x="78707" y="107177"/>
                </a:lnTo>
                <a:lnTo>
                  <a:pt x="78525" y="107177"/>
                </a:lnTo>
                <a:lnTo>
                  <a:pt x="78525" y="107539"/>
                </a:lnTo>
                <a:lnTo>
                  <a:pt x="78525" y="107908"/>
                </a:lnTo>
                <a:lnTo>
                  <a:pt x="78896" y="108277"/>
                </a:lnTo>
                <a:lnTo>
                  <a:pt x="79449" y="109007"/>
                </a:lnTo>
                <a:lnTo>
                  <a:pt x="80555" y="109557"/>
                </a:lnTo>
                <a:lnTo>
                  <a:pt x="81290" y="109737"/>
                </a:lnTo>
                <a:lnTo>
                  <a:pt x="82578" y="110106"/>
                </a:lnTo>
                <a:lnTo>
                  <a:pt x="79631" y="111025"/>
                </a:lnTo>
                <a:lnTo>
                  <a:pt x="78154" y="110475"/>
                </a:lnTo>
                <a:lnTo>
                  <a:pt x="76684" y="110106"/>
                </a:lnTo>
                <a:lnTo>
                  <a:pt x="75025" y="109925"/>
                </a:lnTo>
                <a:lnTo>
                  <a:pt x="74283" y="109925"/>
                </a:lnTo>
                <a:lnTo>
                  <a:pt x="73548" y="110287"/>
                </a:lnTo>
                <a:lnTo>
                  <a:pt x="73366" y="110475"/>
                </a:lnTo>
                <a:lnTo>
                  <a:pt x="73366" y="110836"/>
                </a:lnTo>
                <a:lnTo>
                  <a:pt x="73730" y="111386"/>
                </a:lnTo>
                <a:lnTo>
                  <a:pt x="74283" y="111755"/>
                </a:lnTo>
                <a:lnTo>
                  <a:pt x="75389" y="112305"/>
                </a:lnTo>
                <a:lnTo>
                  <a:pt x="72995" y="112854"/>
                </a:lnTo>
                <a:lnTo>
                  <a:pt x="72624" y="112485"/>
                </a:lnTo>
                <a:lnTo>
                  <a:pt x="72260" y="112305"/>
                </a:lnTo>
                <a:lnTo>
                  <a:pt x="71518" y="111936"/>
                </a:lnTo>
                <a:lnTo>
                  <a:pt x="70048" y="111755"/>
                </a:lnTo>
                <a:lnTo>
                  <a:pt x="69306" y="111755"/>
                </a:lnTo>
                <a:lnTo>
                  <a:pt x="68571" y="111936"/>
                </a:lnTo>
                <a:lnTo>
                  <a:pt x="68389" y="112305"/>
                </a:lnTo>
                <a:lnTo>
                  <a:pt x="68018" y="112674"/>
                </a:lnTo>
                <a:lnTo>
                  <a:pt x="68018" y="113035"/>
                </a:lnTo>
                <a:lnTo>
                  <a:pt x="68200" y="113404"/>
                </a:lnTo>
                <a:lnTo>
                  <a:pt x="68389" y="113585"/>
                </a:lnTo>
                <a:lnTo>
                  <a:pt x="65624" y="113954"/>
                </a:lnTo>
                <a:lnTo>
                  <a:pt x="62859" y="114134"/>
                </a:lnTo>
                <a:lnTo>
                  <a:pt x="54746" y="114134"/>
                </a:lnTo>
                <a:lnTo>
                  <a:pt x="51981" y="113773"/>
                </a:lnTo>
                <a:lnTo>
                  <a:pt x="49398" y="113404"/>
                </a:lnTo>
                <a:lnTo>
                  <a:pt x="46633" y="112854"/>
                </a:lnTo>
                <a:lnTo>
                  <a:pt x="44057" y="112305"/>
                </a:lnTo>
                <a:lnTo>
                  <a:pt x="41474" y="111574"/>
                </a:lnTo>
                <a:lnTo>
                  <a:pt x="38891" y="110656"/>
                </a:lnTo>
                <a:lnTo>
                  <a:pt x="36497" y="109737"/>
                </a:lnTo>
                <a:lnTo>
                  <a:pt x="33914" y="108457"/>
                </a:lnTo>
                <a:lnTo>
                  <a:pt x="31520" y="107358"/>
                </a:lnTo>
                <a:lnTo>
                  <a:pt x="29308" y="105890"/>
                </a:lnTo>
                <a:lnTo>
                  <a:pt x="26914" y="104429"/>
                </a:lnTo>
                <a:lnTo>
                  <a:pt x="24884" y="102961"/>
                </a:lnTo>
                <a:lnTo>
                  <a:pt x="23043" y="101312"/>
                </a:lnTo>
                <a:lnTo>
                  <a:pt x="21203" y="99663"/>
                </a:lnTo>
                <a:lnTo>
                  <a:pt x="19354" y="97834"/>
                </a:lnTo>
                <a:lnTo>
                  <a:pt x="17695" y="96185"/>
                </a:lnTo>
                <a:lnTo>
                  <a:pt x="16036" y="94167"/>
                </a:lnTo>
                <a:lnTo>
                  <a:pt x="14567" y="92149"/>
                </a:lnTo>
                <a:lnTo>
                  <a:pt x="13090" y="90139"/>
                </a:lnTo>
                <a:lnTo>
                  <a:pt x="11802" y="88121"/>
                </a:lnTo>
                <a:lnTo>
                  <a:pt x="10696" y="85922"/>
                </a:lnTo>
                <a:lnTo>
                  <a:pt x="9590" y="83724"/>
                </a:lnTo>
                <a:lnTo>
                  <a:pt x="8666" y="81525"/>
                </a:lnTo>
                <a:lnTo>
                  <a:pt x="7931" y="79146"/>
                </a:lnTo>
                <a:lnTo>
                  <a:pt x="7188" y="76759"/>
                </a:lnTo>
                <a:lnTo>
                  <a:pt x="6825" y="74380"/>
                </a:lnTo>
                <a:lnTo>
                  <a:pt x="6272" y="71813"/>
                </a:lnTo>
                <a:lnTo>
                  <a:pt x="5901" y="67785"/>
                </a:lnTo>
                <a:lnTo>
                  <a:pt x="5719" y="63757"/>
                </a:lnTo>
                <a:lnTo>
                  <a:pt x="5719" y="59728"/>
                </a:lnTo>
                <a:lnTo>
                  <a:pt x="6082" y="55693"/>
                </a:lnTo>
                <a:lnTo>
                  <a:pt x="6454" y="51665"/>
                </a:lnTo>
                <a:lnTo>
                  <a:pt x="7378" y="47817"/>
                </a:lnTo>
                <a:lnTo>
                  <a:pt x="8294" y="43970"/>
                </a:lnTo>
                <a:lnTo>
                  <a:pt x="9772" y="40303"/>
                </a:lnTo>
                <a:lnTo>
                  <a:pt x="10696" y="38105"/>
                </a:lnTo>
                <a:lnTo>
                  <a:pt x="11984" y="35725"/>
                </a:lnTo>
                <a:lnTo>
                  <a:pt x="13461" y="33158"/>
                </a:lnTo>
                <a:lnTo>
                  <a:pt x="15302" y="30598"/>
                </a:lnTo>
                <a:lnTo>
                  <a:pt x="17332" y="27850"/>
                </a:lnTo>
                <a:lnTo>
                  <a:pt x="19544" y="25102"/>
                </a:lnTo>
                <a:lnTo>
                  <a:pt x="22119" y="22165"/>
                </a:lnTo>
                <a:lnTo>
                  <a:pt x="24884" y="19605"/>
                </a:lnTo>
                <a:lnTo>
                  <a:pt x="27831" y="17038"/>
                </a:lnTo>
                <a:lnTo>
                  <a:pt x="30967" y="14471"/>
                </a:lnTo>
                <a:lnTo>
                  <a:pt x="34467" y="12272"/>
                </a:lnTo>
                <a:lnTo>
                  <a:pt x="37974" y="10262"/>
                </a:lnTo>
                <a:lnTo>
                  <a:pt x="41845" y="8613"/>
                </a:lnTo>
                <a:lnTo>
                  <a:pt x="45898" y="7333"/>
                </a:lnTo>
                <a:lnTo>
                  <a:pt x="47928" y="6964"/>
                </a:lnTo>
                <a:lnTo>
                  <a:pt x="49951" y="6595"/>
                </a:lnTo>
                <a:lnTo>
                  <a:pt x="52163" y="6234"/>
                </a:lnTo>
                <a:lnTo>
                  <a:pt x="54375" y="6045"/>
                </a:lnTo>
                <a:lnTo>
                  <a:pt x="57140" y="5865"/>
                </a:lnTo>
                <a:lnTo>
                  <a:pt x="60094" y="5496"/>
                </a:lnTo>
                <a:lnTo>
                  <a:pt x="63041" y="5134"/>
                </a:lnTo>
                <a:close/>
                <a:moveTo>
                  <a:pt x="61753" y="0"/>
                </a:moveTo>
                <a:lnTo>
                  <a:pt x="58799" y="188"/>
                </a:lnTo>
                <a:lnTo>
                  <a:pt x="56034" y="549"/>
                </a:lnTo>
                <a:lnTo>
                  <a:pt x="53640" y="368"/>
                </a:lnTo>
                <a:lnTo>
                  <a:pt x="51428" y="368"/>
                </a:lnTo>
                <a:lnTo>
                  <a:pt x="49034" y="549"/>
                </a:lnTo>
                <a:lnTo>
                  <a:pt x="46822" y="1099"/>
                </a:lnTo>
                <a:lnTo>
                  <a:pt x="44421" y="1648"/>
                </a:lnTo>
                <a:lnTo>
                  <a:pt x="42027" y="2386"/>
                </a:lnTo>
                <a:lnTo>
                  <a:pt x="39633" y="3297"/>
                </a:lnTo>
                <a:lnTo>
                  <a:pt x="37421" y="4216"/>
                </a:lnTo>
                <a:lnTo>
                  <a:pt x="32808" y="6595"/>
                </a:lnTo>
                <a:lnTo>
                  <a:pt x="28573" y="9163"/>
                </a:lnTo>
                <a:lnTo>
                  <a:pt x="24513" y="12091"/>
                </a:lnTo>
                <a:lnTo>
                  <a:pt x="21013" y="15020"/>
                </a:lnTo>
                <a:lnTo>
                  <a:pt x="18991" y="16857"/>
                </a:lnTo>
                <a:lnTo>
                  <a:pt x="17142" y="18687"/>
                </a:lnTo>
                <a:lnTo>
                  <a:pt x="15483" y="20517"/>
                </a:lnTo>
                <a:lnTo>
                  <a:pt x="13824" y="22534"/>
                </a:lnTo>
                <a:lnTo>
                  <a:pt x="12537" y="24552"/>
                </a:lnTo>
                <a:lnTo>
                  <a:pt x="11059" y="26562"/>
                </a:lnTo>
                <a:lnTo>
                  <a:pt x="8666" y="30779"/>
                </a:lnTo>
                <a:lnTo>
                  <a:pt x="6635" y="35357"/>
                </a:lnTo>
                <a:lnTo>
                  <a:pt x="4795" y="39942"/>
                </a:lnTo>
                <a:lnTo>
                  <a:pt x="3136" y="44888"/>
                </a:lnTo>
                <a:lnTo>
                  <a:pt x="1658" y="50016"/>
                </a:lnTo>
                <a:lnTo>
                  <a:pt x="1105" y="52764"/>
                </a:lnTo>
                <a:lnTo>
                  <a:pt x="552" y="55512"/>
                </a:lnTo>
                <a:lnTo>
                  <a:pt x="189" y="58260"/>
                </a:lnTo>
                <a:lnTo>
                  <a:pt x="189" y="61008"/>
                </a:lnTo>
                <a:lnTo>
                  <a:pt x="0" y="63757"/>
                </a:lnTo>
                <a:lnTo>
                  <a:pt x="189" y="66324"/>
                </a:lnTo>
                <a:lnTo>
                  <a:pt x="552" y="69072"/>
                </a:lnTo>
                <a:lnTo>
                  <a:pt x="924" y="71632"/>
                </a:lnTo>
                <a:lnTo>
                  <a:pt x="1477" y="74380"/>
                </a:lnTo>
                <a:lnTo>
                  <a:pt x="2211" y="76948"/>
                </a:lnTo>
                <a:lnTo>
                  <a:pt x="2954" y="79508"/>
                </a:lnTo>
                <a:lnTo>
                  <a:pt x="3870" y="82075"/>
                </a:lnTo>
                <a:lnTo>
                  <a:pt x="4976" y="84642"/>
                </a:lnTo>
                <a:lnTo>
                  <a:pt x="6272" y="87202"/>
                </a:lnTo>
                <a:lnTo>
                  <a:pt x="8847" y="92337"/>
                </a:lnTo>
                <a:lnTo>
                  <a:pt x="10696" y="95085"/>
                </a:lnTo>
                <a:lnTo>
                  <a:pt x="12537" y="97834"/>
                </a:lnTo>
                <a:lnTo>
                  <a:pt x="14377" y="100394"/>
                </a:lnTo>
                <a:lnTo>
                  <a:pt x="16408" y="102780"/>
                </a:lnTo>
                <a:lnTo>
                  <a:pt x="18620" y="104979"/>
                </a:lnTo>
                <a:lnTo>
                  <a:pt x="20832" y="107177"/>
                </a:lnTo>
                <a:lnTo>
                  <a:pt x="23225" y="109188"/>
                </a:lnTo>
                <a:lnTo>
                  <a:pt x="25619" y="111025"/>
                </a:lnTo>
                <a:lnTo>
                  <a:pt x="28202" y="112674"/>
                </a:lnTo>
                <a:lnTo>
                  <a:pt x="30785" y="114134"/>
                </a:lnTo>
                <a:lnTo>
                  <a:pt x="33550" y="115602"/>
                </a:lnTo>
                <a:lnTo>
                  <a:pt x="36497" y="116702"/>
                </a:lnTo>
                <a:lnTo>
                  <a:pt x="39444" y="117620"/>
                </a:lnTo>
                <a:lnTo>
                  <a:pt x="42398" y="118531"/>
                </a:lnTo>
                <a:lnTo>
                  <a:pt x="45527" y="119081"/>
                </a:lnTo>
                <a:lnTo>
                  <a:pt x="48845" y="119631"/>
                </a:lnTo>
                <a:lnTo>
                  <a:pt x="51981" y="119819"/>
                </a:lnTo>
                <a:lnTo>
                  <a:pt x="55299" y="120000"/>
                </a:lnTo>
                <a:lnTo>
                  <a:pt x="58617" y="120000"/>
                </a:lnTo>
                <a:lnTo>
                  <a:pt x="61935" y="119819"/>
                </a:lnTo>
                <a:lnTo>
                  <a:pt x="65071" y="119631"/>
                </a:lnTo>
                <a:lnTo>
                  <a:pt x="68389" y="119269"/>
                </a:lnTo>
                <a:lnTo>
                  <a:pt x="71518" y="118720"/>
                </a:lnTo>
                <a:lnTo>
                  <a:pt x="74654" y="117982"/>
                </a:lnTo>
                <a:lnTo>
                  <a:pt x="77790" y="117251"/>
                </a:lnTo>
                <a:lnTo>
                  <a:pt x="80919" y="116333"/>
                </a:lnTo>
                <a:lnTo>
                  <a:pt x="83865" y="115234"/>
                </a:lnTo>
                <a:lnTo>
                  <a:pt x="86820" y="113954"/>
                </a:lnTo>
                <a:lnTo>
                  <a:pt x="89767" y="112485"/>
                </a:lnTo>
                <a:lnTo>
                  <a:pt x="92532" y="110836"/>
                </a:lnTo>
                <a:lnTo>
                  <a:pt x="95297" y="109007"/>
                </a:lnTo>
                <a:lnTo>
                  <a:pt x="98061" y="107177"/>
                </a:lnTo>
                <a:lnTo>
                  <a:pt x="100645" y="104979"/>
                </a:lnTo>
                <a:lnTo>
                  <a:pt x="103038" y="102780"/>
                </a:lnTo>
                <a:lnTo>
                  <a:pt x="105432" y="100394"/>
                </a:lnTo>
                <a:lnTo>
                  <a:pt x="107462" y="98014"/>
                </a:lnTo>
                <a:lnTo>
                  <a:pt x="109493" y="95635"/>
                </a:lnTo>
                <a:lnTo>
                  <a:pt x="111333" y="93068"/>
                </a:lnTo>
                <a:lnTo>
                  <a:pt x="112992" y="90319"/>
                </a:lnTo>
                <a:lnTo>
                  <a:pt x="114470" y="87571"/>
                </a:lnTo>
                <a:lnTo>
                  <a:pt x="114651" y="87571"/>
                </a:lnTo>
                <a:lnTo>
                  <a:pt x="114833" y="87202"/>
                </a:lnTo>
                <a:lnTo>
                  <a:pt x="114833" y="86841"/>
                </a:lnTo>
                <a:lnTo>
                  <a:pt x="116310" y="83543"/>
                </a:lnTo>
                <a:lnTo>
                  <a:pt x="117598" y="80245"/>
                </a:lnTo>
                <a:lnTo>
                  <a:pt x="118522" y="76759"/>
                </a:lnTo>
                <a:lnTo>
                  <a:pt x="119257" y="73281"/>
                </a:lnTo>
                <a:lnTo>
                  <a:pt x="119447" y="73100"/>
                </a:lnTo>
                <a:lnTo>
                  <a:pt x="119628" y="72912"/>
                </a:lnTo>
                <a:lnTo>
                  <a:pt x="119628" y="72551"/>
                </a:lnTo>
                <a:lnTo>
                  <a:pt x="119628" y="72362"/>
                </a:lnTo>
                <a:lnTo>
                  <a:pt x="119447" y="72001"/>
                </a:lnTo>
                <a:lnTo>
                  <a:pt x="119810" y="69072"/>
                </a:lnTo>
                <a:lnTo>
                  <a:pt x="120000" y="65955"/>
                </a:lnTo>
                <a:lnTo>
                  <a:pt x="120000" y="63026"/>
                </a:lnTo>
                <a:lnTo>
                  <a:pt x="120000" y="59909"/>
                </a:lnTo>
                <a:lnTo>
                  <a:pt x="119257" y="53494"/>
                </a:lnTo>
                <a:lnTo>
                  <a:pt x="118894" y="50197"/>
                </a:lnTo>
                <a:lnTo>
                  <a:pt x="118341" y="47087"/>
                </a:lnTo>
                <a:lnTo>
                  <a:pt x="117598" y="43970"/>
                </a:lnTo>
                <a:lnTo>
                  <a:pt x="116863" y="40853"/>
                </a:lnTo>
                <a:lnTo>
                  <a:pt x="115939" y="37743"/>
                </a:lnTo>
                <a:lnTo>
                  <a:pt x="114833" y="34807"/>
                </a:lnTo>
                <a:lnTo>
                  <a:pt x="113727" y="31878"/>
                </a:lnTo>
                <a:lnTo>
                  <a:pt x="112258" y="28949"/>
                </a:lnTo>
                <a:lnTo>
                  <a:pt x="110780" y="26201"/>
                </a:lnTo>
                <a:lnTo>
                  <a:pt x="109121" y="23453"/>
                </a:lnTo>
                <a:lnTo>
                  <a:pt x="107281" y="20885"/>
                </a:lnTo>
                <a:lnTo>
                  <a:pt x="105250" y="18506"/>
                </a:lnTo>
                <a:lnTo>
                  <a:pt x="103038" y="16119"/>
                </a:lnTo>
                <a:lnTo>
                  <a:pt x="100645" y="13921"/>
                </a:lnTo>
                <a:lnTo>
                  <a:pt x="98433" y="11911"/>
                </a:lnTo>
                <a:lnTo>
                  <a:pt x="95850" y="10262"/>
                </a:lnTo>
                <a:lnTo>
                  <a:pt x="93266" y="8613"/>
                </a:lnTo>
                <a:lnTo>
                  <a:pt x="90691" y="7145"/>
                </a:lnTo>
                <a:lnTo>
                  <a:pt x="87926" y="5865"/>
                </a:lnTo>
                <a:lnTo>
                  <a:pt x="85161" y="4585"/>
                </a:lnTo>
                <a:lnTo>
                  <a:pt x="82214" y="3666"/>
                </a:lnTo>
                <a:lnTo>
                  <a:pt x="79449" y="2748"/>
                </a:lnTo>
                <a:lnTo>
                  <a:pt x="76684" y="2017"/>
                </a:lnTo>
                <a:lnTo>
                  <a:pt x="73730" y="1287"/>
                </a:lnTo>
                <a:lnTo>
                  <a:pt x="70783" y="737"/>
                </a:lnTo>
                <a:lnTo>
                  <a:pt x="67836" y="368"/>
                </a:lnTo>
                <a:lnTo>
                  <a:pt x="64700" y="188"/>
                </a:lnTo>
                <a:lnTo>
                  <a:pt x="6175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/>
          <p:nvPr>
            <p:ph type="title"/>
          </p:nvPr>
        </p:nvSpPr>
        <p:spPr>
          <a:xfrm>
            <a:off x="70175" y="4345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Challenges</a:t>
            </a:r>
          </a:p>
        </p:txBody>
      </p:sp>
      <p:sp>
        <p:nvSpPr>
          <p:cNvPr id="188" name="Shape 188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Shape 189"/>
          <p:cNvSpPr txBox="1"/>
          <p:nvPr>
            <p:ph idx="4294967295" type="body"/>
          </p:nvPr>
        </p:nvSpPr>
        <p:spPr>
          <a:xfrm>
            <a:off x="988800" y="1202275"/>
            <a:ext cx="1179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 sz="1400"/>
              <a:t>Storage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90" name="Shape 190"/>
          <p:cNvSpPr txBox="1"/>
          <p:nvPr>
            <p:ph idx="4294967295" type="body"/>
          </p:nvPr>
        </p:nvSpPr>
        <p:spPr>
          <a:xfrm>
            <a:off x="3046200" y="1202275"/>
            <a:ext cx="1179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 sz="1400"/>
              <a:t>Resource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91" name="Shape 191"/>
          <p:cNvSpPr txBox="1"/>
          <p:nvPr>
            <p:ph idx="4294967295" type="body"/>
          </p:nvPr>
        </p:nvSpPr>
        <p:spPr>
          <a:xfrm>
            <a:off x="5089850" y="1202275"/>
            <a:ext cx="13047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 sz="1400"/>
              <a:t>Ecosystem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92" name="Shape 192"/>
          <p:cNvSpPr txBox="1"/>
          <p:nvPr/>
        </p:nvSpPr>
        <p:spPr>
          <a:xfrm>
            <a:off x="413800" y="1941900"/>
            <a:ext cx="1678800" cy="17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 shared HDFS, how to control data locality 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348922" y="1738425"/>
            <a:ext cx="1812300" cy="1857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Shape 194"/>
          <p:cNvSpPr/>
          <p:nvPr/>
        </p:nvSpPr>
        <p:spPr>
          <a:xfrm>
            <a:off x="2558722" y="1738425"/>
            <a:ext cx="1812300" cy="1857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4692322" y="1738425"/>
            <a:ext cx="1812300" cy="1857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6902122" y="1738425"/>
            <a:ext cx="1812300" cy="1857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Shape 197"/>
          <p:cNvSpPr txBox="1"/>
          <p:nvPr>
            <p:ph idx="4294967295" type="body"/>
          </p:nvPr>
        </p:nvSpPr>
        <p:spPr>
          <a:xfrm>
            <a:off x="7450800" y="1202275"/>
            <a:ext cx="11799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 sz="1400"/>
              <a:t>Other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198" name="Shape 198"/>
          <p:cNvSpPr txBox="1"/>
          <p:nvPr/>
        </p:nvSpPr>
        <p:spPr>
          <a:xfrm>
            <a:off x="2623600" y="1941900"/>
            <a:ext cx="1678800" cy="17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 shared Cluster, how to control resources usage (CPU, Memory, IO …...) 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199" name="Shape 199"/>
          <p:cNvSpPr txBox="1"/>
          <p:nvPr/>
        </p:nvSpPr>
        <p:spPr>
          <a:xfrm>
            <a:off x="4757200" y="1941900"/>
            <a:ext cx="1678800" cy="17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 Hadoop ecosystem, how to </a:t>
            </a: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collaborate</a:t>
            </a: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with other components, like Yarn Hive, HBase, Ranger 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00" name="Shape 200"/>
          <p:cNvSpPr txBox="1"/>
          <p:nvPr/>
        </p:nvSpPr>
        <p:spPr>
          <a:xfrm>
            <a:off x="6967000" y="1941900"/>
            <a:ext cx="1678800" cy="17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How to handle more larger data volume, various format (Parquet, Text, Json), different languages integration ?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3013642" y="524021"/>
            <a:ext cx="362100" cy="314700"/>
          </a:xfrm>
          <a:custGeom>
            <a:pathLst>
              <a:path extrusionOk="0" h="120000" w="120000">
                <a:moveTo>
                  <a:pt x="58678" y="38511"/>
                </a:moveTo>
                <a:lnTo>
                  <a:pt x="56563" y="40136"/>
                </a:lnTo>
                <a:lnTo>
                  <a:pt x="55506" y="40944"/>
                </a:lnTo>
                <a:lnTo>
                  <a:pt x="54449" y="41760"/>
                </a:lnTo>
                <a:lnTo>
                  <a:pt x="54094" y="38511"/>
                </a:lnTo>
                <a:close/>
                <a:moveTo>
                  <a:pt x="61669" y="38311"/>
                </a:moveTo>
                <a:lnTo>
                  <a:pt x="63436" y="38511"/>
                </a:lnTo>
                <a:lnTo>
                  <a:pt x="65195" y="38719"/>
                </a:lnTo>
                <a:lnTo>
                  <a:pt x="65369" y="38719"/>
                </a:lnTo>
                <a:lnTo>
                  <a:pt x="65022" y="38919"/>
                </a:lnTo>
                <a:lnTo>
                  <a:pt x="64667" y="39328"/>
                </a:lnTo>
                <a:lnTo>
                  <a:pt x="64667" y="39119"/>
                </a:lnTo>
                <a:lnTo>
                  <a:pt x="64138" y="39727"/>
                </a:lnTo>
                <a:lnTo>
                  <a:pt x="63255" y="40136"/>
                </a:lnTo>
                <a:lnTo>
                  <a:pt x="61850" y="41152"/>
                </a:lnTo>
                <a:lnTo>
                  <a:pt x="59909" y="42768"/>
                </a:lnTo>
                <a:lnTo>
                  <a:pt x="58149" y="44392"/>
                </a:lnTo>
                <a:lnTo>
                  <a:pt x="56563" y="45609"/>
                </a:lnTo>
                <a:lnTo>
                  <a:pt x="54796" y="46825"/>
                </a:lnTo>
                <a:lnTo>
                  <a:pt x="54623" y="43784"/>
                </a:lnTo>
                <a:lnTo>
                  <a:pt x="55506" y="43584"/>
                </a:lnTo>
                <a:lnTo>
                  <a:pt x="56382" y="42976"/>
                </a:lnTo>
                <a:lnTo>
                  <a:pt x="57968" y="41960"/>
                </a:lnTo>
                <a:lnTo>
                  <a:pt x="60083" y="40335"/>
                </a:lnTo>
                <a:lnTo>
                  <a:pt x="61140" y="39527"/>
                </a:lnTo>
                <a:lnTo>
                  <a:pt x="61669" y="38311"/>
                </a:lnTo>
                <a:close/>
                <a:moveTo>
                  <a:pt x="65195" y="42368"/>
                </a:moveTo>
                <a:lnTo>
                  <a:pt x="64667" y="46417"/>
                </a:lnTo>
                <a:lnTo>
                  <a:pt x="64312" y="46417"/>
                </a:lnTo>
                <a:lnTo>
                  <a:pt x="63964" y="46625"/>
                </a:lnTo>
                <a:lnTo>
                  <a:pt x="60966" y="48849"/>
                </a:lnTo>
                <a:lnTo>
                  <a:pt x="57968" y="50882"/>
                </a:lnTo>
                <a:lnTo>
                  <a:pt x="56737" y="51490"/>
                </a:lnTo>
                <a:lnTo>
                  <a:pt x="55325" y="52298"/>
                </a:lnTo>
                <a:lnTo>
                  <a:pt x="55151" y="49057"/>
                </a:lnTo>
                <a:lnTo>
                  <a:pt x="56035" y="48649"/>
                </a:lnTo>
                <a:lnTo>
                  <a:pt x="56911" y="48241"/>
                </a:lnTo>
                <a:lnTo>
                  <a:pt x="58678" y="47025"/>
                </a:lnTo>
                <a:lnTo>
                  <a:pt x="65195" y="42368"/>
                </a:lnTo>
                <a:close/>
                <a:moveTo>
                  <a:pt x="64312" y="50065"/>
                </a:moveTo>
                <a:lnTo>
                  <a:pt x="64138" y="51490"/>
                </a:lnTo>
                <a:lnTo>
                  <a:pt x="64138" y="52098"/>
                </a:lnTo>
                <a:lnTo>
                  <a:pt x="63609" y="52098"/>
                </a:lnTo>
                <a:lnTo>
                  <a:pt x="63255" y="52298"/>
                </a:lnTo>
                <a:lnTo>
                  <a:pt x="59380" y="54730"/>
                </a:lnTo>
                <a:lnTo>
                  <a:pt x="55680" y="57163"/>
                </a:lnTo>
                <a:lnTo>
                  <a:pt x="55506" y="54930"/>
                </a:lnTo>
                <a:lnTo>
                  <a:pt x="56563" y="54730"/>
                </a:lnTo>
                <a:lnTo>
                  <a:pt x="57440" y="54322"/>
                </a:lnTo>
                <a:lnTo>
                  <a:pt x="59207" y="53314"/>
                </a:lnTo>
                <a:lnTo>
                  <a:pt x="61850" y="51890"/>
                </a:lnTo>
                <a:lnTo>
                  <a:pt x="63081" y="51082"/>
                </a:lnTo>
                <a:lnTo>
                  <a:pt x="64312" y="50065"/>
                </a:lnTo>
                <a:close/>
                <a:moveTo>
                  <a:pt x="63964" y="54930"/>
                </a:moveTo>
                <a:lnTo>
                  <a:pt x="63783" y="56355"/>
                </a:lnTo>
                <a:lnTo>
                  <a:pt x="63436" y="56555"/>
                </a:lnTo>
                <a:lnTo>
                  <a:pt x="62024" y="57163"/>
                </a:lnTo>
                <a:lnTo>
                  <a:pt x="60792" y="57971"/>
                </a:lnTo>
                <a:lnTo>
                  <a:pt x="58323" y="59795"/>
                </a:lnTo>
                <a:lnTo>
                  <a:pt x="56911" y="60812"/>
                </a:lnTo>
                <a:lnTo>
                  <a:pt x="55680" y="62028"/>
                </a:lnTo>
                <a:lnTo>
                  <a:pt x="55680" y="59187"/>
                </a:lnTo>
                <a:lnTo>
                  <a:pt x="59909" y="57163"/>
                </a:lnTo>
                <a:lnTo>
                  <a:pt x="63964" y="54930"/>
                </a:lnTo>
                <a:close/>
                <a:moveTo>
                  <a:pt x="63609" y="59595"/>
                </a:moveTo>
                <a:lnTo>
                  <a:pt x="63436" y="62228"/>
                </a:lnTo>
                <a:lnTo>
                  <a:pt x="62907" y="62436"/>
                </a:lnTo>
                <a:lnTo>
                  <a:pt x="61669" y="63044"/>
                </a:lnTo>
                <a:lnTo>
                  <a:pt x="60611" y="63852"/>
                </a:lnTo>
                <a:lnTo>
                  <a:pt x="58678" y="65677"/>
                </a:lnTo>
                <a:lnTo>
                  <a:pt x="57266" y="66893"/>
                </a:lnTo>
                <a:lnTo>
                  <a:pt x="55854" y="68309"/>
                </a:lnTo>
                <a:lnTo>
                  <a:pt x="55680" y="64869"/>
                </a:lnTo>
                <a:lnTo>
                  <a:pt x="56737" y="64261"/>
                </a:lnTo>
                <a:lnTo>
                  <a:pt x="57794" y="63652"/>
                </a:lnTo>
                <a:lnTo>
                  <a:pt x="59735" y="62228"/>
                </a:lnTo>
                <a:lnTo>
                  <a:pt x="61669" y="60812"/>
                </a:lnTo>
                <a:lnTo>
                  <a:pt x="63609" y="59595"/>
                </a:lnTo>
                <a:close/>
                <a:moveTo>
                  <a:pt x="63255" y="65269"/>
                </a:moveTo>
                <a:lnTo>
                  <a:pt x="63081" y="67501"/>
                </a:lnTo>
                <a:lnTo>
                  <a:pt x="62552" y="67701"/>
                </a:lnTo>
                <a:lnTo>
                  <a:pt x="61321" y="68717"/>
                </a:lnTo>
                <a:lnTo>
                  <a:pt x="60264" y="69734"/>
                </a:lnTo>
                <a:lnTo>
                  <a:pt x="58149" y="72158"/>
                </a:lnTo>
                <a:lnTo>
                  <a:pt x="56563" y="73782"/>
                </a:lnTo>
                <a:lnTo>
                  <a:pt x="56035" y="70342"/>
                </a:lnTo>
                <a:lnTo>
                  <a:pt x="56911" y="69934"/>
                </a:lnTo>
                <a:lnTo>
                  <a:pt x="57968" y="69325"/>
                </a:lnTo>
                <a:lnTo>
                  <a:pt x="59735" y="68109"/>
                </a:lnTo>
                <a:lnTo>
                  <a:pt x="61495" y="66693"/>
                </a:lnTo>
                <a:lnTo>
                  <a:pt x="63255" y="65269"/>
                </a:lnTo>
                <a:close/>
                <a:moveTo>
                  <a:pt x="62726" y="72366"/>
                </a:moveTo>
                <a:lnTo>
                  <a:pt x="62197" y="76623"/>
                </a:lnTo>
                <a:lnTo>
                  <a:pt x="60438" y="76015"/>
                </a:lnTo>
                <a:lnTo>
                  <a:pt x="58678" y="75807"/>
                </a:lnTo>
                <a:lnTo>
                  <a:pt x="59909" y="74799"/>
                </a:lnTo>
                <a:lnTo>
                  <a:pt x="61321" y="73582"/>
                </a:lnTo>
                <a:lnTo>
                  <a:pt x="62726" y="72366"/>
                </a:lnTo>
                <a:close/>
                <a:moveTo>
                  <a:pt x="57794" y="34054"/>
                </a:moveTo>
                <a:lnTo>
                  <a:pt x="55854" y="34254"/>
                </a:lnTo>
                <a:lnTo>
                  <a:pt x="53739" y="34463"/>
                </a:lnTo>
                <a:lnTo>
                  <a:pt x="53037" y="34463"/>
                </a:lnTo>
                <a:lnTo>
                  <a:pt x="52863" y="34662"/>
                </a:lnTo>
                <a:lnTo>
                  <a:pt x="53211" y="35071"/>
                </a:lnTo>
                <a:lnTo>
                  <a:pt x="53211" y="35071"/>
                </a:lnTo>
                <a:lnTo>
                  <a:pt x="52682" y="34862"/>
                </a:lnTo>
                <a:lnTo>
                  <a:pt x="51979" y="34862"/>
                </a:lnTo>
                <a:lnTo>
                  <a:pt x="51277" y="35271"/>
                </a:lnTo>
                <a:lnTo>
                  <a:pt x="51096" y="35679"/>
                </a:lnTo>
                <a:lnTo>
                  <a:pt x="50922" y="36079"/>
                </a:lnTo>
                <a:lnTo>
                  <a:pt x="50748" y="37503"/>
                </a:lnTo>
                <a:lnTo>
                  <a:pt x="50567" y="38919"/>
                </a:lnTo>
                <a:lnTo>
                  <a:pt x="50567" y="41960"/>
                </a:lnTo>
                <a:lnTo>
                  <a:pt x="51096" y="47841"/>
                </a:lnTo>
                <a:lnTo>
                  <a:pt x="51451" y="53714"/>
                </a:lnTo>
                <a:lnTo>
                  <a:pt x="51451" y="59595"/>
                </a:lnTo>
                <a:lnTo>
                  <a:pt x="51451" y="64460"/>
                </a:lnTo>
                <a:lnTo>
                  <a:pt x="51625" y="69325"/>
                </a:lnTo>
                <a:lnTo>
                  <a:pt x="51806" y="71958"/>
                </a:lnTo>
                <a:lnTo>
                  <a:pt x="52153" y="74390"/>
                </a:lnTo>
                <a:lnTo>
                  <a:pt x="52682" y="76623"/>
                </a:lnTo>
                <a:lnTo>
                  <a:pt x="53565" y="78847"/>
                </a:lnTo>
                <a:lnTo>
                  <a:pt x="53920" y="79455"/>
                </a:lnTo>
                <a:lnTo>
                  <a:pt x="54449" y="79863"/>
                </a:lnTo>
                <a:lnTo>
                  <a:pt x="54796" y="80272"/>
                </a:lnTo>
                <a:lnTo>
                  <a:pt x="54977" y="80472"/>
                </a:lnTo>
                <a:lnTo>
                  <a:pt x="55854" y="80472"/>
                </a:lnTo>
                <a:lnTo>
                  <a:pt x="57440" y="79664"/>
                </a:lnTo>
                <a:lnTo>
                  <a:pt x="58323" y="79455"/>
                </a:lnTo>
                <a:lnTo>
                  <a:pt x="59207" y="79455"/>
                </a:lnTo>
                <a:lnTo>
                  <a:pt x="60083" y="79863"/>
                </a:lnTo>
                <a:lnTo>
                  <a:pt x="60966" y="80272"/>
                </a:lnTo>
                <a:lnTo>
                  <a:pt x="61850" y="80671"/>
                </a:lnTo>
                <a:lnTo>
                  <a:pt x="62907" y="80880"/>
                </a:lnTo>
                <a:lnTo>
                  <a:pt x="63436" y="80880"/>
                </a:lnTo>
                <a:lnTo>
                  <a:pt x="63964" y="80671"/>
                </a:lnTo>
                <a:lnTo>
                  <a:pt x="64493" y="80272"/>
                </a:lnTo>
                <a:lnTo>
                  <a:pt x="64667" y="79664"/>
                </a:lnTo>
                <a:lnTo>
                  <a:pt x="65369" y="79055"/>
                </a:lnTo>
                <a:lnTo>
                  <a:pt x="65550" y="78647"/>
                </a:lnTo>
                <a:lnTo>
                  <a:pt x="65724" y="78239"/>
                </a:lnTo>
                <a:lnTo>
                  <a:pt x="66607" y="72974"/>
                </a:lnTo>
                <a:lnTo>
                  <a:pt x="66955" y="67701"/>
                </a:lnTo>
                <a:lnTo>
                  <a:pt x="67310" y="62436"/>
                </a:lnTo>
                <a:lnTo>
                  <a:pt x="67484" y="57363"/>
                </a:lnTo>
                <a:lnTo>
                  <a:pt x="67838" y="52298"/>
                </a:lnTo>
                <a:lnTo>
                  <a:pt x="68193" y="47433"/>
                </a:lnTo>
                <a:lnTo>
                  <a:pt x="68722" y="42568"/>
                </a:lnTo>
                <a:lnTo>
                  <a:pt x="68896" y="37703"/>
                </a:lnTo>
                <a:lnTo>
                  <a:pt x="68896" y="37095"/>
                </a:lnTo>
                <a:lnTo>
                  <a:pt x="68722" y="36687"/>
                </a:lnTo>
                <a:lnTo>
                  <a:pt x="68541" y="36287"/>
                </a:lnTo>
                <a:lnTo>
                  <a:pt x="68193" y="36079"/>
                </a:lnTo>
                <a:lnTo>
                  <a:pt x="67484" y="35879"/>
                </a:lnTo>
                <a:lnTo>
                  <a:pt x="66955" y="35071"/>
                </a:lnTo>
                <a:lnTo>
                  <a:pt x="66607" y="34862"/>
                </a:lnTo>
                <a:lnTo>
                  <a:pt x="66253" y="34662"/>
                </a:lnTo>
                <a:lnTo>
                  <a:pt x="64138" y="34254"/>
                </a:lnTo>
                <a:lnTo>
                  <a:pt x="62024" y="34054"/>
                </a:lnTo>
                <a:close/>
                <a:moveTo>
                  <a:pt x="59207" y="88177"/>
                </a:moveTo>
                <a:lnTo>
                  <a:pt x="57440" y="90002"/>
                </a:lnTo>
                <a:lnTo>
                  <a:pt x="55680" y="91418"/>
                </a:lnTo>
                <a:lnTo>
                  <a:pt x="56035" y="90610"/>
                </a:lnTo>
                <a:lnTo>
                  <a:pt x="56382" y="89593"/>
                </a:lnTo>
                <a:lnTo>
                  <a:pt x="56911" y="88785"/>
                </a:lnTo>
                <a:lnTo>
                  <a:pt x="57621" y="88177"/>
                </a:lnTo>
                <a:lnTo>
                  <a:pt x="58149" y="88377"/>
                </a:lnTo>
                <a:lnTo>
                  <a:pt x="58678" y="88177"/>
                </a:lnTo>
                <a:close/>
                <a:moveTo>
                  <a:pt x="62378" y="88985"/>
                </a:moveTo>
                <a:lnTo>
                  <a:pt x="62907" y="89793"/>
                </a:lnTo>
                <a:lnTo>
                  <a:pt x="63436" y="90610"/>
                </a:lnTo>
                <a:lnTo>
                  <a:pt x="62024" y="91618"/>
                </a:lnTo>
                <a:lnTo>
                  <a:pt x="60792" y="92834"/>
                </a:lnTo>
                <a:lnTo>
                  <a:pt x="58497" y="95266"/>
                </a:lnTo>
                <a:lnTo>
                  <a:pt x="57621" y="96483"/>
                </a:lnTo>
                <a:lnTo>
                  <a:pt x="56911" y="97499"/>
                </a:lnTo>
                <a:lnTo>
                  <a:pt x="56382" y="98515"/>
                </a:lnTo>
                <a:lnTo>
                  <a:pt x="55854" y="97699"/>
                </a:lnTo>
                <a:lnTo>
                  <a:pt x="55506" y="96691"/>
                </a:lnTo>
                <a:lnTo>
                  <a:pt x="55325" y="95675"/>
                </a:lnTo>
                <a:lnTo>
                  <a:pt x="55325" y="94658"/>
                </a:lnTo>
                <a:lnTo>
                  <a:pt x="56382" y="94258"/>
                </a:lnTo>
                <a:lnTo>
                  <a:pt x="57266" y="93650"/>
                </a:lnTo>
                <a:lnTo>
                  <a:pt x="59207" y="92226"/>
                </a:lnTo>
                <a:lnTo>
                  <a:pt x="60792" y="90810"/>
                </a:lnTo>
                <a:lnTo>
                  <a:pt x="62378" y="88985"/>
                </a:lnTo>
                <a:close/>
                <a:moveTo>
                  <a:pt x="64138" y="93850"/>
                </a:moveTo>
                <a:lnTo>
                  <a:pt x="63964" y="95066"/>
                </a:lnTo>
                <a:lnTo>
                  <a:pt x="63609" y="96283"/>
                </a:lnTo>
                <a:lnTo>
                  <a:pt x="63081" y="97091"/>
                </a:lnTo>
                <a:lnTo>
                  <a:pt x="62378" y="97907"/>
                </a:lnTo>
                <a:lnTo>
                  <a:pt x="61495" y="98515"/>
                </a:lnTo>
                <a:lnTo>
                  <a:pt x="60611" y="99123"/>
                </a:lnTo>
                <a:lnTo>
                  <a:pt x="59380" y="99323"/>
                </a:lnTo>
                <a:lnTo>
                  <a:pt x="58149" y="99323"/>
                </a:lnTo>
                <a:lnTo>
                  <a:pt x="59207" y="98307"/>
                </a:lnTo>
                <a:lnTo>
                  <a:pt x="59909" y="97699"/>
                </a:lnTo>
                <a:lnTo>
                  <a:pt x="62024" y="95675"/>
                </a:lnTo>
                <a:lnTo>
                  <a:pt x="64138" y="93850"/>
                </a:lnTo>
                <a:close/>
                <a:moveTo>
                  <a:pt x="59207" y="83712"/>
                </a:moveTo>
                <a:lnTo>
                  <a:pt x="58323" y="83920"/>
                </a:lnTo>
                <a:lnTo>
                  <a:pt x="57621" y="84320"/>
                </a:lnTo>
                <a:lnTo>
                  <a:pt x="56563" y="84728"/>
                </a:lnTo>
                <a:lnTo>
                  <a:pt x="55680" y="85137"/>
                </a:lnTo>
                <a:lnTo>
                  <a:pt x="54977" y="85536"/>
                </a:lnTo>
                <a:lnTo>
                  <a:pt x="54449" y="86353"/>
                </a:lnTo>
                <a:lnTo>
                  <a:pt x="53392" y="87769"/>
                </a:lnTo>
                <a:lnTo>
                  <a:pt x="52682" y="89593"/>
                </a:lnTo>
                <a:lnTo>
                  <a:pt x="52153" y="91418"/>
                </a:lnTo>
                <a:lnTo>
                  <a:pt x="51806" y="93650"/>
                </a:lnTo>
                <a:lnTo>
                  <a:pt x="51806" y="95875"/>
                </a:lnTo>
                <a:lnTo>
                  <a:pt x="52153" y="97907"/>
                </a:lnTo>
                <a:lnTo>
                  <a:pt x="53037" y="99732"/>
                </a:lnTo>
                <a:lnTo>
                  <a:pt x="53565" y="100540"/>
                </a:lnTo>
                <a:lnTo>
                  <a:pt x="54094" y="101148"/>
                </a:lnTo>
                <a:lnTo>
                  <a:pt x="54796" y="101756"/>
                </a:lnTo>
                <a:lnTo>
                  <a:pt x="55680" y="102364"/>
                </a:lnTo>
                <a:lnTo>
                  <a:pt x="56382" y="102772"/>
                </a:lnTo>
                <a:lnTo>
                  <a:pt x="57440" y="103172"/>
                </a:lnTo>
                <a:lnTo>
                  <a:pt x="58323" y="103380"/>
                </a:lnTo>
                <a:lnTo>
                  <a:pt x="60438" y="103380"/>
                </a:lnTo>
                <a:lnTo>
                  <a:pt x="61495" y="103172"/>
                </a:lnTo>
                <a:lnTo>
                  <a:pt x="62378" y="102772"/>
                </a:lnTo>
                <a:lnTo>
                  <a:pt x="63081" y="102364"/>
                </a:lnTo>
                <a:lnTo>
                  <a:pt x="63964" y="101756"/>
                </a:lnTo>
                <a:lnTo>
                  <a:pt x="64667" y="101148"/>
                </a:lnTo>
                <a:lnTo>
                  <a:pt x="65724" y="99732"/>
                </a:lnTo>
                <a:lnTo>
                  <a:pt x="66607" y="97907"/>
                </a:lnTo>
                <a:lnTo>
                  <a:pt x="67310" y="96083"/>
                </a:lnTo>
                <a:lnTo>
                  <a:pt x="67484" y="93850"/>
                </a:lnTo>
                <a:lnTo>
                  <a:pt x="67484" y="91618"/>
                </a:lnTo>
                <a:lnTo>
                  <a:pt x="66955" y="89793"/>
                </a:lnTo>
                <a:lnTo>
                  <a:pt x="66253" y="87969"/>
                </a:lnTo>
                <a:lnTo>
                  <a:pt x="65195" y="86353"/>
                </a:lnTo>
                <a:lnTo>
                  <a:pt x="63964" y="85137"/>
                </a:lnTo>
                <a:lnTo>
                  <a:pt x="63255" y="84728"/>
                </a:lnTo>
                <a:lnTo>
                  <a:pt x="62552" y="84320"/>
                </a:lnTo>
                <a:lnTo>
                  <a:pt x="60792" y="83712"/>
                </a:lnTo>
                <a:close/>
                <a:moveTo>
                  <a:pt x="60264" y="4456"/>
                </a:moveTo>
                <a:lnTo>
                  <a:pt x="61140" y="4665"/>
                </a:lnTo>
                <a:lnTo>
                  <a:pt x="62552" y="5473"/>
                </a:lnTo>
                <a:lnTo>
                  <a:pt x="63964" y="6689"/>
                </a:lnTo>
                <a:lnTo>
                  <a:pt x="65195" y="8105"/>
                </a:lnTo>
                <a:lnTo>
                  <a:pt x="67665" y="11146"/>
                </a:lnTo>
                <a:lnTo>
                  <a:pt x="70655" y="16419"/>
                </a:lnTo>
                <a:lnTo>
                  <a:pt x="73480" y="22092"/>
                </a:lnTo>
                <a:lnTo>
                  <a:pt x="78940" y="33446"/>
                </a:lnTo>
                <a:lnTo>
                  <a:pt x="84400" y="45001"/>
                </a:lnTo>
                <a:lnTo>
                  <a:pt x="87224" y="50674"/>
                </a:lnTo>
                <a:lnTo>
                  <a:pt x="90041" y="56147"/>
                </a:lnTo>
                <a:lnTo>
                  <a:pt x="95327" y="66285"/>
                </a:lnTo>
                <a:lnTo>
                  <a:pt x="100788" y="76415"/>
                </a:lnTo>
                <a:lnTo>
                  <a:pt x="106248" y="86353"/>
                </a:lnTo>
                <a:lnTo>
                  <a:pt x="111715" y="96483"/>
                </a:lnTo>
                <a:lnTo>
                  <a:pt x="111534" y="97091"/>
                </a:lnTo>
                <a:lnTo>
                  <a:pt x="111534" y="97499"/>
                </a:lnTo>
                <a:lnTo>
                  <a:pt x="111715" y="98107"/>
                </a:lnTo>
                <a:lnTo>
                  <a:pt x="112063" y="98515"/>
                </a:lnTo>
                <a:lnTo>
                  <a:pt x="113301" y="99732"/>
                </a:lnTo>
                <a:lnTo>
                  <a:pt x="114358" y="101556"/>
                </a:lnTo>
                <a:lnTo>
                  <a:pt x="115235" y="103580"/>
                </a:lnTo>
                <a:lnTo>
                  <a:pt x="115944" y="105604"/>
                </a:lnTo>
                <a:lnTo>
                  <a:pt x="116292" y="107837"/>
                </a:lnTo>
                <a:lnTo>
                  <a:pt x="116118" y="108853"/>
                </a:lnTo>
                <a:lnTo>
                  <a:pt x="116118" y="109861"/>
                </a:lnTo>
                <a:lnTo>
                  <a:pt x="115763" y="110678"/>
                </a:lnTo>
                <a:lnTo>
                  <a:pt x="115416" y="111686"/>
                </a:lnTo>
                <a:lnTo>
                  <a:pt x="114887" y="112502"/>
                </a:lnTo>
                <a:lnTo>
                  <a:pt x="114358" y="113110"/>
                </a:lnTo>
                <a:lnTo>
                  <a:pt x="112946" y="114118"/>
                </a:lnTo>
                <a:lnTo>
                  <a:pt x="111534" y="114726"/>
                </a:lnTo>
                <a:lnTo>
                  <a:pt x="109774" y="115135"/>
                </a:lnTo>
                <a:lnTo>
                  <a:pt x="108189" y="115334"/>
                </a:lnTo>
                <a:lnTo>
                  <a:pt x="101671" y="115334"/>
                </a:lnTo>
                <a:lnTo>
                  <a:pt x="79823" y="115135"/>
                </a:lnTo>
                <a:lnTo>
                  <a:pt x="68896" y="114935"/>
                </a:lnTo>
                <a:lnTo>
                  <a:pt x="57968" y="114935"/>
                </a:lnTo>
                <a:lnTo>
                  <a:pt x="37359" y="115135"/>
                </a:lnTo>
                <a:lnTo>
                  <a:pt x="26960" y="115543"/>
                </a:lnTo>
                <a:lnTo>
                  <a:pt x="16742" y="115943"/>
                </a:lnTo>
                <a:lnTo>
                  <a:pt x="11803" y="115943"/>
                </a:lnTo>
                <a:lnTo>
                  <a:pt x="10217" y="115743"/>
                </a:lnTo>
                <a:lnTo>
                  <a:pt x="8631" y="115334"/>
                </a:lnTo>
                <a:lnTo>
                  <a:pt x="7227" y="114726"/>
                </a:lnTo>
                <a:lnTo>
                  <a:pt x="5814" y="113918"/>
                </a:lnTo>
                <a:lnTo>
                  <a:pt x="4583" y="112702"/>
                </a:lnTo>
                <a:lnTo>
                  <a:pt x="3874" y="111894"/>
                </a:lnTo>
                <a:lnTo>
                  <a:pt x="3526" y="111078"/>
                </a:lnTo>
                <a:lnTo>
                  <a:pt x="3345" y="110469"/>
                </a:lnTo>
                <a:lnTo>
                  <a:pt x="3171" y="109661"/>
                </a:lnTo>
                <a:lnTo>
                  <a:pt x="3171" y="108037"/>
                </a:lnTo>
                <a:lnTo>
                  <a:pt x="3700" y="106621"/>
                </a:lnTo>
                <a:lnTo>
                  <a:pt x="4757" y="103580"/>
                </a:lnTo>
                <a:lnTo>
                  <a:pt x="5286" y="101956"/>
                </a:lnTo>
                <a:lnTo>
                  <a:pt x="5641" y="100340"/>
                </a:lnTo>
                <a:lnTo>
                  <a:pt x="7227" y="97299"/>
                </a:lnTo>
                <a:lnTo>
                  <a:pt x="8812" y="94050"/>
                </a:lnTo>
                <a:lnTo>
                  <a:pt x="11803" y="87569"/>
                </a:lnTo>
                <a:lnTo>
                  <a:pt x="15504" y="80671"/>
                </a:lnTo>
                <a:lnTo>
                  <a:pt x="19204" y="73582"/>
                </a:lnTo>
                <a:lnTo>
                  <a:pt x="26605" y="58987"/>
                </a:lnTo>
                <a:lnTo>
                  <a:pt x="34006" y="44392"/>
                </a:lnTo>
                <a:lnTo>
                  <a:pt x="37706" y="37295"/>
                </a:lnTo>
                <a:lnTo>
                  <a:pt x="41581" y="30406"/>
                </a:lnTo>
                <a:lnTo>
                  <a:pt x="49336" y="16827"/>
                </a:lnTo>
                <a:lnTo>
                  <a:pt x="52508" y="11146"/>
                </a:lnTo>
                <a:lnTo>
                  <a:pt x="54268" y="8513"/>
                </a:lnTo>
                <a:lnTo>
                  <a:pt x="55325" y="7297"/>
                </a:lnTo>
                <a:lnTo>
                  <a:pt x="56382" y="6081"/>
                </a:lnTo>
                <a:lnTo>
                  <a:pt x="57092" y="5273"/>
                </a:lnTo>
                <a:lnTo>
                  <a:pt x="57968" y="4864"/>
                </a:lnTo>
                <a:lnTo>
                  <a:pt x="58678" y="4456"/>
                </a:lnTo>
                <a:close/>
                <a:moveTo>
                  <a:pt x="60438" y="0"/>
                </a:moveTo>
                <a:lnTo>
                  <a:pt x="59207" y="208"/>
                </a:lnTo>
                <a:lnTo>
                  <a:pt x="57968" y="608"/>
                </a:lnTo>
                <a:lnTo>
                  <a:pt x="56737" y="1216"/>
                </a:lnTo>
                <a:lnTo>
                  <a:pt x="55506" y="1824"/>
                </a:lnTo>
                <a:lnTo>
                  <a:pt x="54449" y="2840"/>
                </a:lnTo>
                <a:lnTo>
                  <a:pt x="52508" y="4864"/>
                </a:lnTo>
                <a:lnTo>
                  <a:pt x="51451" y="6081"/>
                </a:lnTo>
                <a:lnTo>
                  <a:pt x="50567" y="7497"/>
                </a:lnTo>
                <a:lnTo>
                  <a:pt x="48808" y="10538"/>
                </a:lnTo>
                <a:lnTo>
                  <a:pt x="47048" y="13578"/>
                </a:lnTo>
                <a:lnTo>
                  <a:pt x="45462" y="16619"/>
                </a:lnTo>
                <a:lnTo>
                  <a:pt x="40523" y="24733"/>
                </a:lnTo>
                <a:lnTo>
                  <a:pt x="35947" y="33038"/>
                </a:lnTo>
                <a:lnTo>
                  <a:pt x="31363" y="41552"/>
                </a:lnTo>
                <a:lnTo>
                  <a:pt x="26960" y="50274"/>
                </a:lnTo>
                <a:lnTo>
                  <a:pt x="18147" y="67701"/>
                </a:lnTo>
                <a:lnTo>
                  <a:pt x="9870" y="84528"/>
                </a:lnTo>
                <a:lnTo>
                  <a:pt x="6517" y="91010"/>
                </a:lnTo>
                <a:lnTo>
                  <a:pt x="5112" y="94458"/>
                </a:lnTo>
                <a:lnTo>
                  <a:pt x="3874" y="97907"/>
                </a:lnTo>
                <a:lnTo>
                  <a:pt x="3526" y="98307"/>
                </a:lnTo>
                <a:lnTo>
                  <a:pt x="3345" y="98715"/>
                </a:lnTo>
                <a:lnTo>
                  <a:pt x="2816" y="100540"/>
                </a:lnTo>
                <a:lnTo>
                  <a:pt x="1940" y="102364"/>
                </a:lnTo>
                <a:lnTo>
                  <a:pt x="1231" y="104188"/>
                </a:lnTo>
                <a:lnTo>
                  <a:pt x="354" y="106013"/>
                </a:lnTo>
                <a:lnTo>
                  <a:pt x="173" y="106821"/>
                </a:lnTo>
                <a:lnTo>
                  <a:pt x="0" y="107837"/>
                </a:lnTo>
                <a:lnTo>
                  <a:pt x="0" y="108853"/>
                </a:lnTo>
                <a:lnTo>
                  <a:pt x="0" y="109861"/>
                </a:lnTo>
                <a:lnTo>
                  <a:pt x="528" y="111686"/>
                </a:lnTo>
                <a:lnTo>
                  <a:pt x="1057" y="113718"/>
                </a:lnTo>
                <a:lnTo>
                  <a:pt x="2114" y="115334"/>
                </a:lnTo>
                <a:lnTo>
                  <a:pt x="3171" y="116551"/>
                </a:lnTo>
                <a:lnTo>
                  <a:pt x="4583" y="117567"/>
                </a:lnTo>
                <a:lnTo>
                  <a:pt x="6169" y="118375"/>
                </a:lnTo>
                <a:lnTo>
                  <a:pt x="7929" y="118983"/>
                </a:lnTo>
                <a:lnTo>
                  <a:pt x="9515" y="119391"/>
                </a:lnTo>
                <a:lnTo>
                  <a:pt x="12861" y="119800"/>
                </a:lnTo>
                <a:lnTo>
                  <a:pt x="15504" y="120000"/>
                </a:lnTo>
                <a:lnTo>
                  <a:pt x="23962" y="120000"/>
                </a:lnTo>
                <a:lnTo>
                  <a:pt x="29429" y="119591"/>
                </a:lnTo>
                <a:lnTo>
                  <a:pt x="35063" y="119391"/>
                </a:lnTo>
                <a:lnTo>
                  <a:pt x="48453" y="119191"/>
                </a:lnTo>
                <a:lnTo>
                  <a:pt x="62024" y="118983"/>
                </a:lnTo>
                <a:lnTo>
                  <a:pt x="75594" y="118983"/>
                </a:lnTo>
                <a:lnTo>
                  <a:pt x="89339" y="119191"/>
                </a:lnTo>
                <a:lnTo>
                  <a:pt x="99557" y="119591"/>
                </a:lnTo>
                <a:lnTo>
                  <a:pt x="104843" y="119591"/>
                </a:lnTo>
                <a:lnTo>
                  <a:pt x="107305" y="119391"/>
                </a:lnTo>
                <a:lnTo>
                  <a:pt x="109774" y="119191"/>
                </a:lnTo>
                <a:lnTo>
                  <a:pt x="111534" y="118783"/>
                </a:lnTo>
                <a:lnTo>
                  <a:pt x="113120" y="118375"/>
                </a:lnTo>
                <a:lnTo>
                  <a:pt x="114706" y="117567"/>
                </a:lnTo>
                <a:lnTo>
                  <a:pt x="116292" y="116551"/>
                </a:lnTo>
                <a:lnTo>
                  <a:pt x="117530" y="115334"/>
                </a:lnTo>
                <a:lnTo>
                  <a:pt x="118761" y="113918"/>
                </a:lnTo>
                <a:lnTo>
                  <a:pt x="119464" y="112294"/>
                </a:lnTo>
                <a:lnTo>
                  <a:pt x="119645" y="111286"/>
                </a:lnTo>
                <a:lnTo>
                  <a:pt x="119818" y="110270"/>
                </a:lnTo>
                <a:lnTo>
                  <a:pt x="119992" y="108645"/>
                </a:lnTo>
                <a:lnTo>
                  <a:pt x="119818" y="107029"/>
                </a:lnTo>
                <a:lnTo>
                  <a:pt x="119645" y="105405"/>
                </a:lnTo>
                <a:lnTo>
                  <a:pt x="119290" y="103780"/>
                </a:lnTo>
                <a:lnTo>
                  <a:pt x="118761" y="102164"/>
                </a:lnTo>
                <a:lnTo>
                  <a:pt x="118059" y="100540"/>
                </a:lnTo>
                <a:lnTo>
                  <a:pt x="117349" y="99123"/>
                </a:lnTo>
                <a:lnTo>
                  <a:pt x="116473" y="97699"/>
                </a:lnTo>
                <a:lnTo>
                  <a:pt x="110658" y="86753"/>
                </a:lnTo>
                <a:lnTo>
                  <a:pt x="104843" y="75807"/>
                </a:lnTo>
                <a:lnTo>
                  <a:pt x="93039" y="54122"/>
                </a:lnTo>
                <a:lnTo>
                  <a:pt x="90215" y="48649"/>
                </a:lnTo>
                <a:lnTo>
                  <a:pt x="87398" y="42976"/>
                </a:lnTo>
                <a:lnTo>
                  <a:pt x="81938" y="31214"/>
                </a:lnTo>
                <a:lnTo>
                  <a:pt x="76297" y="19459"/>
                </a:lnTo>
                <a:lnTo>
                  <a:pt x="73480" y="13786"/>
                </a:lnTo>
                <a:lnTo>
                  <a:pt x="70655" y="8313"/>
                </a:lnTo>
                <a:lnTo>
                  <a:pt x="70308" y="7705"/>
                </a:lnTo>
                <a:lnTo>
                  <a:pt x="69779" y="7297"/>
                </a:lnTo>
                <a:lnTo>
                  <a:pt x="68193" y="5064"/>
                </a:lnTo>
                <a:lnTo>
                  <a:pt x="66253" y="2840"/>
                </a:lnTo>
                <a:lnTo>
                  <a:pt x="65195" y="1824"/>
                </a:lnTo>
                <a:lnTo>
                  <a:pt x="64138" y="816"/>
                </a:lnTo>
                <a:lnTo>
                  <a:pt x="62907" y="208"/>
                </a:lnTo>
                <a:lnTo>
                  <a:pt x="618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Shape 207"/>
          <p:cNvSpPr txBox="1"/>
          <p:nvPr>
            <p:ph idx="4294967295" type="title"/>
          </p:nvPr>
        </p:nvSpPr>
        <p:spPr>
          <a:xfrm>
            <a:off x="1060775" y="4345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HAWQ 2.X Architecture</a:t>
            </a:r>
          </a:p>
        </p:txBody>
      </p:sp>
      <p:sp>
        <p:nvSpPr>
          <p:cNvPr id="208" name="Shape 208"/>
          <p:cNvSpPr/>
          <p:nvPr/>
        </p:nvSpPr>
        <p:spPr>
          <a:xfrm>
            <a:off x="2253925" y="1281225"/>
            <a:ext cx="1991100" cy="35562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581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294550" y="1246525"/>
            <a:ext cx="1629600" cy="762300"/>
          </a:xfrm>
          <a:custGeom>
            <a:pathLst>
              <a:path extrusionOk="0" h="120000" w="120000">
                <a:moveTo>
                  <a:pt x="81732" y="2806"/>
                </a:moveTo>
                <a:lnTo>
                  <a:pt x="81260" y="2970"/>
                </a:lnTo>
                <a:lnTo>
                  <a:pt x="83149" y="2970"/>
                </a:lnTo>
                <a:lnTo>
                  <a:pt x="81732" y="3137"/>
                </a:lnTo>
                <a:lnTo>
                  <a:pt x="80000" y="2970"/>
                </a:lnTo>
                <a:lnTo>
                  <a:pt x="78424" y="2970"/>
                </a:lnTo>
                <a:lnTo>
                  <a:pt x="79212" y="2806"/>
                </a:lnTo>
                <a:close/>
                <a:moveTo>
                  <a:pt x="39684" y="3137"/>
                </a:moveTo>
                <a:lnTo>
                  <a:pt x="37637" y="3301"/>
                </a:lnTo>
                <a:lnTo>
                  <a:pt x="38582" y="3137"/>
                </a:lnTo>
                <a:close/>
                <a:moveTo>
                  <a:pt x="84251" y="3137"/>
                </a:moveTo>
                <a:lnTo>
                  <a:pt x="84567" y="3301"/>
                </a:lnTo>
                <a:lnTo>
                  <a:pt x="80629" y="3466"/>
                </a:lnTo>
                <a:lnTo>
                  <a:pt x="84251" y="3137"/>
                </a:lnTo>
                <a:close/>
                <a:moveTo>
                  <a:pt x="69448" y="3301"/>
                </a:moveTo>
                <a:lnTo>
                  <a:pt x="69606" y="3466"/>
                </a:lnTo>
                <a:lnTo>
                  <a:pt x="66456" y="3632"/>
                </a:lnTo>
                <a:lnTo>
                  <a:pt x="68975" y="3301"/>
                </a:lnTo>
                <a:lnTo>
                  <a:pt x="68975" y="3301"/>
                </a:lnTo>
                <a:lnTo>
                  <a:pt x="68346" y="3466"/>
                </a:lnTo>
                <a:lnTo>
                  <a:pt x="69448" y="3301"/>
                </a:lnTo>
                <a:close/>
                <a:moveTo>
                  <a:pt x="102510" y="4026"/>
                </a:moveTo>
                <a:lnTo>
                  <a:pt x="101258" y="4127"/>
                </a:lnTo>
                <a:lnTo>
                  <a:pt x="99369" y="4291"/>
                </a:lnTo>
                <a:lnTo>
                  <a:pt x="103306" y="4291"/>
                </a:lnTo>
                <a:lnTo>
                  <a:pt x="103118" y="4160"/>
                </a:lnTo>
                <a:lnTo>
                  <a:pt x="102991" y="4127"/>
                </a:lnTo>
                <a:lnTo>
                  <a:pt x="102510" y="4026"/>
                </a:lnTo>
                <a:close/>
                <a:moveTo>
                  <a:pt x="7086" y="5446"/>
                </a:moveTo>
                <a:lnTo>
                  <a:pt x="7086" y="5446"/>
                </a:lnTo>
                <a:lnTo>
                  <a:pt x="7086" y="5446"/>
                </a:lnTo>
                <a:close/>
                <a:moveTo>
                  <a:pt x="25355" y="7262"/>
                </a:moveTo>
                <a:lnTo>
                  <a:pt x="23493" y="7588"/>
                </a:lnTo>
                <a:lnTo>
                  <a:pt x="25355" y="7262"/>
                </a:lnTo>
                <a:close/>
                <a:moveTo>
                  <a:pt x="111967" y="33672"/>
                </a:moveTo>
                <a:lnTo>
                  <a:pt x="111955" y="33728"/>
                </a:lnTo>
                <a:lnTo>
                  <a:pt x="111998" y="34101"/>
                </a:lnTo>
                <a:lnTo>
                  <a:pt x="111967" y="33672"/>
                </a:lnTo>
                <a:close/>
                <a:moveTo>
                  <a:pt x="111998" y="34101"/>
                </a:moveTo>
                <a:lnTo>
                  <a:pt x="112125" y="35819"/>
                </a:lnTo>
                <a:lnTo>
                  <a:pt x="112439" y="37800"/>
                </a:lnTo>
                <a:lnTo>
                  <a:pt x="111998" y="34101"/>
                </a:lnTo>
                <a:close/>
                <a:moveTo>
                  <a:pt x="119452" y="47050"/>
                </a:moveTo>
                <a:lnTo>
                  <a:pt x="119527" y="47867"/>
                </a:lnTo>
                <a:lnTo>
                  <a:pt x="119527" y="47208"/>
                </a:lnTo>
                <a:lnTo>
                  <a:pt x="119452" y="47050"/>
                </a:lnTo>
                <a:close/>
                <a:moveTo>
                  <a:pt x="107401" y="5446"/>
                </a:moveTo>
                <a:lnTo>
                  <a:pt x="108346" y="5941"/>
                </a:lnTo>
                <a:lnTo>
                  <a:pt x="108975" y="6603"/>
                </a:lnTo>
                <a:lnTo>
                  <a:pt x="109605" y="7427"/>
                </a:lnTo>
                <a:lnTo>
                  <a:pt x="110077" y="8253"/>
                </a:lnTo>
                <a:lnTo>
                  <a:pt x="110865" y="10729"/>
                </a:lnTo>
                <a:lnTo>
                  <a:pt x="111967" y="14361"/>
                </a:lnTo>
                <a:lnTo>
                  <a:pt x="111494" y="13204"/>
                </a:lnTo>
                <a:lnTo>
                  <a:pt x="111494" y="13699"/>
                </a:lnTo>
                <a:lnTo>
                  <a:pt x="111022" y="13371"/>
                </a:lnTo>
                <a:lnTo>
                  <a:pt x="110550" y="13204"/>
                </a:lnTo>
                <a:lnTo>
                  <a:pt x="111494" y="17001"/>
                </a:lnTo>
                <a:lnTo>
                  <a:pt x="111967" y="19146"/>
                </a:lnTo>
                <a:lnTo>
                  <a:pt x="112598" y="20962"/>
                </a:lnTo>
                <a:lnTo>
                  <a:pt x="112439" y="20962"/>
                </a:lnTo>
                <a:lnTo>
                  <a:pt x="113386" y="25585"/>
                </a:lnTo>
                <a:lnTo>
                  <a:pt x="114172" y="30206"/>
                </a:lnTo>
                <a:lnTo>
                  <a:pt x="114960" y="34827"/>
                </a:lnTo>
                <a:lnTo>
                  <a:pt x="116062" y="39780"/>
                </a:lnTo>
                <a:lnTo>
                  <a:pt x="115905" y="38790"/>
                </a:lnTo>
                <a:lnTo>
                  <a:pt x="116062" y="37964"/>
                </a:lnTo>
                <a:lnTo>
                  <a:pt x="116534" y="41761"/>
                </a:lnTo>
                <a:lnTo>
                  <a:pt x="116850" y="45556"/>
                </a:lnTo>
                <a:lnTo>
                  <a:pt x="116534" y="42090"/>
                </a:lnTo>
                <a:lnTo>
                  <a:pt x="116693" y="45061"/>
                </a:lnTo>
                <a:lnTo>
                  <a:pt x="117006" y="50343"/>
                </a:lnTo>
                <a:lnTo>
                  <a:pt x="117165" y="53809"/>
                </a:lnTo>
                <a:lnTo>
                  <a:pt x="117006" y="52159"/>
                </a:lnTo>
                <a:lnTo>
                  <a:pt x="116850" y="51004"/>
                </a:lnTo>
                <a:lnTo>
                  <a:pt x="116850" y="53480"/>
                </a:lnTo>
                <a:lnTo>
                  <a:pt x="117006" y="54635"/>
                </a:lnTo>
                <a:lnTo>
                  <a:pt x="117006" y="56780"/>
                </a:lnTo>
                <a:lnTo>
                  <a:pt x="116850" y="59422"/>
                </a:lnTo>
                <a:lnTo>
                  <a:pt x="116377" y="64704"/>
                </a:lnTo>
                <a:lnTo>
                  <a:pt x="115589" y="69985"/>
                </a:lnTo>
                <a:lnTo>
                  <a:pt x="114644" y="75267"/>
                </a:lnTo>
                <a:lnTo>
                  <a:pt x="114644" y="72132"/>
                </a:lnTo>
                <a:lnTo>
                  <a:pt x="114644" y="68995"/>
                </a:lnTo>
                <a:lnTo>
                  <a:pt x="113858" y="56780"/>
                </a:lnTo>
                <a:lnTo>
                  <a:pt x="113070" y="45061"/>
                </a:lnTo>
                <a:lnTo>
                  <a:pt x="112913" y="46051"/>
                </a:lnTo>
                <a:lnTo>
                  <a:pt x="112598" y="43741"/>
                </a:lnTo>
                <a:lnTo>
                  <a:pt x="112282" y="41430"/>
                </a:lnTo>
                <a:lnTo>
                  <a:pt x="112125" y="38954"/>
                </a:lnTo>
                <a:lnTo>
                  <a:pt x="112125" y="36809"/>
                </a:lnTo>
                <a:lnTo>
                  <a:pt x="111967" y="34827"/>
                </a:lnTo>
                <a:lnTo>
                  <a:pt x="111810" y="34332"/>
                </a:lnTo>
                <a:lnTo>
                  <a:pt x="111955" y="33728"/>
                </a:lnTo>
                <a:lnTo>
                  <a:pt x="111653" y="31196"/>
                </a:lnTo>
                <a:lnTo>
                  <a:pt x="111810" y="33177"/>
                </a:lnTo>
                <a:lnTo>
                  <a:pt x="110865" y="25254"/>
                </a:lnTo>
                <a:lnTo>
                  <a:pt x="111181" y="25914"/>
                </a:lnTo>
                <a:lnTo>
                  <a:pt x="111181" y="25585"/>
                </a:lnTo>
                <a:lnTo>
                  <a:pt x="110865" y="22943"/>
                </a:lnTo>
                <a:lnTo>
                  <a:pt x="110393" y="19808"/>
                </a:lnTo>
                <a:lnTo>
                  <a:pt x="110236" y="18982"/>
                </a:lnTo>
                <a:lnTo>
                  <a:pt x="109448" y="12709"/>
                </a:lnTo>
                <a:lnTo>
                  <a:pt x="108503" y="8417"/>
                </a:lnTo>
                <a:lnTo>
                  <a:pt x="107401" y="5446"/>
                </a:lnTo>
                <a:close/>
                <a:moveTo>
                  <a:pt x="115905" y="98211"/>
                </a:moveTo>
                <a:lnTo>
                  <a:pt x="115905" y="100027"/>
                </a:lnTo>
                <a:lnTo>
                  <a:pt x="115748" y="101677"/>
                </a:lnTo>
                <a:lnTo>
                  <a:pt x="115275" y="102998"/>
                </a:lnTo>
                <a:lnTo>
                  <a:pt x="114803" y="104153"/>
                </a:lnTo>
                <a:lnTo>
                  <a:pt x="114644" y="104319"/>
                </a:lnTo>
                <a:lnTo>
                  <a:pt x="114803" y="102833"/>
                </a:lnTo>
                <a:lnTo>
                  <a:pt x="115432" y="100522"/>
                </a:lnTo>
                <a:lnTo>
                  <a:pt x="115905" y="98211"/>
                </a:lnTo>
                <a:close/>
                <a:moveTo>
                  <a:pt x="103779" y="107619"/>
                </a:moveTo>
                <a:lnTo>
                  <a:pt x="102362" y="107949"/>
                </a:lnTo>
                <a:lnTo>
                  <a:pt x="103306" y="107619"/>
                </a:lnTo>
                <a:close/>
                <a:moveTo>
                  <a:pt x="94015" y="109104"/>
                </a:moveTo>
                <a:lnTo>
                  <a:pt x="90840" y="109491"/>
                </a:lnTo>
                <a:lnTo>
                  <a:pt x="90840" y="109491"/>
                </a:lnTo>
                <a:lnTo>
                  <a:pt x="91653" y="109435"/>
                </a:lnTo>
                <a:lnTo>
                  <a:pt x="94015" y="109104"/>
                </a:lnTo>
                <a:close/>
                <a:moveTo>
                  <a:pt x="90840" y="109491"/>
                </a:moveTo>
                <a:lnTo>
                  <a:pt x="89291" y="109599"/>
                </a:lnTo>
                <a:lnTo>
                  <a:pt x="88346" y="109766"/>
                </a:lnTo>
                <a:lnTo>
                  <a:pt x="87243" y="109930"/>
                </a:lnTo>
                <a:lnTo>
                  <a:pt x="90840" y="109491"/>
                </a:lnTo>
                <a:close/>
                <a:moveTo>
                  <a:pt x="81574" y="3137"/>
                </a:moveTo>
                <a:lnTo>
                  <a:pt x="80472" y="3466"/>
                </a:lnTo>
                <a:lnTo>
                  <a:pt x="78267" y="3466"/>
                </a:lnTo>
                <a:lnTo>
                  <a:pt x="82677" y="3632"/>
                </a:lnTo>
                <a:lnTo>
                  <a:pt x="87086" y="3632"/>
                </a:lnTo>
                <a:lnTo>
                  <a:pt x="80944" y="3961"/>
                </a:lnTo>
                <a:lnTo>
                  <a:pt x="80944" y="3961"/>
                </a:lnTo>
                <a:lnTo>
                  <a:pt x="89132" y="3796"/>
                </a:lnTo>
                <a:lnTo>
                  <a:pt x="87243" y="3961"/>
                </a:lnTo>
                <a:lnTo>
                  <a:pt x="85196" y="4127"/>
                </a:lnTo>
                <a:lnTo>
                  <a:pt x="87715" y="4291"/>
                </a:lnTo>
                <a:lnTo>
                  <a:pt x="84724" y="4291"/>
                </a:lnTo>
                <a:lnTo>
                  <a:pt x="84724" y="4456"/>
                </a:lnTo>
                <a:lnTo>
                  <a:pt x="85196" y="4456"/>
                </a:lnTo>
                <a:lnTo>
                  <a:pt x="85984" y="4622"/>
                </a:lnTo>
                <a:lnTo>
                  <a:pt x="84094" y="4787"/>
                </a:lnTo>
                <a:lnTo>
                  <a:pt x="90236" y="4622"/>
                </a:lnTo>
                <a:lnTo>
                  <a:pt x="89291" y="4622"/>
                </a:lnTo>
                <a:lnTo>
                  <a:pt x="88503" y="4291"/>
                </a:lnTo>
                <a:lnTo>
                  <a:pt x="88660" y="4127"/>
                </a:lnTo>
                <a:lnTo>
                  <a:pt x="90708" y="4127"/>
                </a:lnTo>
                <a:lnTo>
                  <a:pt x="93227" y="4291"/>
                </a:lnTo>
                <a:lnTo>
                  <a:pt x="92755" y="4456"/>
                </a:lnTo>
                <a:lnTo>
                  <a:pt x="95432" y="4622"/>
                </a:lnTo>
                <a:lnTo>
                  <a:pt x="95432" y="4622"/>
                </a:lnTo>
                <a:lnTo>
                  <a:pt x="95275" y="4456"/>
                </a:lnTo>
                <a:lnTo>
                  <a:pt x="95748" y="4127"/>
                </a:lnTo>
                <a:lnTo>
                  <a:pt x="97637" y="3961"/>
                </a:lnTo>
                <a:lnTo>
                  <a:pt x="100313" y="3796"/>
                </a:lnTo>
                <a:lnTo>
                  <a:pt x="102834" y="3961"/>
                </a:lnTo>
                <a:lnTo>
                  <a:pt x="102205" y="3961"/>
                </a:lnTo>
                <a:lnTo>
                  <a:pt x="102510" y="4026"/>
                </a:lnTo>
                <a:lnTo>
                  <a:pt x="102882" y="3996"/>
                </a:lnTo>
                <a:lnTo>
                  <a:pt x="102882" y="3996"/>
                </a:lnTo>
                <a:lnTo>
                  <a:pt x="103118" y="4160"/>
                </a:lnTo>
                <a:lnTo>
                  <a:pt x="103622" y="4291"/>
                </a:lnTo>
                <a:lnTo>
                  <a:pt x="104094" y="4787"/>
                </a:lnTo>
                <a:lnTo>
                  <a:pt x="104724" y="5612"/>
                </a:lnTo>
                <a:lnTo>
                  <a:pt x="105512" y="6603"/>
                </a:lnTo>
                <a:lnTo>
                  <a:pt x="106770" y="9079"/>
                </a:lnTo>
                <a:lnTo>
                  <a:pt x="107401" y="10400"/>
                </a:lnTo>
                <a:lnTo>
                  <a:pt x="107874" y="11719"/>
                </a:lnTo>
                <a:lnTo>
                  <a:pt x="108660" y="14856"/>
                </a:lnTo>
                <a:lnTo>
                  <a:pt x="109291" y="18322"/>
                </a:lnTo>
                <a:lnTo>
                  <a:pt x="109763" y="21953"/>
                </a:lnTo>
                <a:lnTo>
                  <a:pt x="109920" y="25585"/>
                </a:lnTo>
                <a:lnTo>
                  <a:pt x="110077" y="29380"/>
                </a:lnTo>
                <a:lnTo>
                  <a:pt x="110393" y="36148"/>
                </a:lnTo>
                <a:lnTo>
                  <a:pt x="110550" y="35488"/>
                </a:lnTo>
                <a:lnTo>
                  <a:pt x="111181" y="40275"/>
                </a:lnTo>
                <a:lnTo>
                  <a:pt x="111494" y="43741"/>
                </a:lnTo>
                <a:lnTo>
                  <a:pt x="111494" y="44896"/>
                </a:lnTo>
                <a:lnTo>
                  <a:pt x="111494" y="45227"/>
                </a:lnTo>
                <a:lnTo>
                  <a:pt x="111337" y="45391"/>
                </a:lnTo>
                <a:lnTo>
                  <a:pt x="111022" y="43575"/>
                </a:lnTo>
                <a:lnTo>
                  <a:pt x="111022" y="44732"/>
                </a:lnTo>
                <a:lnTo>
                  <a:pt x="111022" y="46877"/>
                </a:lnTo>
                <a:lnTo>
                  <a:pt x="112125" y="58596"/>
                </a:lnTo>
                <a:lnTo>
                  <a:pt x="112755" y="64209"/>
                </a:lnTo>
                <a:lnTo>
                  <a:pt x="113070" y="70316"/>
                </a:lnTo>
                <a:lnTo>
                  <a:pt x="112439" y="68004"/>
                </a:lnTo>
                <a:lnTo>
                  <a:pt x="112282" y="67509"/>
                </a:lnTo>
                <a:lnTo>
                  <a:pt x="112282" y="67675"/>
                </a:lnTo>
                <a:lnTo>
                  <a:pt x="112282" y="68830"/>
                </a:lnTo>
                <a:lnTo>
                  <a:pt x="112439" y="71141"/>
                </a:lnTo>
                <a:lnTo>
                  <a:pt x="112913" y="76919"/>
                </a:lnTo>
                <a:lnTo>
                  <a:pt x="113227" y="80880"/>
                </a:lnTo>
                <a:lnTo>
                  <a:pt x="113386" y="82199"/>
                </a:lnTo>
                <a:lnTo>
                  <a:pt x="112125" y="89133"/>
                </a:lnTo>
                <a:lnTo>
                  <a:pt x="111653" y="92433"/>
                </a:lnTo>
                <a:lnTo>
                  <a:pt x="111494" y="95735"/>
                </a:lnTo>
                <a:lnTo>
                  <a:pt x="111494" y="95899"/>
                </a:lnTo>
                <a:lnTo>
                  <a:pt x="111810" y="96890"/>
                </a:lnTo>
                <a:lnTo>
                  <a:pt x="112125" y="99696"/>
                </a:lnTo>
                <a:lnTo>
                  <a:pt x="112282" y="102172"/>
                </a:lnTo>
                <a:lnTo>
                  <a:pt x="111810" y="102998"/>
                </a:lnTo>
                <a:lnTo>
                  <a:pt x="111337" y="103493"/>
                </a:lnTo>
                <a:lnTo>
                  <a:pt x="110865" y="103824"/>
                </a:lnTo>
                <a:lnTo>
                  <a:pt x="110236" y="103988"/>
                </a:lnTo>
                <a:lnTo>
                  <a:pt x="108503" y="104319"/>
                </a:lnTo>
                <a:lnTo>
                  <a:pt x="105512" y="104814"/>
                </a:lnTo>
                <a:lnTo>
                  <a:pt x="100156" y="105969"/>
                </a:lnTo>
                <a:lnTo>
                  <a:pt x="94644" y="106628"/>
                </a:lnTo>
                <a:lnTo>
                  <a:pt x="88975" y="107124"/>
                </a:lnTo>
                <a:lnTo>
                  <a:pt x="83306" y="107619"/>
                </a:lnTo>
                <a:lnTo>
                  <a:pt x="71968" y="108114"/>
                </a:lnTo>
                <a:lnTo>
                  <a:pt x="66298" y="108445"/>
                </a:lnTo>
                <a:lnTo>
                  <a:pt x="60944" y="108775"/>
                </a:lnTo>
                <a:lnTo>
                  <a:pt x="61260" y="108609"/>
                </a:lnTo>
                <a:lnTo>
                  <a:pt x="61574" y="108280"/>
                </a:lnTo>
                <a:lnTo>
                  <a:pt x="60629" y="108280"/>
                </a:lnTo>
                <a:lnTo>
                  <a:pt x="59370" y="108445"/>
                </a:lnTo>
                <a:lnTo>
                  <a:pt x="58110" y="108609"/>
                </a:lnTo>
                <a:lnTo>
                  <a:pt x="57006" y="108775"/>
                </a:lnTo>
                <a:lnTo>
                  <a:pt x="54960" y="108609"/>
                </a:lnTo>
                <a:lnTo>
                  <a:pt x="51968" y="108940"/>
                </a:lnTo>
                <a:lnTo>
                  <a:pt x="44881" y="109599"/>
                </a:lnTo>
                <a:lnTo>
                  <a:pt x="40944" y="110095"/>
                </a:lnTo>
                <a:lnTo>
                  <a:pt x="37165" y="110425"/>
                </a:lnTo>
                <a:lnTo>
                  <a:pt x="31968" y="110425"/>
                </a:lnTo>
                <a:lnTo>
                  <a:pt x="30551" y="110261"/>
                </a:lnTo>
                <a:lnTo>
                  <a:pt x="31810" y="110261"/>
                </a:lnTo>
                <a:lnTo>
                  <a:pt x="33227" y="110095"/>
                </a:lnTo>
                <a:lnTo>
                  <a:pt x="36063" y="109435"/>
                </a:lnTo>
                <a:lnTo>
                  <a:pt x="36063" y="109435"/>
                </a:lnTo>
                <a:lnTo>
                  <a:pt x="33227" y="109599"/>
                </a:lnTo>
                <a:lnTo>
                  <a:pt x="30393" y="109599"/>
                </a:lnTo>
                <a:lnTo>
                  <a:pt x="24724" y="109766"/>
                </a:lnTo>
                <a:lnTo>
                  <a:pt x="24251" y="109930"/>
                </a:lnTo>
                <a:lnTo>
                  <a:pt x="10865" y="109766"/>
                </a:lnTo>
                <a:lnTo>
                  <a:pt x="10708" y="108280"/>
                </a:lnTo>
                <a:lnTo>
                  <a:pt x="10708" y="107785"/>
                </a:lnTo>
                <a:lnTo>
                  <a:pt x="10865" y="107619"/>
                </a:lnTo>
                <a:lnTo>
                  <a:pt x="11181" y="108445"/>
                </a:lnTo>
                <a:lnTo>
                  <a:pt x="10865" y="101677"/>
                </a:lnTo>
                <a:lnTo>
                  <a:pt x="10551" y="94909"/>
                </a:lnTo>
                <a:lnTo>
                  <a:pt x="10079" y="88308"/>
                </a:lnTo>
                <a:lnTo>
                  <a:pt x="9920" y="84841"/>
                </a:lnTo>
                <a:lnTo>
                  <a:pt x="9920" y="83851"/>
                </a:lnTo>
                <a:lnTo>
                  <a:pt x="9763" y="81209"/>
                </a:lnTo>
                <a:lnTo>
                  <a:pt x="9920" y="78404"/>
                </a:lnTo>
                <a:lnTo>
                  <a:pt x="10236" y="72461"/>
                </a:lnTo>
                <a:lnTo>
                  <a:pt x="10236" y="69325"/>
                </a:lnTo>
                <a:lnTo>
                  <a:pt x="10236" y="66519"/>
                </a:lnTo>
                <a:lnTo>
                  <a:pt x="9763" y="63714"/>
                </a:lnTo>
                <a:lnTo>
                  <a:pt x="9448" y="62558"/>
                </a:lnTo>
                <a:lnTo>
                  <a:pt x="9134" y="61403"/>
                </a:lnTo>
                <a:lnTo>
                  <a:pt x="9291" y="62724"/>
                </a:lnTo>
                <a:lnTo>
                  <a:pt x="9448" y="64209"/>
                </a:lnTo>
                <a:lnTo>
                  <a:pt x="9291" y="67014"/>
                </a:lnTo>
                <a:lnTo>
                  <a:pt x="8818" y="62229"/>
                </a:lnTo>
                <a:lnTo>
                  <a:pt x="8031" y="56780"/>
                </a:lnTo>
                <a:lnTo>
                  <a:pt x="7874" y="54140"/>
                </a:lnTo>
                <a:lnTo>
                  <a:pt x="7717" y="51500"/>
                </a:lnTo>
                <a:lnTo>
                  <a:pt x="7874" y="49188"/>
                </a:lnTo>
                <a:lnTo>
                  <a:pt x="8346" y="47041"/>
                </a:lnTo>
                <a:lnTo>
                  <a:pt x="8189" y="43246"/>
                </a:lnTo>
                <a:lnTo>
                  <a:pt x="8346" y="44237"/>
                </a:lnTo>
                <a:lnTo>
                  <a:pt x="8346" y="43411"/>
                </a:lnTo>
                <a:lnTo>
                  <a:pt x="8346" y="42585"/>
                </a:lnTo>
                <a:lnTo>
                  <a:pt x="8189" y="40771"/>
                </a:lnTo>
                <a:lnTo>
                  <a:pt x="8031" y="38459"/>
                </a:lnTo>
                <a:lnTo>
                  <a:pt x="7717" y="35488"/>
                </a:lnTo>
                <a:lnTo>
                  <a:pt x="7244" y="34167"/>
                </a:lnTo>
                <a:lnTo>
                  <a:pt x="6772" y="32682"/>
                </a:lnTo>
                <a:lnTo>
                  <a:pt x="6772" y="32846"/>
                </a:lnTo>
                <a:lnTo>
                  <a:pt x="7086" y="50509"/>
                </a:lnTo>
                <a:lnTo>
                  <a:pt x="7717" y="68171"/>
                </a:lnTo>
                <a:lnTo>
                  <a:pt x="7558" y="67345"/>
                </a:lnTo>
                <a:lnTo>
                  <a:pt x="7558" y="69161"/>
                </a:lnTo>
                <a:lnTo>
                  <a:pt x="7558" y="73451"/>
                </a:lnTo>
                <a:lnTo>
                  <a:pt x="7558" y="75762"/>
                </a:lnTo>
                <a:lnTo>
                  <a:pt x="7401" y="78074"/>
                </a:lnTo>
                <a:lnTo>
                  <a:pt x="7401" y="80549"/>
                </a:lnTo>
                <a:lnTo>
                  <a:pt x="7401" y="82861"/>
                </a:lnTo>
                <a:lnTo>
                  <a:pt x="7244" y="85832"/>
                </a:lnTo>
                <a:lnTo>
                  <a:pt x="7086" y="88967"/>
                </a:lnTo>
                <a:lnTo>
                  <a:pt x="6929" y="95735"/>
                </a:lnTo>
                <a:lnTo>
                  <a:pt x="7244" y="102833"/>
                </a:lnTo>
                <a:lnTo>
                  <a:pt x="7558" y="106300"/>
                </a:lnTo>
                <a:lnTo>
                  <a:pt x="8031" y="109599"/>
                </a:lnTo>
                <a:lnTo>
                  <a:pt x="3622" y="109435"/>
                </a:lnTo>
                <a:lnTo>
                  <a:pt x="3779" y="101843"/>
                </a:lnTo>
                <a:lnTo>
                  <a:pt x="3937" y="94085"/>
                </a:lnTo>
                <a:lnTo>
                  <a:pt x="4251" y="86491"/>
                </a:lnTo>
                <a:lnTo>
                  <a:pt x="4724" y="78900"/>
                </a:lnTo>
                <a:lnTo>
                  <a:pt x="4567" y="78900"/>
                </a:lnTo>
                <a:lnTo>
                  <a:pt x="4882" y="72627"/>
                </a:lnTo>
                <a:lnTo>
                  <a:pt x="4882" y="73946"/>
                </a:lnTo>
                <a:lnTo>
                  <a:pt x="5355" y="59917"/>
                </a:lnTo>
                <a:lnTo>
                  <a:pt x="6299" y="53480"/>
                </a:lnTo>
                <a:lnTo>
                  <a:pt x="5355" y="55956"/>
                </a:lnTo>
                <a:lnTo>
                  <a:pt x="5196" y="55461"/>
                </a:lnTo>
                <a:lnTo>
                  <a:pt x="5196" y="54635"/>
                </a:lnTo>
                <a:lnTo>
                  <a:pt x="5355" y="53314"/>
                </a:lnTo>
                <a:lnTo>
                  <a:pt x="5196" y="54140"/>
                </a:lnTo>
                <a:lnTo>
                  <a:pt x="5355" y="51664"/>
                </a:lnTo>
                <a:lnTo>
                  <a:pt x="5668" y="49024"/>
                </a:lnTo>
                <a:lnTo>
                  <a:pt x="5827" y="47372"/>
                </a:lnTo>
                <a:lnTo>
                  <a:pt x="5984" y="47041"/>
                </a:lnTo>
                <a:lnTo>
                  <a:pt x="5984" y="47372"/>
                </a:lnTo>
                <a:lnTo>
                  <a:pt x="5984" y="48529"/>
                </a:lnTo>
                <a:lnTo>
                  <a:pt x="6299" y="45722"/>
                </a:lnTo>
                <a:lnTo>
                  <a:pt x="6299" y="38295"/>
                </a:lnTo>
                <a:lnTo>
                  <a:pt x="6299" y="34498"/>
                </a:lnTo>
                <a:lnTo>
                  <a:pt x="6456" y="30701"/>
                </a:lnTo>
                <a:lnTo>
                  <a:pt x="6299" y="28556"/>
                </a:lnTo>
                <a:lnTo>
                  <a:pt x="6141" y="26409"/>
                </a:lnTo>
                <a:lnTo>
                  <a:pt x="6141" y="21953"/>
                </a:lnTo>
                <a:lnTo>
                  <a:pt x="6456" y="17332"/>
                </a:lnTo>
                <a:lnTo>
                  <a:pt x="6929" y="12875"/>
                </a:lnTo>
                <a:lnTo>
                  <a:pt x="6772" y="27235"/>
                </a:lnTo>
                <a:lnTo>
                  <a:pt x="7086" y="28225"/>
                </a:lnTo>
                <a:lnTo>
                  <a:pt x="7086" y="25750"/>
                </a:lnTo>
                <a:lnTo>
                  <a:pt x="7086" y="24759"/>
                </a:lnTo>
                <a:lnTo>
                  <a:pt x="6929" y="25585"/>
                </a:lnTo>
                <a:lnTo>
                  <a:pt x="6929" y="23109"/>
                </a:lnTo>
                <a:lnTo>
                  <a:pt x="6929" y="20632"/>
                </a:lnTo>
                <a:lnTo>
                  <a:pt x="7086" y="15846"/>
                </a:lnTo>
                <a:lnTo>
                  <a:pt x="7244" y="16506"/>
                </a:lnTo>
                <a:lnTo>
                  <a:pt x="7401" y="14361"/>
                </a:lnTo>
                <a:lnTo>
                  <a:pt x="7874" y="12709"/>
                </a:lnTo>
                <a:lnTo>
                  <a:pt x="8346" y="11224"/>
                </a:lnTo>
                <a:lnTo>
                  <a:pt x="9134" y="10069"/>
                </a:lnTo>
                <a:lnTo>
                  <a:pt x="10079" y="9904"/>
                </a:lnTo>
                <a:lnTo>
                  <a:pt x="10393" y="9904"/>
                </a:lnTo>
                <a:lnTo>
                  <a:pt x="10079" y="10729"/>
                </a:lnTo>
                <a:lnTo>
                  <a:pt x="9763" y="11719"/>
                </a:lnTo>
                <a:lnTo>
                  <a:pt x="9763" y="12875"/>
                </a:lnTo>
                <a:lnTo>
                  <a:pt x="10079" y="14030"/>
                </a:lnTo>
                <a:lnTo>
                  <a:pt x="9920" y="15351"/>
                </a:lnTo>
                <a:lnTo>
                  <a:pt x="10079" y="18487"/>
                </a:lnTo>
                <a:lnTo>
                  <a:pt x="10079" y="20467"/>
                </a:lnTo>
                <a:lnTo>
                  <a:pt x="10236" y="21953"/>
                </a:lnTo>
                <a:lnTo>
                  <a:pt x="10079" y="18156"/>
                </a:lnTo>
                <a:lnTo>
                  <a:pt x="10079" y="14361"/>
                </a:lnTo>
                <a:lnTo>
                  <a:pt x="10393" y="15185"/>
                </a:lnTo>
                <a:lnTo>
                  <a:pt x="10551" y="11885"/>
                </a:lnTo>
                <a:lnTo>
                  <a:pt x="10708" y="10400"/>
                </a:lnTo>
                <a:lnTo>
                  <a:pt x="10708" y="10233"/>
                </a:lnTo>
                <a:lnTo>
                  <a:pt x="10708" y="9738"/>
                </a:lnTo>
                <a:lnTo>
                  <a:pt x="13701" y="9243"/>
                </a:lnTo>
                <a:lnTo>
                  <a:pt x="16536" y="8748"/>
                </a:lnTo>
                <a:lnTo>
                  <a:pt x="19370" y="8088"/>
                </a:lnTo>
                <a:lnTo>
                  <a:pt x="22205" y="7593"/>
                </a:lnTo>
                <a:lnTo>
                  <a:pt x="22205" y="7593"/>
                </a:lnTo>
                <a:lnTo>
                  <a:pt x="18739" y="8088"/>
                </a:lnTo>
                <a:lnTo>
                  <a:pt x="15748" y="8583"/>
                </a:lnTo>
                <a:lnTo>
                  <a:pt x="10708" y="9574"/>
                </a:lnTo>
                <a:lnTo>
                  <a:pt x="10708" y="9243"/>
                </a:lnTo>
                <a:lnTo>
                  <a:pt x="10551" y="9574"/>
                </a:lnTo>
                <a:lnTo>
                  <a:pt x="9134" y="9904"/>
                </a:lnTo>
                <a:lnTo>
                  <a:pt x="9448" y="9574"/>
                </a:lnTo>
                <a:lnTo>
                  <a:pt x="10708" y="9243"/>
                </a:lnTo>
                <a:lnTo>
                  <a:pt x="9763" y="9243"/>
                </a:lnTo>
                <a:lnTo>
                  <a:pt x="10393" y="8748"/>
                </a:lnTo>
                <a:lnTo>
                  <a:pt x="10865" y="8253"/>
                </a:lnTo>
                <a:lnTo>
                  <a:pt x="10865" y="8253"/>
                </a:lnTo>
                <a:lnTo>
                  <a:pt x="10708" y="9243"/>
                </a:lnTo>
                <a:lnTo>
                  <a:pt x="10708" y="9243"/>
                </a:lnTo>
                <a:lnTo>
                  <a:pt x="11496" y="8417"/>
                </a:lnTo>
                <a:lnTo>
                  <a:pt x="12441" y="7593"/>
                </a:lnTo>
                <a:lnTo>
                  <a:pt x="13543" y="7262"/>
                </a:lnTo>
                <a:lnTo>
                  <a:pt x="14960" y="6932"/>
                </a:lnTo>
                <a:lnTo>
                  <a:pt x="16377" y="6767"/>
                </a:lnTo>
                <a:lnTo>
                  <a:pt x="17953" y="6767"/>
                </a:lnTo>
                <a:lnTo>
                  <a:pt x="21417" y="6932"/>
                </a:lnTo>
                <a:lnTo>
                  <a:pt x="25355" y="7262"/>
                </a:lnTo>
                <a:lnTo>
                  <a:pt x="25355" y="7262"/>
                </a:lnTo>
                <a:lnTo>
                  <a:pt x="26299" y="7098"/>
                </a:lnTo>
                <a:lnTo>
                  <a:pt x="30236" y="6272"/>
                </a:lnTo>
                <a:lnTo>
                  <a:pt x="35117" y="5117"/>
                </a:lnTo>
                <a:lnTo>
                  <a:pt x="40315" y="4291"/>
                </a:lnTo>
                <a:lnTo>
                  <a:pt x="41417" y="4787"/>
                </a:lnTo>
                <a:lnTo>
                  <a:pt x="42834" y="5117"/>
                </a:lnTo>
                <a:lnTo>
                  <a:pt x="36850" y="6272"/>
                </a:lnTo>
                <a:lnTo>
                  <a:pt x="32913" y="6932"/>
                </a:lnTo>
                <a:lnTo>
                  <a:pt x="35905" y="6603"/>
                </a:lnTo>
                <a:lnTo>
                  <a:pt x="38898" y="6272"/>
                </a:lnTo>
                <a:lnTo>
                  <a:pt x="38739" y="6328"/>
                </a:lnTo>
                <a:lnTo>
                  <a:pt x="38739" y="6328"/>
                </a:lnTo>
                <a:lnTo>
                  <a:pt x="36220" y="6767"/>
                </a:lnTo>
                <a:lnTo>
                  <a:pt x="33386" y="7262"/>
                </a:lnTo>
                <a:lnTo>
                  <a:pt x="43936" y="6108"/>
                </a:lnTo>
                <a:lnTo>
                  <a:pt x="49134" y="5446"/>
                </a:lnTo>
                <a:lnTo>
                  <a:pt x="54331" y="5117"/>
                </a:lnTo>
                <a:lnTo>
                  <a:pt x="54331" y="5117"/>
                </a:lnTo>
                <a:lnTo>
                  <a:pt x="52282" y="5612"/>
                </a:lnTo>
                <a:lnTo>
                  <a:pt x="54172" y="5446"/>
                </a:lnTo>
                <a:lnTo>
                  <a:pt x="56220" y="5117"/>
                </a:lnTo>
                <a:lnTo>
                  <a:pt x="58110" y="4951"/>
                </a:lnTo>
                <a:lnTo>
                  <a:pt x="60156" y="4787"/>
                </a:lnTo>
                <a:lnTo>
                  <a:pt x="59684" y="4787"/>
                </a:lnTo>
                <a:lnTo>
                  <a:pt x="59684" y="4622"/>
                </a:lnTo>
                <a:lnTo>
                  <a:pt x="60472" y="4622"/>
                </a:lnTo>
                <a:lnTo>
                  <a:pt x="60787" y="4456"/>
                </a:lnTo>
                <a:lnTo>
                  <a:pt x="58267" y="4456"/>
                </a:lnTo>
                <a:lnTo>
                  <a:pt x="59527" y="4291"/>
                </a:lnTo>
                <a:lnTo>
                  <a:pt x="60315" y="4291"/>
                </a:lnTo>
                <a:lnTo>
                  <a:pt x="62362" y="4127"/>
                </a:lnTo>
                <a:lnTo>
                  <a:pt x="63149" y="4127"/>
                </a:lnTo>
                <a:lnTo>
                  <a:pt x="63779" y="3961"/>
                </a:lnTo>
                <a:lnTo>
                  <a:pt x="60944" y="4127"/>
                </a:lnTo>
                <a:lnTo>
                  <a:pt x="60944" y="4127"/>
                </a:lnTo>
                <a:lnTo>
                  <a:pt x="63779" y="3796"/>
                </a:lnTo>
                <a:lnTo>
                  <a:pt x="66456" y="3796"/>
                </a:lnTo>
                <a:lnTo>
                  <a:pt x="67086" y="3961"/>
                </a:lnTo>
                <a:lnTo>
                  <a:pt x="66613" y="3632"/>
                </a:lnTo>
                <a:lnTo>
                  <a:pt x="69448" y="3632"/>
                </a:lnTo>
                <a:lnTo>
                  <a:pt x="68503" y="3796"/>
                </a:lnTo>
                <a:lnTo>
                  <a:pt x="73070" y="3632"/>
                </a:lnTo>
                <a:lnTo>
                  <a:pt x="72125" y="3632"/>
                </a:lnTo>
                <a:lnTo>
                  <a:pt x="74331" y="3466"/>
                </a:lnTo>
                <a:lnTo>
                  <a:pt x="74803" y="3466"/>
                </a:lnTo>
                <a:lnTo>
                  <a:pt x="75275" y="3301"/>
                </a:lnTo>
                <a:lnTo>
                  <a:pt x="76377" y="3301"/>
                </a:lnTo>
                <a:lnTo>
                  <a:pt x="78896" y="3137"/>
                </a:lnTo>
                <a:close/>
                <a:moveTo>
                  <a:pt x="87243" y="115048"/>
                </a:moveTo>
                <a:lnTo>
                  <a:pt x="86456" y="115212"/>
                </a:lnTo>
                <a:lnTo>
                  <a:pt x="86298" y="115212"/>
                </a:lnTo>
                <a:lnTo>
                  <a:pt x="81574" y="115708"/>
                </a:lnTo>
                <a:lnTo>
                  <a:pt x="84408" y="115212"/>
                </a:lnTo>
                <a:lnTo>
                  <a:pt x="87243" y="115048"/>
                </a:lnTo>
                <a:close/>
                <a:moveTo>
                  <a:pt x="111337" y="106795"/>
                </a:moveTo>
                <a:lnTo>
                  <a:pt x="111181" y="106959"/>
                </a:lnTo>
                <a:lnTo>
                  <a:pt x="109920" y="107454"/>
                </a:lnTo>
                <a:lnTo>
                  <a:pt x="108503" y="107785"/>
                </a:lnTo>
                <a:lnTo>
                  <a:pt x="105196" y="108114"/>
                </a:lnTo>
                <a:lnTo>
                  <a:pt x="108346" y="107949"/>
                </a:lnTo>
                <a:lnTo>
                  <a:pt x="111022" y="107290"/>
                </a:lnTo>
                <a:lnTo>
                  <a:pt x="110236" y="108445"/>
                </a:lnTo>
                <a:lnTo>
                  <a:pt x="109291" y="109435"/>
                </a:lnTo>
                <a:lnTo>
                  <a:pt x="108187" y="110261"/>
                </a:lnTo>
                <a:lnTo>
                  <a:pt x="106929" y="110756"/>
                </a:lnTo>
                <a:lnTo>
                  <a:pt x="105668" y="111251"/>
                </a:lnTo>
                <a:lnTo>
                  <a:pt x="104251" y="111580"/>
                </a:lnTo>
                <a:lnTo>
                  <a:pt x="102677" y="111911"/>
                </a:lnTo>
                <a:lnTo>
                  <a:pt x="101101" y="112075"/>
                </a:lnTo>
                <a:lnTo>
                  <a:pt x="97951" y="112241"/>
                </a:lnTo>
                <a:lnTo>
                  <a:pt x="88503" y="112241"/>
                </a:lnTo>
                <a:lnTo>
                  <a:pt x="76850" y="113396"/>
                </a:lnTo>
                <a:lnTo>
                  <a:pt x="65984" y="114222"/>
                </a:lnTo>
                <a:lnTo>
                  <a:pt x="60629" y="114553"/>
                </a:lnTo>
                <a:lnTo>
                  <a:pt x="55117" y="114882"/>
                </a:lnTo>
                <a:lnTo>
                  <a:pt x="49448" y="115048"/>
                </a:lnTo>
                <a:lnTo>
                  <a:pt x="40000" y="115048"/>
                </a:lnTo>
                <a:lnTo>
                  <a:pt x="36220" y="115377"/>
                </a:lnTo>
                <a:lnTo>
                  <a:pt x="28818" y="115872"/>
                </a:lnTo>
                <a:lnTo>
                  <a:pt x="29763" y="115543"/>
                </a:lnTo>
                <a:lnTo>
                  <a:pt x="27874" y="115377"/>
                </a:lnTo>
                <a:lnTo>
                  <a:pt x="27558" y="115377"/>
                </a:lnTo>
                <a:lnTo>
                  <a:pt x="25196" y="115543"/>
                </a:lnTo>
                <a:lnTo>
                  <a:pt x="26141" y="115708"/>
                </a:lnTo>
                <a:lnTo>
                  <a:pt x="26929" y="115543"/>
                </a:lnTo>
                <a:lnTo>
                  <a:pt x="26613" y="115708"/>
                </a:lnTo>
                <a:lnTo>
                  <a:pt x="27717" y="115872"/>
                </a:lnTo>
                <a:lnTo>
                  <a:pt x="24094" y="116038"/>
                </a:lnTo>
                <a:lnTo>
                  <a:pt x="20315" y="116203"/>
                </a:lnTo>
                <a:lnTo>
                  <a:pt x="22991" y="115872"/>
                </a:lnTo>
                <a:lnTo>
                  <a:pt x="25039" y="115543"/>
                </a:lnTo>
                <a:lnTo>
                  <a:pt x="20787" y="115872"/>
                </a:lnTo>
                <a:lnTo>
                  <a:pt x="19370" y="116038"/>
                </a:lnTo>
                <a:lnTo>
                  <a:pt x="19370" y="115872"/>
                </a:lnTo>
                <a:lnTo>
                  <a:pt x="19843" y="115872"/>
                </a:lnTo>
                <a:lnTo>
                  <a:pt x="21260" y="115543"/>
                </a:lnTo>
                <a:lnTo>
                  <a:pt x="16536" y="115872"/>
                </a:lnTo>
                <a:lnTo>
                  <a:pt x="14960" y="116203"/>
                </a:lnTo>
                <a:lnTo>
                  <a:pt x="16693" y="116203"/>
                </a:lnTo>
                <a:lnTo>
                  <a:pt x="14015" y="116698"/>
                </a:lnTo>
                <a:lnTo>
                  <a:pt x="13070" y="116698"/>
                </a:lnTo>
                <a:lnTo>
                  <a:pt x="12282" y="116533"/>
                </a:lnTo>
                <a:lnTo>
                  <a:pt x="11810" y="116203"/>
                </a:lnTo>
                <a:lnTo>
                  <a:pt x="11337" y="115708"/>
                </a:lnTo>
                <a:lnTo>
                  <a:pt x="11024" y="114717"/>
                </a:lnTo>
                <a:lnTo>
                  <a:pt x="11024" y="113396"/>
                </a:lnTo>
                <a:lnTo>
                  <a:pt x="10708" y="115872"/>
                </a:lnTo>
                <a:lnTo>
                  <a:pt x="10865" y="112901"/>
                </a:lnTo>
                <a:lnTo>
                  <a:pt x="33700" y="112737"/>
                </a:lnTo>
                <a:lnTo>
                  <a:pt x="33700" y="112737"/>
                </a:lnTo>
                <a:lnTo>
                  <a:pt x="32441" y="113066"/>
                </a:lnTo>
                <a:lnTo>
                  <a:pt x="39370" y="112901"/>
                </a:lnTo>
                <a:lnTo>
                  <a:pt x="42834" y="112737"/>
                </a:lnTo>
                <a:lnTo>
                  <a:pt x="46141" y="112570"/>
                </a:lnTo>
                <a:lnTo>
                  <a:pt x="42991" y="112406"/>
                </a:lnTo>
                <a:lnTo>
                  <a:pt x="51968" y="111580"/>
                </a:lnTo>
                <a:lnTo>
                  <a:pt x="61260" y="110756"/>
                </a:lnTo>
                <a:lnTo>
                  <a:pt x="70551" y="109930"/>
                </a:lnTo>
                <a:lnTo>
                  <a:pt x="79843" y="109599"/>
                </a:lnTo>
                <a:lnTo>
                  <a:pt x="77479" y="109930"/>
                </a:lnTo>
                <a:lnTo>
                  <a:pt x="75117" y="110261"/>
                </a:lnTo>
                <a:lnTo>
                  <a:pt x="81574" y="109766"/>
                </a:lnTo>
                <a:lnTo>
                  <a:pt x="87401" y="109270"/>
                </a:lnTo>
                <a:lnTo>
                  <a:pt x="88818" y="109104"/>
                </a:lnTo>
                <a:lnTo>
                  <a:pt x="87558" y="109270"/>
                </a:lnTo>
                <a:lnTo>
                  <a:pt x="92913" y="108775"/>
                </a:lnTo>
                <a:lnTo>
                  <a:pt x="90236" y="109104"/>
                </a:lnTo>
                <a:lnTo>
                  <a:pt x="94015" y="109104"/>
                </a:lnTo>
                <a:lnTo>
                  <a:pt x="97479" y="108775"/>
                </a:lnTo>
                <a:lnTo>
                  <a:pt x="100944" y="108445"/>
                </a:lnTo>
                <a:lnTo>
                  <a:pt x="107874" y="107619"/>
                </a:lnTo>
                <a:lnTo>
                  <a:pt x="106141" y="107619"/>
                </a:lnTo>
                <a:lnTo>
                  <a:pt x="108818" y="107290"/>
                </a:lnTo>
                <a:lnTo>
                  <a:pt x="110077" y="107124"/>
                </a:lnTo>
                <a:lnTo>
                  <a:pt x="111337" y="106795"/>
                </a:lnTo>
                <a:close/>
                <a:moveTo>
                  <a:pt x="93700" y="0"/>
                </a:moveTo>
                <a:lnTo>
                  <a:pt x="90236" y="166"/>
                </a:lnTo>
                <a:lnTo>
                  <a:pt x="83463" y="825"/>
                </a:lnTo>
                <a:lnTo>
                  <a:pt x="83306" y="825"/>
                </a:lnTo>
                <a:lnTo>
                  <a:pt x="83779" y="661"/>
                </a:lnTo>
                <a:lnTo>
                  <a:pt x="77006" y="661"/>
                </a:lnTo>
                <a:lnTo>
                  <a:pt x="75117" y="990"/>
                </a:lnTo>
                <a:lnTo>
                  <a:pt x="76534" y="1156"/>
                </a:lnTo>
                <a:lnTo>
                  <a:pt x="76534" y="1156"/>
                </a:lnTo>
                <a:lnTo>
                  <a:pt x="75275" y="990"/>
                </a:lnTo>
                <a:lnTo>
                  <a:pt x="76850" y="1156"/>
                </a:lnTo>
                <a:lnTo>
                  <a:pt x="76693" y="1156"/>
                </a:lnTo>
                <a:lnTo>
                  <a:pt x="67401" y="1485"/>
                </a:lnTo>
                <a:lnTo>
                  <a:pt x="57794" y="1816"/>
                </a:lnTo>
                <a:lnTo>
                  <a:pt x="57165" y="1816"/>
                </a:lnTo>
                <a:lnTo>
                  <a:pt x="51653" y="2146"/>
                </a:lnTo>
                <a:lnTo>
                  <a:pt x="49920" y="1980"/>
                </a:lnTo>
                <a:lnTo>
                  <a:pt x="47874" y="2146"/>
                </a:lnTo>
                <a:lnTo>
                  <a:pt x="43622" y="2642"/>
                </a:lnTo>
                <a:lnTo>
                  <a:pt x="34331" y="3301"/>
                </a:lnTo>
                <a:lnTo>
                  <a:pt x="33543" y="3301"/>
                </a:lnTo>
                <a:lnTo>
                  <a:pt x="32441" y="3137"/>
                </a:lnTo>
                <a:lnTo>
                  <a:pt x="32125" y="3137"/>
                </a:lnTo>
                <a:lnTo>
                  <a:pt x="32441" y="3301"/>
                </a:lnTo>
                <a:lnTo>
                  <a:pt x="33070" y="3466"/>
                </a:lnTo>
                <a:lnTo>
                  <a:pt x="29134" y="3796"/>
                </a:lnTo>
                <a:lnTo>
                  <a:pt x="21417" y="3796"/>
                </a:lnTo>
                <a:lnTo>
                  <a:pt x="19055" y="4127"/>
                </a:lnTo>
                <a:lnTo>
                  <a:pt x="14960" y="4456"/>
                </a:lnTo>
                <a:lnTo>
                  <a:pt x="13543" y="5446"/>
                </a:lnTo>
                <a:lnTo>
                  <a:pt x="11968" y="5777"/>
                </a:lnTo>
                <a:lnTo>
                  <a:pt x="8975" y="6437"/>
                </a:lnTo>
                <a:lnTo>
                  <a:pt x="7086" y="6767"/>
                </a:lnTo>
                <a:lnTo>
                  <a:pt x="7086" y="5446"/>
                </a:lnTo>
                <a:lnTo>
                  <a:pt x="6929" y="6767"/>
                </a:lnTo>
                <a:lnTo>
                  <a:pt x="6299" y="7098"/>
                </a:lnTo>
                <a:lnTo>
                  <a:pt x="5984" y="7262"/>
                </a:lnTo>
                <a:lnTo>
                  <a:pt x="5668" y="7593"/>
                </a:lnTo>
                <a:lnTo>
                  <a:pt x="5355" y="8088"/>
                </a:lnTo>
                <a:lnTo>
                  <a:pt x="4882" y="9574"/>
                </a:lnTo>
                <a:lnTo>
                  <a:pt x="4094" y="12380"/>
                </a:lnTo>
                <a:lnTo>
                  <a:pt x="3779" y="13699"/>
                </a:lnTo>
                <a:lnTo>
                  <a:pt x="3465" y="15020"/>
                </a:lnTo>
                <a:lnTo>
                  <a:pt x="2993" y="17991"/>
                </a:lnTo>
                <a:lnTo>
                  <a:pt x="2834" y="21127"/>
                </a:lnTo>
                <a:lnTo>
                  <a:pt x="2834" y="24264"/>
                </a:lnTo>
                <a:lnTo>
                  <a:pt x="2993" y="30701"/>
                </a:lnTo>
                <a:lnTo>
                  <a:pt x="2993" y="33837"/>
                </a:lnTo>
                <a:lnTo>
                  <a:pt x="2993" y="36643"/>
                </a:lnTo>
                <a:lnTo>
                  <a:pt x="1417" y="74772"/>
                </a:lnTo>
                <a:lnTo>
                  <a:pt x="0" y="112901"/>
                </a:lnTo>
                <a:lnTo>
                  <a:pt x="8503" y="112901"/>
                </a:lnTo>
                <a:lnTo>
                  <a:pt x="8975" y="115708"/>
                </a:lnTo>
                <a:lnTo>
                  <a:pt x="9134" y="116533"/>
                </a:lnTo>
                <a:lnTo>
                  <a:pt x="9606" y="117193"/>
                </a:lnTo>
                <a:lnTo>
                  <a:pt x="10079" y="117688"/>
                </a:lnTo>
                <a:lnTo>
                  <a:pt x="10708" y="118183"/>
                </a:lnTo>
                <a:lnTo>
                  <a:pt x="12913" y="118843"/>
                </a:lnTo>
                <a:lnTo>
                  <a:pt x="15118" y="119338"/>
                </a:lnTo>
                <a:lnTo>
                  <a:pt x="17322" y="119669"/>
                </a:lnTo>
                <a:lnTo>
                  <a:pt x="19843" y="120000"/>
                </a:lnTo>
                <a:lnTo>
                  <a:pt x="28189" y="120000"/>
                </a:lnTo>
                <a:lnTo>
                  <a:pt x="34015" y="119504"/>
                </a:lnTo>
                <a:lnTo>
                  <a:pt x="45984" y="118348"/>
                </a:lnTo>
                <a:lnTo>
                  <a:pt x="51496" y="117853"/>
                </a:lnTo>
                <a:lnTo>
                  <a:pt x="56534" y="117524"/>
                </a:lnTo>
                <a:lnTo>
                  <a:pt x="64094" y="117193"/>
                </a:lnTo>
                <a:lnTo>
                  <a:pt x="71653" y="116533"/>
                </a:lnTo>
                <a:lnTo>
                  <a:pt x="86456" y="115377"/>
                </a:lnTo>
                <a:lnTo>
                  <a:pt x="88660" y="115048"/>
                </a:lnTo>
                <a:lnTo>
                  <a:pt x="88975" y="115048"/>
                </a:lnTo>
                <a:lnTo>
                  <a:pt x="92282" y="114717"/>
                </a:lnTo>
                <a:lnTo>
                  <a:pt x="102991" y="113727"/>
                </a:lnTo>
                <a:lnTo>
                  <a:pt x="104408" y="113562"/>
                </a:lnTo>
                <a:lnTo>
                  <a:pt x="108031" y="113396"/>
                </a:lnTo>
                <a:lnTo>
                  <a:pt x="101732" y="114387"/>
                </a:lnTo>
                <a:lnTo>
                  <a:pt x="107558" y="113891"/>
                </a:lnTo>
                <a:lnTo>
                  <a:pt x="109763" y="113396"/>
                </a:lnTo>
                <a:lnTo>
                  <a:pt x="110550" y="113232"/>
                </a:lnTo>
                <a:lnTo>
                  <a:pt x="111337" y="112901"/>
                </a:lnTo>
                <a:lnTo>
                  <a:pt x="112125" y="112406"/>
                </a:lnTo>
                <a:lnTo>
                  <a:pt x="112598" y="111746"/>
                </a:lnTo>
                <a:lnTo>
                  <a:pt x="113227" y="111085"/>
                </a:lnTo>
                <a:lnTo>
                  <a:pt x="113543" y="110261"/>
                </a:lnTo>
                <a:lnTo>
                  <a:pt x="114015" y="109270"/>
                </a:lnTo>
                <a:lnTo>
                  <a:pt x="114331" y="108114"/>
                </a:lnTo>
                <a:lnTo>
                  <a:pt x="114644" y="105143"/>
                </a:lnTo>
                <a:lnTo>
                  <a:pt x="115117" y="104319"/>
                </a:lnTo>
                <a:lnTo>
                  <a:pt x="115432" y="103329"/>
                </a:lnTo>
                <a:lnTo>
                  <a:pt x="115748" y="102338"/>
                </a:lnTo>
                <a:lnTo>
                  <a:pt x="115905" y="101182"/>
                </a:lnTo>
                <a:lnTo>
                  <a:pt x="116062" y="98375"/>
                </a:lnTo>
                <a:lnTo>
                  <a:pt x="116062" y="95570"/>
                </a:lnTo>
                <a:lnTo>
                  <a:pt x="115748" y="94745"/>
                </a:lnTo>
                <a:lnTo>
                  <a:pt x="115589" y="91609"/>
                </a:lnTo>
                <a:lnTo>
                  <a:pt x="116850" y="82199"/>
                </a:lnTo>
                <a:lnTo>
                  <a:pt x="118110" y="73122"/>
                </a:lnTo>
                <a:lnTo>
                  <a:pt x="119212" y="64043"/>
                </a:lnTo>
                <a:lnTo>
                  <a:pt x="119684" y="59751"/>
                </a:lnTo>
                <a:lnTo>
                  <a:pt x="120000" y="55461"/>
                </a:lnTo>
                <a:lnTo>
                  <a:pt x="119527" y="57937"/>
                </a:lnTo>
                <a:lnTo>
                  <a:pt x="119527" y="56451"/>
                </a:lnTo>
                <a:lnTo>
                  <a:pt x="119369" y="55130"/>
                </a:lnTo>
                <a:lnTo>
                  <a:pt x="119055" y="51995"/>
                </a:lnTo>
                <a:lnTo>
                  <a:pt x="118896" y="50509"/>
                </a:lnTo>
                <a:lnTo>
                  <a:pt x="118739" y="49024"/>
                </a:lnTo>
                <a:lnTo>
                  <a:pt x="118896" y="47703"/>
                </a:lnTo>
                <a:lnTo>
                  <a:pt x="119212" y="46546"/>
                </a:lnTo>
                <a:lnTo>
                  <a:pt x="119452" y="47050"/>
                </a:lnTo>
                <a:lnTo>
                  <a:pt x="118739" y="39285"/>
                </a:lnTo>
                <a:lnTo>
                  <a:pt x="119055" y="40440"/>
                </a:lnTo>
                <a:lnTo>
                  <a:pt x="118582" y="36974"/>
                </a:lnTo>
                <a:lnTo>
                  <a:pt x="118110" y="33341"/>
                </a:lnTo>
                <a:lnTo>
                  <a:pt x="116850" y="26409"/>
                </a:lnTo>
                <a:lnTo>
                  <a:pt x="117479" y="28720"/>
                </a:lnTo>
                <a:lnTo>
                  <a:pt x="116850" y="22448"/>
                </a:lnTo>
                <a:lnTo>
                  <a:pt x="116220" y="18487"/>
                </a:lnTo>
                <a:lnTo>
                  <a:pt x="115432" y="14361"/>
                </a:lnTo>
                <a:lnTo>
                  <a:pt x="114487" y="10400"/>
                </a:lnTo>
                <a:lnTo>
                  <a:pt x="113858" y="8583"/>
                </a:lnTo>
                <a:lnTo>
                  <a:pt x="113227" y="6767"/>
                </a:lnTo>
                <a:lnTo>
                  <a:pt x="112598" y="5282"/>
                </a:lnTo>
                <a:lnTo>
                  <a:pt x="111810" y="3961"/>
                </a:lnTo>
                <a:lnTo>
                  <a:pt x="111022" y="2806"/>
                </a:lnTo>
                <a:lnTo>
                  <a:pt x="110077" y="2146"/>
                </a:lnTo>
                <a:lnTo>
                  <a:pt x="108503" y="1485"/>
                </a:lnTo>
                <a:lnTo>
                  <a:pt x="107086" y="1156"/>
                </a:lnTo>
                <a:lnTo>
                  <a:pt x="103936" y="495"/>
                </a:lnTo>
                <a:lnTo>
                  <a:pt x="100629" y="166"/>
                </a:lnTo>
                <a:lnTo>
                  <a:pt x="971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581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294550" y="2160925"/>
            <a:ext cx="1629600" cy="762300"/>
          </a:xfrm>
          <a:custGeom>
            <a:pathLst>
              <a:path extrusionOk="0" h="120000" w="120000">
                <a:moveTo>
                  <a:pt x="81732" y="2806"/>
                </a:moveTo>
                <a:lnTo>
                  <a:pt x="81260" y="2970"/>
                </a:lnTo>
                <a:lnTo>
                  <a:pt x="83149" y="2970"/>
                </a:lnTo>
                <a:lnTo>
                  <a:pt x="81732" y="3137"/>
                </a:lnTo>
                <a:lnTo>
                  <a:pt x="80000" y="2970"/>
                </a:lnTo>
                <a:lnTo>
                  <a:pt x="78424" y="2970"/>
                </a:lnTo>
                <a:lnTo>
                  <a:pt x="79212" y="2806"/>
                </a:lnTo>
                <a:close/>
                <a:moveTo>
                  <a:pt x="39684" y="3137"/>
                </a:moveTo>
                <a:lnTo>
                  <a:pt x="37637" y="3301"/>
                </a:lnTo>
                <a:lnTo>
                  <a:pt x="38582" y="3137"/>
                </a:lnTo>
                <a:close/>
                <a:moveTo>
                  <a:pt x="84251" y="3137"/>
                </a:moveTo>
                <a:lnTo>
                  <a:pt x="84567" y="3301"/>
                </a:lnTo>
                <a:lnTo>
                  <a:pt x="80629" y="3466"/>
                </a:lnTo>
                <a:lnTo>
                  <a:pt x="84251" y="3137"/>
                </a:lnTo>
                <a:close/>
                <a:moveTo>
                  <a:pt x="69448" y="3301"/>
                </a:moveTo>
                <a:lnTo>
                  <a:pt x="69606" y="3466"/>
                </a:lnTo>
                <a:lnTo>
                  <a:pt x="66456" y="3632"/>
                </a:lnTo>
                <a:lnTo>
                  <a:pt x="68975" y="3301"/>
                </a:lnTo>
                <a:lnTo>
                  <a:pt x="68975" y="3301"/>
                </a:lnTo>
                <a:lnTo>
                  <a:pt x="68346" y="3466"/>
                </a:lnTo>
                <a:lnTo>
                  <a:pt x="69448" y="3301"/>
                </a:lnTo>
                <a:close/>
                <a:moveTo>
                  <a:pt x="102510" y="4026"/>
                </a:moveTo>
                <a:lnTo>
                  <a:pt x="101258" y="4127"/>
                </a:lnTo>
                <a:lnTo>
                  <a:pt x="99369" y="4291"/>
                </a:lnTo>
                <a:lnTo>
                  <a:pt x="103306" y="4291"/>
                </a:lnTo>
                <a:lnTo>
                  <a:pt x="103118" y="4160"/>
                </a:lnTo>
                <a:lnTo>
                  <a:pt x="102991" y="4127"/>
                </a:lnTo>
                <a:lnTo>
                  <a:pt x="102510" y="4026"/>
                </a:lnTo>
                <a:close/>
                <a:moveTo>
                  <a:pt x="7086" y="5446"/>
                </a:moveTo>
                <a:lnTo>
                  <a:pt x="7086" y="5446"/>
                </a:lnTo>
                <a:lnTo>
                  <a:pt x="7086" y="5446"/>
                </a:lnTo>
                <a:close/>
                <a:moveTo>
                  <a:pt x="25355" y="7262"/>
                </a:moveTo>
                <a:lnTo>
                  <a:pt x="23493" y="7588"/>
                </a:lnTo>
                <a:lnTo>
                  <a:pt x="25355" y="7262"/>
                </a:lnTo>
                <a:close/>
                <a:moveTo>
                  <a:pt x="111967" y="33672"/>
                </a:moveTo>
                <a:lnTo>
                  <a:pt x="111955" y="33728"/>
                </a:lnTo>
                <a:lnTo>
                  <a:pt x="111998" y="34101"/>
                </a:lnTo>
                <a:lnTo>
                  <a:pt x="111967" y="33672"/>
                </a:lnTo>
                <a:close/>
                <a:moveTo>
                  <a:pt x="111998" y="34101"/>
                </a:moveTo>
                <a:lnTo>
                  <a:pt x="112125" y="35819"/>
                </a:lnTo>
                <a:lnTo>
                  <a:pt x="112439" y="37800"/>
                </a:lnTo>
                <a:lnTo>
                  <a:pt x="111998" y="34101"/>
                </a:lnTo>
                <a:close/>
                <a:moveTo>
                  <a:pt x="119452" y="47050"/>
                </a:moveTo>
                <a:lnTo>
                  <a:pt x="119527" y="47867"/>
                </a:lnTo>
                <a:lnTo>
                  <a:pt x="119527" y="47208"/>
                </a:lnTo>
                <a:lnTo>
                  <a:pt x="119452" y="47050"/>
                </a:lnTo>
                <a:close/>
                <a:moveTo>
                  <a:pt x="107401" y="5446"/>
                </a:moveTo>
                <a:lnTo>
                  <a:pt x="108346" y="5941"/>
                </a:lnTo>
                <a:lnTo>
                  <a:pt x="108975" y="6603"/>
                </a:lnTo>
                <a:lnTo>
                  <a:pt x="109605" y="7427"/>
                </a:lnTo>
                <a:lnTo>
                  <a:pt x="110077" y="8253"/>
                </a:lnTo>
                <a:lnTo>
                  <a:pt x="110865" y="10729"/>
                </a:lnTo>
                <a:lnTo>
                  <a:pt x="111967" y="14361"/>
                </a:lnTo>
                <a:lnTo>
                  <a:pt x="111494" y="13204"/>
                </a:lnTo>
                <a:lnTo>
                  <a:pt x="111494" y="13699"/>
                </a:lnTo>
                <a:lnTo>
                  <a:pt x="111022" y="13371"/>
                </a:lnTo>
                <a:lnTo>
                  <a:pt x="110550" y="13204"/>
                </a:lnTo>
                <a:lnTo>
                  <a:pt x="111494" y="17001"/>
                </a:lnTo>
                <a:lnTo>
                  <a:pt x="111967" y="19146"/>
                </a:lnTo>
                <a:lnTo>
                  <a:pt x="112598" y="20962"/>
                </a:lnTo>
                <a:lnTo>
                  <a:pt x="112439" y="20962"/>
                </a:lnTo>
                <a:lnTo>
                  <a:pt x="113386" y="25585"/>
                </a:lnTo>
                <a:lnTo>
                  <a:pt x="114172" y="30206"/>
                </a:lnTo>
                <a:lnTo>
                  <a:pt x="114960" y="34827"/>
                </a:lnTo>
                <a:lnTo>
                  <a:pt x="116062" y="39780"/>
                </a:lnTo>
                <a:lnTo>
                  <a:pt x="115905" y="38790"/>
                </a:lnTo>
                <a:lnTo>
                  <a:pt x="116062" y="37964"/>
                </a:lnTo>
                <a:lnTo>
                  <a:pt x="116534" y="41761"/>
                </a:lnTo>
                <a:lnTo>
                  <a:pt x="116850" y="45556"/>
                </a:lnTo>
                <a:lnTo>
                  <a:pt x="116534" y="42090"/>
                </a:lnTo>
                <a:lnTo>
                  <a:pt x="116693" y="45061"/>
                </a:lnTo>
                <a:lnTo>
                  <a:pt x="117006" y="50343"/>
                </a:lnTo>
                <a:lnTo>
                  <a:pt x="117165" y="53809"/>
                </a:lnTo>
                <a:lnTo>
                  <a:pt x="117006" y="52159"/>
                </a:lnTo>
                <a:lnTo>
                  <a:pt x="116850" y="51004"/>
                </a:lnTo>
                <a:lnTo>
                  <a:pt x="116850" y="53480"/>
                </a:lnTo>
                <a:lnTo>
                  <a:pt x="117006" y="54635"/>
                </a:lnTo>
                <a:lnTo>
                  <a:pt x="117006" y="56780"/>
                </a:lnTo>
                <a:lnTo>
                  <a:pt x="116850" y="59422"/>
                </a:lnTo>
                <a:lnTo>
                  <a:pt x="116377" y="64704"/>
                </a:lnTo>
                <a:lnTo>
                  <a:pt x="115589" y="69985"/>
                </a:lnTo>
                <a:lnTo>
                  <a:pt x="114644" y="75267"/>
                </a:lnTo>
                <a:lnTo>
                  <a:pt x="114644" y="72132"/>
                </a:lnTo>
                <a:lnTo>
                  <a:pt x="114644" y="68995"/>
                </a:lnTo>
                <a:lnTo>
                  <a:pt x="113858" y="56780"/>
                </a:lnTo>
                <a:lnTo>
                  <a:pt x="113070" y="45061"/>
                </a:lnTo>
                <a:lnTo>
                  <a:pt x="112913" y="46051"/>
                </a:lnTo>
                <a:lnTo>
                  <a:pt x="112598" y="43741"/>
                </a:lnTo>
                <a:lnTo>
                  <a:pt x="112282" y="41430"/>
                </a:lnTo>
                <a:lnTo>
                  <a:pt x="112125" y="38954"/>
                </a:lnTo>
                <a:lnTo>
                  <a:pt x="112125" y="36809"/>
                </a:lnTo>
                <a:lnTo>
                  <a:pt x="111967" y="34827"/>
                </a:lnTo>
                <a:lnTo>
                  <a:pt x="111810" y="34332"/>
                </a:lnTo>
                <a:lnTo>
                  <a:pt x="111955" y="33728"/>
                </a:lnTo>
                <a:lnTo>
                  <a:pt x="111653" y="31196"/>
                </a:lnTo>
                <a:lnTo>
                  <a:pt x="111810" y="33177"/>
                </a:lnTo>
                <a:lnTo>
                  <a:pt x="110865" y="25254"/>
                </a:lnTo>
                <a:lnTo>
                  <a:pt x="111181" y="25914"/>
                </a:lnTo>
                <a:lnTo>
                  <a:pt x="111181" y="25585"/>
                </a:lnTo>
                <a:lnTo>
                  <a:pt x="110865" y="22943"/>
                </a:lnTo>
                <a:lnTo>
                  <a:pt x="110393" y="19808"/>
                </a:lnTo>
                <a:lnTo>
                  <a:pt x="110236" y="18982"/>
                </a:lnTo>
                <a:lnTo>
                  <a:pt x="109448" y="12709"/>
                </a:lnTo>
                <a:lnTo>
                  <a:pt x="108503" y="8417"/>
                </a:lnTo>
                <a:lnTo>
                  <a:pt x="107401" y="5446"/>
                </a:lnTo>
                <a:close/>
                <a:moveTo>
                  <a:pt x="115905" y="98211"/>
                </a:moveTo>
                <a:lnTo>
                  <a:pt x="115905" y="100027"/>
                </a:lnTo>
                <a:lnTo>
                  <a:pt x="115748" y="101677"/>
                </a:lnTo>
                <a:lnTo>
                  <a:pt x="115275" y="102998"/>
                </a:lnTo>
                <a:lnTo>
                  <a:pt x="114803" y="104153"/>
                </a:lnTo>
                <a:lnTo>
                  <a:pt x="114644" y="104319"/>
                </a:lnTo>
                <a:lnTo>
                  <a:pt x="114803" y="102833"/>
                </a:lnTo>
                <a:lnTo>
                  <a:pt x="115432" y="100522"/>
                </a:lnTo>
                <a:lnTo>
                  <a:pt x="115905" y="98211"/>
                </a:lnTo>
                <a:close/>
                <a:moveTo>
                  <a:pt x="103779" y="107619"/>
                </a:moveTo>
                <a:lnTo>
                  <a:pt x="102362" y="107949"/>
                </a:lnTo>
                <a:lnTo>
                  <a:pt x="103306" y="107619"/>
                </a:lnTo>
                <a:close/>
                <a:moveTo>
                  <a:pt x="94015" y="109104"/>
                </a:moveTo>
                <a:lnTo>
                  <a:pt x="90840" y="109491"/>
                </a:lnTo>
                <a:lnTo>
                  <a:pt x="90840" y="109491"/>
                </a:lnTo>
                <a:lnTo>
                  <a:pt x="91653" y="109435"/>
                </a:lnTo>
                <a:lnTo>
                  <a:pt x="94015" y="109104"/>
                </a:lnTo>
                <a:close/>
                <a:moveTo>
                  <a:pt x="90840" y="109491"/>
                </a:moveTo>
                <a:lnTo>
                  <a:pt x="89291" y="109599"/>
                </a:lnTo>
                <a:lnTo>
                  <a:pt x="88346" y="109766"/>
                </a:lnTo>
                <a:lnTo>
                  <a:pt x="87243" y="109930"/>
                </a:lnTo>
                <a:lnTo>
                  <a:pt x="90840" y="109491"/>
                </a:lnTo>
                <a:close/>
                <a:moveTo>
                  <a:pt x="81574" y="3137"/>
                </a:moveTo>
                <a:lnTo>
                  <a:pt x="80472" y="3466"/>
                </a:lnTo>
                <a:lnTo>
                  <a:pt x="78267" y="3466"/>
                </a:lnTo>
                <a:lnTo>
                  <a:pt x="82677" y="3632"/>
                </a:lnTo>
                <a:lnTo>
                  <a:pt x="87086" y="3632"/>
                </a:lnTo>
                <a:lnTo>
                  <a:pt x="80944" y="3961"/>
                </a:lnTo>
                <a:lnTo>
                  <a:pt x="80944" y="3961"/>
                </a:lnTo>
                <a:lnTo>
                  <a:pt x="89132" y="3796"/>
                </a:lnTo>
                <a:lnTo>
                  <a:pt x="87243" y="3961"/>
                </a:lnTo>
                <a:lnTo>
                  <a:pt x="85196" y="4127"/>
                </a:lnTo>
                <a:lnTo>
                  <a:pt x="87715" y="4291"/>
                </a:lnTo>
                <a:lnTo>
                  <a:pt x="84724" y="4291"/>
                </a:lnTo>
                <a:lnTo>
                  <a:pt x="84724" y="4456"/>
                </a:lnTo>
                <a:lnTo>
                  <a:pt x="85196" y="4456"/>
                </a:lnTo>
                <a:lnTo>
                  <a:pt x="85984" y="4622"/>
                </a:lnTo>
                <a:lnTo>
                  <a:pt x="84094" y="4787"/>
                </a:lnTo>
                <a:lnTo>
                  <a:pt x="90236" y="4622"/>
                </a:lnTo>
                <a:lnTo>
                  <a:pt x="89291" y="4622"/>
                </a:lnTo>
                <a:lnTo>
                  <a:pt x="88503" y="4291"/>
                </a:lnTo>
                <a:lnTo>
                  <a:pt x="88660" y="4127"/>
                </a:lnTo>
                <a:lnTo>
                  <a:pt x="90708" y="4127"/>
                </a:lnTo>
                <a:lnTo>
                  <a:pt x="93227" y="4291"/>
                </a:lnTo>
                <a:lnTo>
                  <a:pt x="92755" y="4456"/>
                </a:lnTo>
                <a:lnTo>
                  <a:pt x="95432" y="4622"/>
                </a:lnTo>
                <a:lnTo>
                  <a:pt x="95432" y="4622"/>
                </a:lnTo>
                <a:lnTo>
                  <a:pt x="95275" y="4456"/>
                </a:lnTo>
                <a:lnTo>
                  <a:pt x="95748" y="4127"/>
                </a:lnTo>
                <a:lnTo>
                  <a:pt x="97637" y="3961"/>
                </a:lnTo>
                <a:lnTo>
                  <a:pt x="100313" y="3796"/>
                </a:lnTo>
                <a:lnTo>
                  <a:pt x="102834" y="3961"/>
                </a:lnTo>
                <a:lnTo>
                  <a:pt x="102205" y="3961"/>
                </a:lnTo>
                <a:lnTo>
                  <a:pt x="102510" y="4026"/>
                </a:lnTo>
                <a:lnTo>
                  <a:pt x="102882" y="3996"/>
                </a:lnTo>
                <a:lnTo>
                  <a:pt x="102882" y="3996"/>
                </a:lnTo>
                <a:lnTo>
                  <a:pt x="103118" y="4160"/>
                </a:lnTo>
                <a:lnTo>
                  <a:pt x="103622" y="4291"/>
                </a:lnTo>
                <a:lnTo>
                  <a:pt x="104094" y="4787"/>
                </a:lnTo>
                <a:lnTo>
                  <a:pt x="104724" y="5612"/>
                </a:lnTo>
                <a:lnTo>
                  <a:pt x="105512" y="6603"/>
                </a:lnTo>
                <a:lnTo>
                  <a:pt x="106770" y="9079"/>
                </a:lnTo>
                <a:lnTo>
                  <a:pt x="107401" y="10400"/>
                </a:lnTo>
                <a:lnTo>
                  <a:pt x="107874" y="11719"/>
                </a:lnTo>
                <a:lnTo>
                  <a:pt x="108660" y="14856"/>
                </a:lnTo>
                <a:lnTo>
                  <a:pt x="109291" y="18322"/>
                </a:lnTo>
                <a:lnTo>
                  <a:pt x="109763" y="21953"/>
                </a:lnTo>
                <a:lnTo>
                  <a:pt x="109920" y="25585"/>
                </a:lnTo>
                <a:lnTo>
                  <a:pt x="110077" y="29380"/>
                </a:lnTo>
                <a:lnTo>
                  <a:pt x="110393" y="36148"/>
                </a:lnTo>
                <a:lnTo>
                  <a:pt x="110550" y="35488"/>
                </a:lnTo>
                <a:lnTo>
                  <a:pt x="111181" y="40275"/>
                </a:lnTo>
                <a:lnTo>
                  <a:pt x="111494" y="43741"/>
                </a:lnTo>
                <a:lnTo>
                  <a:pt x="111494" y="44896"/>
                </a:lnTo>
                <a:lnTo>
                  <a:pt x="111494" y="45227"/>
                </a:lnTo>
                <a:lnTo>
                  <a:pt x="111337" y="45391"/>
                </a:lnTo>
                <a:lnTo>
                  <a:pt x="111022" y="43575"/>
                </a:lnTo>
                <a:lnTo>
                  <a:pt x="111022" y="44732"/>
                </a:lnTo>
                <a:lnTo>
                  <a:pt x="111022" y="46877"/>
                </a:lnTo>
                <a:lnTo>
                  <a:pt x="112125" y="58596"/>
                </a:lnTo>
                <a:lnTo>
                  <a:pt x="112755" y="64209"/>
                </a:lnTo>
                <a:lnTo>
                  <a:pt x="113070" y="70316"/>
                </a:lnTo>
                <a:lnTo>
                  <a:pt x="112439" y="68004"/>
                </a:lnTo>
                <a:lnTo>
                  <a:pt x="112282" y="67509"/>
                </a:lnTo>
                <a:lnTo>
                  <a:pt x="112282" y="67675"/>
                </a:lnTo>
                <a:lnTo>
                  <a:pt x="112282" y="68830"/>
                </a:lnTo>
                <a:lnTo>
                  <a:pt x="112439" y="71141"/>
                </a:lnTo>
                <a:lnTo>
                  <a:pt x="112913" y="76919"/>
                </a:lnTo>
                <a:lnTo>
                  <a:pt x="113227" y="80880"/>
                </a:lnTo>
                <a:lnTo>
                  <a:pt x="113386" y="82199"/>
                </a:lnTo>
                <a:lnTo>
                  <a:pt x="112125" y="89133"/>
                </a:lnTo>
                <a:lnTo>
                  <a:pt x="111653" y="92433"/>
                </a:lnTo>
                <a:lnTo>
                  <a:pt x="111494" y="95735"/>
                </a:lnTo>
                <a:lnTo>
                  <a:pt x="111494" y="95899"/>
                </a:lnTo>
                <a:lnTo>
                  <a:pt x="111810" y="96890"/>
                </a:lnTo>
                <a:lnTo>
                  <a:pt x="112125" y="99696"/>
                </a:lnTo>
                <a:lnTo>
                  <a:pt x="112282" y="102172"/>
                </a:lnTo>
                <a:lnTo>
                  <a:pt x="111810" y="102998"/>
                </a:lnTo>
                <a:lnTo>
                  <a:pt x="111337" y="103493"/>
                </a:lnTo>
                <a:lnTo>
                  <a:pt x="110865" y="103824"/>
                </a:lnTo>
                <a:lnTo>
                  <a:pt x="110236" y="103988"/>
                </a:lnTo>
                <a:lnTo>
                  <a:pt x="108503" y="104319"/>
                </a:lnTo>
                <a:lnTo>
                  <a:pt x="105512" y="104814"/>
                </a:lnTo>
                <a:lnTo>
                  <a:pt x="100156" y="105969"/>
                </a:lnTo>
                <a:lnTo>
                  <a:pt x="94644" y="106628"/>
                </a:lnTo>
                <a:lnTo>
                  <a:pt x="88975" y="107124"/>
                </a:lnTo>
                <a:lnTo>
                  <a:pt x="83306" y="107619"/>
                </a:lnTo>
                <a:lnTo>
                  <a:pt x="71968" y="108114"/>
                </a:lnTo>
                <a:lnTo>
                  <a:pt x="66298" y="108445"/>
                </a:lnTo>
                <a:lnTo>
                  <a:pt x="60944" y="108775"/>
                </a:lnTo>
                <a:lnTo>
                  <a:pt x="61260" y="108609"/>
                </a:lnTo>
                <a:lnTo>
                  <a:pt x="61574" y="108280"/>
                </a:lnTo>
                <a:lnTo>
                  <a:pt x="60629" y="108280"/>
                </a:lnTo>
                <a:lnTo>
                  <a:pt x="59370" y="108445"/>
                </a:lnTo>
                <a:lnTo>
                  <a:pt x="58110" y="108609"/>
                </a:lnTo>
                <a:lnTo>
                  <a:pt x="57006" y="108775"/>
                </a:lnTo>
                <a:lnTo>
                  <a:pt x="54960" y="108609"/>
                </a:lnTo>
                <a:lnTo>
                  <a:pt x="51968" y="108940"/>
                </a:lnTo>
                <a:lnTo>
                  <a:pt x="44881" y="109599"/>
                </a:lnTo>
                <a:lnTo>
                  <a:pt x="40944" y="110095"/>
                </a:lnTo>
                <a:lnTo>
                  <a:pt x="37165" y="110425"/>
                </a:lnTo>
                <a:lnTo>
                  <a:pt x="31968" y="110425"/>
                </a:lnTo>
                <a:lnTo>
                  <a:pt x="30551" y="110261"/>
                </a:lnTo>
                <a:lnTo>
                  <a:pt x="31810" y="110261"/>
                </a:lnTo>
                <a:lnTo>
                  <a:pt x="33227" y="110095"/>
                </a:lnTo>
                <a:lnTo>
                  <a:pt x="36063" y="109435"/>
                </a:lnTo>
                <a:lnTo>
                  <a:pt x="36063" y="109435"/>
                </a:lnTo>
                <a:lnTo>
                  <a:pt x="33227" y="109599"/>
                </a:lnTo>
                <a:lnTo>
                  <a:pt x="30393" y="109599"/>
                </a:lnTo>
                <a:lnTo>
                  <a:pt x="24724" y="109766"/>
                </a:lnTo>
                <a:lnTo>
                  <a:pt x="24251" y="109930"/>
                </a:lnTo>
                <a:lnTo>
                  <a:pt x="10865" y="109766"/>
                </a:lnTo>
                <a:lnTo>
                  <a:pt x="10708" y="108280"/>
                </a:lnTo>
                <a:lnTo>
                  <a:pt x="10708" y="107785"/>
                </a:lnTo>
                <a:lnTo>
                  <a:pt x="10865" y="107619"/>
                </a:lnTo>
                <a:lnTo>
                  <a:pt x="11181" y="108445"/>
                </a:lnTo>
                <a:lnTo>
                  <a:pt x="10865" y="101677"/>
                </a:lnTo>
                <a:lnTo>
                  <a:pt x="10551" y="94909"/>
                </a:lnTo>
                <a:lnTo>
                  <a:pt x="10079" y="88308"/>
                </a:lnTo>
                <a:lnTo>
                  <a:pt x="9920" y="84841"/>
                </a:lnTo>
                <a:lnTo>
                  <a:pt x="9920" y="83851"/>
                </a:lnTo>
                <a:lnTo>
                  <a:pt x="9763" y="81209"/>
                </a:lnTo>
                <a:lnTo>
                  <a:pt x="9920" y="78404"/>
                </a:lnTo>
                <a:lnTo>
                  <a:pt x="10236" y="72461"/>
                </a:lnTo>
                <a:lnTo>
                  <a:pt x="10236" y="69325"/>
                </a:lnTo>
                <a:lnTo>
                  <a:pt x="10236" y="66519"/>
                </a:lnTo>
                <a:lnTo>
                  <a:pt x="9763" y="63714"/>
                </a:lnTo>
                <a:lnTo>
                  <a:pt x="9448" y="62558"/>
                </a:lnTo>
                <a:lnTo>
                  <a:pt x="9134" y="61403"/>
                </a:lnTo>
                <a:lnTo>
                  <a:pt x="9291" y="62724"/>
                </a:lnTo>
                <a:lnTo>
                  <a:pt x="9448" y="64209"/>
                </a:lnTo>
                <a:lnTo>
                  <a:pt x="9291" y="67014"/>
                </a:lnTo>
                <a:lnTo>
                  <a:pt x="8818" y="62229"/>
                </a:lnTo>
                <a:lnTo>
                  <a:pt x="8031" y="56780"/>
                </a:lnTo>
                <a:lnTo>
                  <a:pt x="7874" y="54140"/>
                </a:lnTo>
                <a:lnTo>
                  <a:pt x="7717" y="51500"/>
                </a:lnTo>
                <a:lnTo>
                  <a:pt x="7874" y="49188"/>
                </a:lnTo>
                <a:lnTo>
                  <a:pt x="8346" y="47041"/>
                </a:lnTo>
                <a:lnTo>
                  <a:pt x="8189" y="43246"/>
                </a:lnTo>
                <a:lnTo>
                  <a:pt x="8346" y="44237"/>
                </a:lnTo>
                <a:lnTo>
                  <a:pt x="8346" y="43411"/>
                </a:lnTo>
                <a:lnTo>
                  <a:pt x="8346" y="42585"/>
                </a:lnTo>
                <a:lnTo>
                  <a:pt x="8189" y="40771"/>
                </a:lnTo>
                <a:lnTo>
                  <a:pt x="8031" y="38459"/>
                </a:lnTo>
                <a:lnTo>
                  <a:pt x="7717" y="35488"/>
                </a:lnTo>
                <a:lnTo>
                  <a:pt x="7244" y="34167"/>
                </a:lnTo>
                <a:lnTo>
                  <a:pt x="6772" y="32682"/>
                </a:lnTo>
                <a:lnTo>
                  <a:pt x="6772" y="32846"/>
                </a:lnTo>
                <a:lnTo>
                  <a:pt x="7086" y="50509"/>
                </a:lnTo>
                <a:lnTo>
                  <a:pt x="7717" y="68171"/>
                </a:lnTo>
                <a:lnTo>
                  <a:pt x="7558" y="67345"/>
                </a:lnTo>
                <a:lnTo>
                  <a:pt x="7558" y="69161"/>
                </a:lnTo>
                <a:lnTo>
                  <a:pt x="7558" y="73451"/>
                </a:lnTo>
                <a:lnTo>
                  <a:pt x="7558" y="75762"/>
                </a:lnTo>
                <a:lnTo>
                  <a:pt x="7401" y="78074"/>
                </a:lnTo>
                <a:lnTo>
                  <a:pt x="7401" y="80549"/>
                </a:lnTo>
                <a:lnTo>
                  <a:pt x="7401" y="82861"/>
                </a:lnTo>
                <a:lnTo>
                  <a:pt x="7244" y="85832"/>
                </a:lnTo>
                <a:lnTo>
                  <a:pt x="7086" y="88967"/>
                </a:lnTo>
                <a:lnTo>
                  <a:pt x="6929" y="95735"/>
                </a:lnTo>
                <a:lnTo>
                  <a:pt x="7244" y="102833"/>
                </a:lnTo>
                <a:lnTo>
                  <a:pt x="7558" y="106300"/>
                </a:lnTo>
                <a:lnTo>
                  <a:pt x="8031" y="109599"/>
                </a:lnTo>
                <a:lnTo>
                  <a:pt x="3622" y="109435"/>
                </a:lnTo>
                <a:lnTo>
                  <a:pt x="3779" y="101843"/>
                </a:lnTo>
                <a:lnTo>
                  <a:pt x="3937" y="94085"/>
                </a:lnTo>
                <a:lnTo>
                  <a:pt x="4251" y="86491"/>
                </a:lnTo>
                <a:lnTo>
                  <a:pt x="4724" y="78900"/>
                </a:lnTo>
                <a:lnTo>
                  <a:pt x="4567" y="78900"/>
                </a:lnTo>
                <a:lnTo>
                  <a:pt x="4882" y="72627"/>
                </a:lnTo>
                <a:lnTo>
                  <a:pt x="4882" y="73946"/>
                </a:lnTo>
                <a:lnTo>
                  <a:pt x="5355" y="59917"/>
                </a:lnTo>
                <a:lnTo>
                  <a:pt x="6299" y="53480"/>
                </a:lnTo>
                <a:lnTo>
                  <a:pt x="5355" y="55956"/>
                </a:lnTo>
                <a:lnTo>
                  <a:pt x="5196" y="55461"/>
                </a:lnTo>
                <a:lnTo>
                  <a:pt x="5196" y="54635"/>
                </a:lnTo>
                <a:lnTo>
                  <a:pt x="5355" y="53314"/>
                </a:lnTo>
                <a:lnTo>
                  <a:pt x="5196" y="54140"/>
                </a:lnTo>
                <a:lnTo>
                  <a:pt x="5355" y="51664"/>
                </a:lnTo>
                <a:lnTo>
                  <a:pt x="5668" y="49024"/>
                </a:lnTo>
                <a:lnTo>
                  <a:pt x="5827" y="47372"/>
                </a:lnTo>
                <a:lnTo>
                  <a:pt x="5984" y="47041"/>
                </a:lnTo>
                <a:lnTo>
                  <a:pt x="5984" y="47372"/>
                </a:lnTo>
                <a:lnTo>
                  <a:pt x="5984" y="48529"/>
                </a:lnTo>
                <a:lnTo>
                  <a:pt x="6299" y="45722"/>
                </a:lnTo>
                <a:lnTo>
                  <a:pt x="6299" y="38295"/>
                </a:lnTo>
                <a:lnTo>
                  <a:pt x="6299" y="34498"/>
                </a:lnTo>
                <a:lnTo>
                  <a:pt x="6456" y="30701"/>
                </a:lnTo>
                <a:lnTo>
                  <a:pt x="6299" y="28556"/>
                </a:lnTo>
                <a:lnTo>
                  <a:pt x="6141" y="26409"/>
                </a:lnTo>
                <a:lnTo>
                  <a:pt x="6141" y="21953"/>
                </a:lnTo>
                <a:lnTo>
                  <a:pt x="6456" y="17332"/>
                </a:lnTo>
                <a:lnTo>
                  <a:pt x="6929" y="12875"/>
                </a:lnTo>
                <a:lnTo>
                  <a:pt x="6772" y="27235"/>
                </a:lnTo>
                <a:lnTo>
                  <a:pt x="7086" y="28225"/>
                </a:lnTo>
                <a:lnTo>
                  <a:pt x="7086" y="25750"/>
                </a:lnTo>
                <a:lnTo>
                  <a:pt x="7086" y="24759"/>
                </a:lnTo>
                <a:lnTo>
                  <a:pt x="6929" y="25585"/>
                </a:lnTo>
                <a:lnTo>
                  <a:pt x="6929" y="23109"/>
                </a:lnTo>
                <a:lnTo>
                  <a:pt x="6929" y="20632"/>
                </a:lnTo>
                <a:lnTo>
                  <a:pt x="7086" y="15846"/>
                </a:lnTo>
                <a:lnTo>
                  <a:pt x="7244" y="16506"/>
                </a:lnTo>
                <a:lnTo>
                  <a:pt x="7401" y="14361"/>
                </a:lnTo>
                <a:lnTo>
                  <a:pt x="7874" y="12709"/>
                </a:lnTo>
                <a:lnTo>
                  <a:pt x="8346" y="11224"/>
                </a:lnTo>
                <a:lnTo>
                  <a:pt x="9134" y="10069"/>
                </a:lnTo>
                <a:lnTo>
                  <a:pt x="10079" y="9904"/>
                </a:lnTo>
                <a:lnTo>
                  <a:pt x="10393" y="9904"/>
                </a:lnTo>
                <a:lnTo>
                  <a:pt x="10079" y="10729"/>
                </a:lnTo>
                <a:lnTo>
                  <a:pt x="9763" y="11719"/>
                </a:lnTo>
                <a:lnTo>
                  <a:pt x="9763" y="12875"/>
                </a:lnTo>
                <a:lnTo>
                  <a:pt x="10079" y="14030"/>
                </a:lnTo>
                <a:lnTo>
                  <a:pt x="9920" y="15351"/>
                </a:lnTo>
                <a:lnTo>
                  <a:pt x="10079" y="18487"/>
                </a:lnTo>
                <a:lnTo>
                  <a:pt x="10079" y="20467"/>
                </a:lnTo>
                <a:lnTo>
                  <a:pt x="10236" y="21953"/>
                </a:lnTo>
                <a:lnTo>
                  <a:pt x="10079" y="18156"/>
                </a:lnTo>
                <a:lnTo>
                  <a:pt x="10079" y="14361"/>
                </a:lnTo>
                <a:lnTo>
                  <a:pt x="10393" y="15185"/>
                </a:lnTo>
                <a:lnTo>
                  <a:pt x="10551" y="11885"/>
                </a:lnTo>
                <a:lnTo>
                  <a:pt x="10708" y="10400"/>
                </a:lnTo>
                <a:lnTo>
                  <a:pt x="10708" y="10233"/>
                </a:lnTo>
                <a:lnTo>
                  <a:pt x="10708" y="9738"/>
                </a:lnTo>
                <a:lnTo>
                  <a:pt x="13701" y="9243"/>
                </a:lnTo>
                <a:lnTo>
                  <a:pt x="16536" y="8748"/>
                </a:lnTo>
                <a:lnTo>
                  <a:pt x="19370" y="8088"/>
                </a:lnTo>
                <a:lnTo>
                  <a:pt x="22205" y="7593"/>
                </a:lnTo>
                <a:lnTo>
                  <a:pt x="22205" y="7593"/>
                </a:lnTo>
                <a:lnTo>
                  <a:pt x="18739" y="8088"/>
                </a:lnTo>
                <a:lnTo>
                  <a:pt x="15748" y="8583"/>
                </a:lnTo>
                <a:lnTo>
                  <a:pt x="10708" y="9574"/>
                </a:lnTo>
                <a:lnTo>
                  <a:pt x="10708" y="9243"/>
                </a:lnTo>
                <a:lnTo>
                  <a:pt x="10551" y="9574"/>
                </a:lnTo>
                <a:lnTo>
                  <a:pt x="9134" y="9904"/>
                </a:lnTo>
                <a:lnTo>
                  <a:pt x="9448" y="9574"/>
                </a:lnTo>
                <a:lnTo>
                  <a:pt x="10708" y="9243"/>
                </a:lnTo>
                <a:lnTo>
                  <a:pt x="9763" y="9243"/>
                </a:lnTo>
                <a:lnTo>
                  <a:pt x="10393" y="8748"/>
                </a:lnTo>
                <a:lnTo>
                  <a:pt x="10865" y="8253"/>
                </a:lnTo>
                <a:lnTo>
                  <a:pt x="10865" y="8253"/>
                </a:lnTo>
                <a:lnTo>
                  <a:pt x="10708" y="9243"/>
                </a:lnTo>
                <a:lnTo>
                  <a:pt x="10708" y="9243"/>
                </a:lnTo>
                <a:lnTo>
                  <a:pt x="11496" y="8417"/>
                </a:lnTo>
                <a:lnTo>
                  <a:pt x="12441" y="7593"/>
                </a:lnTo>
                <a:lnTo>
                  <a:pt x="13543" y="7262"/>
                </a:lnTo>
                <a:lnTo>
                  <a:pt x="14960" y="6932"/>
                </a:lnTo>
                <a:lnTo>
                  <a:pt x="16377" y="6767"/>
                </a:lnTo>
                <a:lnTo>
                  <a:pt x="17953" y="6767"/>
                </a:lnTo>
                <a:lnTo>
                  <a:pt x="21417" y="6932"/>
                </a:lnTo>
                <a:lnTo>
                  <a:pt x="25355" y="7262"/>
                </a:lnTo>
                <a:lnTo>
                  <a:pt x="25355" y="7262"/>
                </a:lnTo>
                <a:lnTo>
                  <a:pt x="26299" y="7098"/>
                </a:lnTo>
                <a:lnTo>
                  <a:pt x="30236" y="6272"/>
                </a:lnTo>
                <a:lnTo>
                  <a:pt x="35117" y="5117"/>
                </a:lnTo>
                <a:lnTo>
                  <a:pt x="40315" y="4291"/>
                </a:lnTo>
                <a:lnTo>
                  <a:pt x="41417" y="4787"/>
                </a:lnTo>
                <a:lnTo>
                  <a:pt x="42834" y="5117"/>
                </a:lnTo>
                <a:lnTo>
                  <a:pt x="36850" y="6272"/>
                </a:lnTo>
                <a:lnTo>
                  <a:pt x="32913" y="6932"/>
                </a:lnTo>
                <a:lnTo>
                  <a:pt x="35905" y="6603"/>
                </a:lnTo>
                <a:lnTo>
                  <a:pt x="38898" y="6272"/>
                </a:lnTo>
                <a:lnTo>
                  <a:pt x="38739" y="6328"/>
                </a:lnTo>
                <a:lnTo>
                  <a:pt x="38739" y="6328"/>
                </a:lnTo>
                <a:lnTo>
                  <a:pt x="36220" y="6767"/>
                </a:lnTo>
                <a:lnTo>
                  <a:pt x="33386" y="7262"/>
                </a:lnTo>
                <a:lnTo>
                  <a:pt x="43936" y="6108"/>
                </a:lnTo>
                <a:lnTo>
                  <a:pt x="49134" y="5446"/>
                </a:lnTo>
                <a:lnTo>
                  <a:pt x="54331" y="5117"/>
                </a:lnTo>
                <a:lnTo>
                  <a:pt x="54331" y="5117"/>
                </a:lnTo>
                <a:lnTo>
                  <a:pt x="52282" y="5612"/>
                </a:lnTo>
                <a:lnTo>
                  <a:pt x="54172" y="5446"/>
                </a:lnTo>
                <a:lnTo>
                  <a:pt x="56220" y="5117"/>
                </a:lnTo>
                <a:lnTo>
                  <a:pt x="58110" y="4951"/>
                </a:lnTo>
                <a:lnTo>
                  <a:pt x="60156" y="4787"/>
                </a:lnTo>
                <a:lnTo>
                  <a:pt x="59684" y="4787"/>
                </a:lnTo>
                <a:lnTo>
                  <a:pt x="59684" y="4622"/>
                </a:lnTo>
                <a:lnTo>
                  <a:pt x="60472" y="4622"/>
                </a:lnTo>
                <a:lnTo>
                  <a:pt x="60787" y="4456"/>
                </a:lnTo>
                <a:lnTo>
                  <a:pt x="58267" y="4456"/>
                </a:lnTo>
                <a:lnTo>
                  <a:pt x="59527" y="4291"/>
                </a:lnTo>
                <a:lnTo>
                  <a:pt x="60315" y="4291"/>
                </a:lnTo>
                <a:lnTo>
                  <a:pt x="62362" y="4127"/>
                </a:lnTo>
                <a:lnTo>
                  <a:pt x="63149" y="4127"/>
                </a:lnTo>
                <a:lnTo>
                  <a:pt x="63779" y="3961"/>
                </a:lnTo>
                <a:lnTo>
                  <a:pt x="60944" y="4127"/>
                </a:lnTo>
                <a:lnTo>
                  <a:pt x="60944" y="4127"/>
                </a:lnTo>
                <a:lnTo>
                  <a:pt x="63779" y="3796"/>
                </a:lnTo>
                <a:lnTo>
                  <a:pt x="66456" y="3796"/>
                </a:lnTo>
                <a:lnTo>
                  <a:pt x="67086" y="3961"/>
                </a:lnTo>
                <a:lnTo>
                  <a:pt x="66613" y="3632"/>
                </a:lnTo>
                <a:lnTo>
                  <a:pt x="69448" y="3632"/>
                </a:lnTo>
                <a:lnTo>
                  <a:pt x="68503" y="3796"/>
                </a:lnTo>
                <a:lnTo>
                  <a:pt x="73070" y="3632"/>
                </a:lnTo>
                <a:lnTo>
                  <a:pt x="72125" y="3632"/>
                </a:lnTo>
                <a:lnTo>
                  <a:pt x="74331" y="3466"/>
                </a:lnTo>
                <a:lnTo>
                  <a:pt x="74803" y="3466"/>
                </a:lnTo>
                <a:lnTo>
                  <a:pt x="75275" y="3301"/>
                </a:lnTo>
                <a:lnTo>
                  <a:pt x="76377" y="3301"/>
                </a:lnTo>
                <a:lnTo>
                  <a:pt x="78896" y="3137"/>
                </a:lnTo>
                <a:close/>
                <a:moveTo>
                  <a:pt x="87243" y="115048"/>
                </a:moveTo>
                <a:lnTo>
                  <a:pt x="86456" y="115212"/>
                </a:lnTo>
                <a:lnTo>
                  <a:pt x="86298" y="115212"/>
                </a:lnTo>
                <a:lnTo>
                  <a:pt x="81574" y="115708"/>
                </a:lnTo>
                <a:lnTo>
                  <a:pt x="84408" y="115212"/>
                </a:lnTo>
                <a:lnTo>
                  <a:pt x="87243" y="115048"/>
                </a:lnTo>
                <a:close/>
                <a:moveTo>
                  <a:pt x="111337" y="106795"/>
                </a:moveTo>
                <a:lnTo>
                  <a:pt x="111181" y="106959"/>
                </a:lnTo>
                <a:lnTo>
                  <a:pt x="109920" y="107454"/>
                </a:lnTo>
                <a:lnTo>
                  <a:pt x="108503" y="107785"/>
                </a:lnTo>
                <a:lnTo>
                  <a:pt x="105196" y="108114"/>
                </a:lnTo>
                <a:lnTo>
                  <a:pt x="108346" y="107949"/>
                </a:lnTo>
                <a:lnTo>
                  <a:pt x="111022" y="107290"/>
                </a:lnTo>
                <a:lnTo>
                  <a:pt x="110236" y="108445"/>
                </a:lnTo>
                <a:lnTo>
                  <a:pt x="109291" y="109435"/>
                </a:lnTo>
                <a:lnTo>
                  <a:pt x="108187" y="110261"/>
                </a:lnTo>
                <a:lnTo>
                  <a:pt x="106929" y="110756"/>
                </a:lnTo>
                <a:lnTo>
                  <a:pt x="105668" y="111251"/>
                </a:lnTo>
                <a:lnTo>
                  <a:pt x="104251" y="111580"/>
                </a:lnTo>
                <a:lnTo>
                  <a:pt x="102677" y="111911"/>
                </a:lnTo>
                <a:lnTo>
                  <a:pt x="101101" y="112075"/>
                </a:lnTo>
                <a:lnTo>
                  <a:pt x="97951" y="112241"/>
                </a:lnTo>
                <a:lnTo>
                  <a:pt x="88503" y="112241"/>
                </a:lnTo>
                <a:lnTo>
                  <a:pt x="76850" y="113396"/>
                </a:lnTo>
                <a:lnTo>
                  <a:pt x="65984" y="114222"/>
                </a:lnTo>
                <a:lnTo>
                  <a:pt x="60629" y="114553"/>
                </a:lnTo>
                <a:lnTo>
                  <a:pt x="55117" y="114882"/>
                </a:lnTo>
                <a:lnTo>
                  <a:pt x="49448" y="115048"/>
                </a:lnTo>
                <a:lnTo>
                  <a:pt x="40000" y="115048"/>
                </a:lnTo>
                <a:lnTo>
                  <a:pt x="36220" y="115377"/>
                </a:lnTo>
                <a:lnTo>
                  <a:pt x="28818" y="115872"/>
                </a:lnTo>
                <a:lnTo>
                  <a:pt x="29763" y="115543"/>
                </a:lnTo>
                <a:lnTo>
                  <a:pt x="27874" y="115377"/>
                </a:lnTo>
                <a:lnTo>
                  <a:pt x="27558" y="115377"/>
                </a:lnTo>
                <a:lnTo>
                  <a:pt x="25196" y="115543"/>
                </a:lnTo>
                <a:lnTo>
                  <a:pt x="26141" y="115708"/>
                </a:lnTo>
                <a:lnTo>
                  <a:pt x="26929" y="115543"/>
                </a:lnTo>
                <a:lnTo>
                  <a:pt x="26613" y="115708"/>
                </a:lnTo>
                <a:lnTo>
                  <a:pt x="27717" y="115872"/>
                </a:lnTo>
                <a:lnTo>
                  <a:pt x="24094" y="116038"/>
                </a:lnTo>
                <a:lnTo>
                  <a:pt x="20315" y="116203"/>
                </a:lnTo>
                <a:lnTo>
                  <a:pt x="22991" y="115872"/>
                </a:lnTo>
                <a:lnTo>
                  <a:pt x="25039" y="115543"/>
                </a:lnTo>
                <a:lnTo>
                  <a:pt x="20787" y="115872"/>
                </a:lnTo>
                <a:lnTo>
                  <a:pt x="19370" y="116038"/>
                </a:lnTo>
                <a:lnTo>
                  <a:pt x="19370" y="115872"/>
                </a:lnTo>
                <a:lnTo>
                  <a:pt x="19843" y="115872"/>
                </a:lnTo>
                <a:lnTo>
                  <a:pt x="21260" y="115543"/>
                </a:lnTo>
                <a:lnTo>
                  <a:pt x="16536" y="115872"/>
                </a:lnTo>
                <a:lnTo>
                  <a:pt x="14960" y="116203"/>
                </a:lnTo>
                <a:lnTo>
                  <a:pt x="16693" y="116203"/>
                </a:lnTo>
                <a:lnTo>
                  <a:pt x="14015" y="116698"/>
                </a:lnTo>
                <a:lnTo>
                  <a:pt x="13070" y="116698"/>
                </a:lnTo>
                <a:lnTo>
                  <a:pt x="12282" y="116533"/>
                </a:lnTo>
                <a:lnTo>
                  <a:pt x="11810" y="116203"/>
                </a:lnTo>
                <a:lnTo>
                  <a:pt x="11337" y="115708"/>
                </a:lnTo>
                <a:lnTo>
                  <a:pt x="11024" y="114717"/>
                </a:lnTo>
                <a:lnTo>
                  <a:pt x="11024" y="113396"/>
                </a:lnTo>
                <a:lnTo>
                  <a:pt x="10708" y="115872"/>
                </a:lnTo>
                <a:lnTo>
                  <a:pt x="10865" y="112901"/>
                </a:lnTo>
                <a:lnTo>
                  <a:pt x="33700" y="112737"/>
                </a:lnTo>
                <a:lnTo>
                  <a:pt x="33700" y="112737"/>
                </a:lnTo>
                <a:lnTo>
                  <a:pt x="32441" y="113066"/>
                </a:lnTo>
                <a:lnTo>
                  <a:pt x="39370" y="112901"/>
                </a:lnTo>
                <a:lnTo>
                  <a:pt x="42834" y="112737"/>
                </a:lnTo>
                <a:lnTo>
                  <a:pt x="46141" y="112570"/>
                </a:lnTo>
                <a:lnTo>
                  <a:pt x="42991" y="112406"/>
                </a:lnTo>
                <a:lnTo>
                  <a:pt x="51968" y="111580"/>
                </a:lnTo>
                <a:lnTo>
                  <a:pt x="61260" y="110756"/>
                </a:lnTo>
                <a:lnTo>
                  <a:pt x="70551" y="109930"/>
                </a:lnTo>
                <a:lnTo>
                  <a:pt x="79843" y="109599"/>
                </a:lnTo>
                <a:lnTo>
                  <a:pt x="77479" y="109930"/>
                </a:lnTo>
                <a:lnTo>
                  <a:pt x="75117" y="110261"/>
                </a:lnTo>
                <a:lnTo>
                  <a:pt x="81574" y="109766"/>
                </a:lnTo>
                <a:lnTo>
                  <a:pt x="87401" y="109270"/>
                </a:lnTo>
                <a:lnTo>
                  <a:pt x="88818" y="109104"/>
                </a:lnTo>
                <a:lnTo>
                  <a:pt x="87558" y="109270"/>
                </a:lnTo>
                <a:lnTo>
                  <a:pt x="92913" y="108775"/>
                </a:lnTo>
                <a:lnTo>
                  <a:pt x="90236" y="109104"/>
                </a:lnTo>
                <a:lnTo>
                  <a:pt x="94015" y="109104"/>
                </a:lnTo>
                <a:lnTo>
                  <a:pt x="97479" y="108775"/>
                </a:lnTo>
                <a:lnTo>
                  <a:pt x="100944" y="108445"/>
                </a:lnTo>
                <a:lnTo>
                  <a:pt x="107874" y="107619"/>
                </a:lnTo>
                <a:lnTo>
                  <a:pt x="106141" y="107619"/>
                </a:lnTo>
                <a:lnTo>
                  <a:pt x="108818" y="107290"/>
                </a:lnTo>
                <a:lnTo>
                  <a:pt x="110077" y="107124"/>
                </a:lnTo>
                <a:lnTo>
                  <a:pt x="111337" y="106795"/>
                </a:lnTo>
                <a:close/>
                <a:moveTo>
                  <a:pt x="93700" y="0"/>
                </a:moveTo>
                <a:lnTo>
                  <a:pt x="90236" y="166"/>
                </a:lnTo>
                <a:lnTo>
                  <a:pt x="83463" y="825"/>
                </a:lnTo>
                <a:lnTo>
                  <a:pt x="83306" y="825"/>
                </a:lnTo>
                <a:lnTo>
                  <a:pt x="83779" y="661"/>
                </a:lnTo>
                <a:lnTo>
                  <a:pt x="77006" y="661"/>
                </a:lnTo>
                <a:lnTo>
                  <a:pt x="75117" y="990"/>
                </a:lnTo>
                <a:lnTo>
                  <a:pt x="76534" y="1156"/>
                </a:lnTo>
                <a:lnTo>
                  <a:pt x="76534" y="1156"/>
                </a:lnTo>
                <a:lnTo>
                  <a:pt x="75275" y="990"/>
                </a:lnTo>
                <a:lnTo>
                  <a:pt x="76850" y="1156"/>
                </a:lnTo>
                <a:lnTo>
                  <a:pt x="76693" y="1156"/>
                </a:lnTo>
                <a:lnTo>
                  <a:pt x="67401" y="1485"/>
                </a:lnTo>
                <a:lnTo>
                  <a:pt x="57794" y="1816"/>
                </a:lnTo>
                <a:lnTo>
                  <a:pt x="57165" y="1816"/>
                </a:lnTo>
                <a:lnTo>
                  <a:pt x="51653" y="2146"/>
                </a:lnTo>
                <a:lnTo>
                  <a:pt x="49920" y="1980"/>
                </a:lnTo>
                <a:lnTo>
                  <a:pt x="47874" y="2146"/>
                </a:lnTo>
                <a:lnTo>
                  <a:pt x="43622" y="2642"/>
                </a:lnTo>
                <a:lnTo>
                  <a:pt x="34331" y="3301"/>
                </a:lnTo>
                <a:lnTo>
                  <a:pt x="33543" y="3301"/>
                </a:lnTo>
                <a:lnTo>
                  <a:pt x="32441" y="3137"/>
                </a:lnTo>
                <a:lnTo>
                  <a:pt x="32125" y="3137"/>
                </a:lnTo>
                <a:lnTo>
                  <a:pt x="32441" y="3301"/>
                </a:lnTo>
                <a:lnTo>
                  <a:pt x="33070" y="3466"/>
                </a:lnTo>
                <a:lnTo>
                  <a:pt x="29134" y="3796"/>
                </a:lnTo>
                <a:lnTo>
                  <a:pt x="21417" y="3796"/>
                </a:lnTo>
                <a:lnTo>
                  <a:pt x="19055" y="4127"/>
                </a:lnTo>
                <a:lnTo>
                  <a:pt x="14960" y="4456"/>
                </a:lnTo>
                <a:lnTo>
                  <a:pt x="13543" y="5446"/>
                </a:lnTo>
                <a:lnTo>
                  <a:pt x="11968" y="5777"/>
                </a:lnTo>
                <a:lnTo>
                  <a:pt x="8975" y="6437"/>
                </a:lnTo>
                <a:lnTo>
                  <a:pt x="7086" y="6767"/>
                </a:lnTo>
                <a:lnTo>
                  <a:pt x="7086" y="5446"/>
                </a:lnTo>
                <a:lnTo>
                  <a:pt x="6929" y="6767"/>
                </a:lnTo>
                <a:lnTo>
                  <a:pt x="6299" y="7098"/>
                </a:lnTo>
                <a:lnTo>
                  <a:pt x="5984" y="7262"/>
                </a:lnTo>
                <a:lnTo>
                  <a:pt x="5668" y="7593"/>
                </a:lnTo>
                <a:lnTo>
                  <a:pt x="5355" y="8088"/>
                </a:lnTo>
                <a:lnTo>
                  <a:pt x="4882" y="9574"/>
                </a:lnTo>
                <a:lnTo>
                  <a:pt x="4094" y="12380"/>
                </a:lnTo>
                <a:lnTo>
                  <a:pt x="3779" y="13699"/>
                </a:lnTo>
                <a:lnTo>
                  <a:pt x="3465" y="15020"/>
                </a:lnTo>
                <a:lnTo>
                  <a:pt x="2993" y="17991"/>
                </a:lnTo>
                <a:lnTo>
                  <a:pt x="2834" y="21127"/>
                </a:lnTo>
                <a:lnTo>
                  <a:pt x="2834" y="24264"/>
                </a:lnTo>
                <a:lnTo>
                  <a:pt x="2993" y="30701"/>
                </a:lnTo>
                <a:lnTo>
                  <a:pt x="2993" y="33837"/>
                </a:lnTo>
                <a:lnTo>
                  <a:pt x="2993" y="36643"/>
                </a:lnTo>
                <a:lnTo>
                  <a:pt x="1417" y="74772"/>
                </a:lnTo>
                <a:lnTo>
                  <a:pt x="0" y="112901"/>
                </a:lnTo>
                <a:lnTo>
                  <a:pt x="8503" y="112901"/>
                </a:lnTo>
                <a:lnTo>
                  <a:pt x="8975" y="115708"/>
                </a:lnTo>
                <a:lnTo>
                  <a:pt x="9134" y="116533"/>
                </a:lnTo>
                <a:lnTo>
                  <a:pt x="9606" y="117193"/>
                </a:lnTo>
                <a:lnTo>
                  <a:pt x="10079" y="117688"/>
                </a:lnTo>
                <a:lnTo>
                  <a:pt x="10708" y="118183"/>
                </a:lnTo>
                <a:lnTo>
                  <a:pt x="12913" y="118843"/>
                </a:lnTo>
                <a:lnTo>
                  <a:pt x="15118" y="119338"/>
                </a:lnTo>
                <a:lnTo>
                  <a:pt x="17322" y="119669"/>
                </a:lnTo>
                <a:lnTo>
                  <a:pt x="19843" y="120000"/>
                </a:lnTo>
                <a:lnTo>
                  <a:pt x="28189" y="120000"/>
                </a:lnTo>
                <a:lnTo>
                  <a:pt x="34015" y="119504"/>
                </a:lnTo>
                <a:lnTo>
                  <a:pt x="45984" y="118348"/>
                </a:lnTo>
                <a:lnTo>
                  <a:pt x="51496" y="117853"/>
                </a:lnTo>
                <a:lnTo>
                  <a:pt x="56534" y="117524"/>
                </a:lnTo>
                <a:lnTo>
                  <a:pt x="64094" y="117193"/>
                </a:lnTo>
                <a:lnTo>
                  <a:pt x="71653" y="116533"/>
                </a:lnTo>
                <a:lnTo>
                  <a:pt x="86456" y="115377"/>
                </a:lnTo>
                <a:lnTo>
                  <a:pt x="88660" y="115048"/>
                </a:lnTo>
                <a:lnTo>
                  <a:pt x="88975" y="115048"/>
                </a:lnTo>
                <a:lnTo>
                  <a:pt x="92282" y="114717"/>
                </a:lnTo>
                <a:lnTo>
                  <a:pt x="102991" y="113727"/>
                </a:lnTo>
                <a:lnTo>
                  <a:pt x="104408" y="113562"/>
                </a:lnTo>
                <a:lnTo>
                  <a:pt x="108031" y="113396"/>
                </a:lnTo>
                <a:lnTo>
                  <a:pt x="101732" y="114387"/>
                </a:lnTo>
                <a:lnTo>
                  <a:pt x="107558" y="113891"/>
                </a:lnTo>
                <a:lnTo>
                  <a:pt x="109763" y="113396"/>
                </a:lnTo>
                <a:lnTo>
                  <a:pt x="110550" y="113232"/>
                </a:lnTo>
                <a:lnTo>
                  <a:pt x="111337" y="112901"/>
                </a:lnTo>
                <a:lnTo>
                  <a:pt x="112125" y="112406"/>
                </a:lnTo>
                <a:lnTo>
                  <a:pt x="112598" y="111746"/>
                </a:lnTo>
                <a:lnTo>
                  <a:pt x="113227" y="111085"/>
                </a:lnTo>
                <a:lnTo>
                  <a:pt x="113543" y="110261"/>
                </a:lnTo>
                <a:lnTo>
                  <a:pt x="114015" y="109270"/>
                </a:lnTo>
                <a:lnTo>
                  <a:pt x="114331" y="108114"/>
                </a:lnTo>
                <a:lnTo>
                  <a:pt x="114644" y="105143"/>
                </a:lnTo>
                <a:lnTo>
                  <a:pt x="115117" y="104319"/>
                </a:lnTo>
                <a:lnTo>
                  <a:pt x="115432" y="103329"/>
                </a:lnTo>
                <a:lnTo>
                  <a:pt x="115748" y="102338"/>
                </a:lnTo>
                <a:lnTo>
                  <a:pt x="115905" y="101182"/>
                </a:lnTo>
                <a:lnTo>
                  <a:pt x="116062" y="98375"/>
                </a:lnTo>
                <a:lnTo>
                  <a:pt x="116062" y="95570"/>
                </a:lnTo>
                <a:lnTo>
                  <a:pt x="115748" y="94745"/>
                </a:lnTo>
                <a:lnTo>
                  <a:pt x="115589" y="91609"/>
                </a:lnTo>
                <a:lnTo>
                  <a:pt x="116850" y="82199"/>
                </a:lnTo>
                <a:lnTo>
                  <a:pt x="118110" y="73122"/>
                </a:lnTo>
                <a:lnTo>
                  <a:pt x="119212" y="64043"/>
                </a:lnTo>
                <a:lnTo>
                  <a:pt x="119684" y="59751"/>
                </a:lnTo>
                <a:lnTo>
                  <a:pt x="120000" y="55461"/>
                </a:lnTo>
                <a:lnTo>
                  <a:pt x="119527" y="57937"/>
                </a:lnTo>
                <a:lnTo>
                  <a:pt x="119527" y="56451"/>
                </a:lnTo>
                <a:lnTo>
                  <a:pt x="119369" y="55130"/>
                </a:lnTo>
                <a:lnTo>
                  <a:pt x="119055" y="51995"/>
                </a:lnTo>
                <a:lnTo>
                  <a:pt x="118896" y="50509"/>
                </a:lnTo>
                <a:lnTo>
                  <a:pt x="118739" y="49024"/>
                </a:lnTo>
                <a:lnTo>
                  <a:pt x="118896" y="47703"/>
                </a:lnTo>
                <a:lnTo>
                  <a:pt x="119212" y="46546"/>
                </a:lnTo>
                <a:lnTo>
                  <a:pt x="119452" y="47050"/>
                </a:lnTo>
                <a:lnTo>
                  <a:pt x="118739" y="39285"/>
                </a:lnTo>
                <a:lnTo>
                  <a:pt x="119055" y="40440"/>
                </a:lnTo>
                <a:lnTo>
                  <a:pt x="118582" y="36974"/>
                </a:lnTo>
                <a:lnTo>
                  <a:pt x="118110" y="33341"/>
                </a:lnTo>
                <a:lnTo>
                  <a:pt x="116850" y="26409"/>
                </a:lnTo>
                <a:lnTo>
                  <a:pt x="117479" y="28720"/>
                </a:lnTo>
                <a:lnTo>
                  <a:pt x="116850" y="22448"/>
                </a:lnTo>
                <a:lnTo>
                  <a:pt x="116220" y="18487"/>
                </a:lnTo>
                <a:lnTo>
                  <a:pt x="115432" y="14361"/>
                </a:lnTo>
                <a:lnTo>
                  <a:pt x="114487" y="10400"/>
                </a:lnTo>
                <a:lnTo>
                  <a:pt x="113858" y="8583"/>
                </a:lnTo>
                <a:lnTo>
                  <a:pt x="113227" y="6767"/>
                </a:lnTo>
                <a:lnTo>
                  <a:pt x="112598" y="5282"/>
                </a:lnTo>
                <a:lnTo>
                  <a:pt x="111810" y="3961"/>
                </a:lnTo>
                <a:lnTo>
                  <a:pt x="111022" y="2806"/>
                </a:lnTo>
                <a:lnTo>
                  <a:pt x="110077" y="2146"/>
                </a:lnTo>
                <a:lnTo>
                  <a:pt x="108503" y="1485"/>
                </a:lnTo>
                <a:lnTo>
                  <a:pt x="107086" y="1156"/>
                </a:lnTo>
                <a:lnTo>
                  <a:pt x="103936" y="495"/>
                </a:lnTo>
                <a:lnTo>
                  <a:pt x="100629" y="166"/>
                </a:lnTo>
                <a:lnTo>
                  <a:pt x="971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294550" y="4065925"/>
            <a:ext cx="1629600" cy="762300"/>
          </a:xfrm>
          <a:custGeom>
            <a:pathLst>
              <a:path extrusionOk="0" h="120000" w="120000">
                <a:moveTo>
                  <a:pt x="81732" y="2806"/>
                </a:moveTo>
                <a:lnTo>
                  <a:pt x="81260" y="2970"/>
                </a:lnTo>
                <a:lnTo>
                  <a:pt x="83149" y="2970"/>
                </a:lnTo>
                <a:lnTo>
                  <a:pt x="81732" y="3137"/>
                </a:lnTo>
                <a:lnTo>
                  <a:pt x="80000" y="2970"/>
                </a:lnTo>
                <a:lnTo>
                  <a:pt x="78424" y="2970"/>
                </a:lnTo>
                <a:lnTo>
                  <a:pt x="79212" y="2806"/>
                </a:lnTo>
                <a:close/>
                <a:moveTo>
                  <a:pt x="39684" y="3137"/>
                </a:moveTo>
                <a:lnTo>
                  <a:pt x="37637" y="3301"/>
                </a:lnTo>
                <a:lnTo>
                  <a:pt x="38582" y="3137"/>
                </a:lnTo>
                <a:close/>
                <a:moveTo>
                  <a:pt x="84251" y="3137"/>
                </a:moveTo>
                <a:lnTo>
                  <a:pt x="84567" y="3301"/>
                </a:lnTo>
                <a:lnTo>
                  <a:pt x="80629" y="3466"/>
                </a:lnTo>
                <a:lnTo>
                  <a:pt x="84251" y="3137"/>
                </a:lnTo>
                <a:close/>
                <a:moveTo>
                  <a:pt x="69448" y="3301"/>
                </a:moveTo>
                <a:lnTo>
                  <a:pt x="69606" y="3466"/>
                </a:lnTo>
                <a:lnTo>
                  <a:pt x="66456" y="3632"/>
                </a:lnTo>
                <a:lnTo>
                  <a:pt x="68975" y="3301"/>
                </a:lnTo>
                <a:lnTo>
                  <a:pt x="68975" y="3301"/>
                </a:lnTo>
                <a:lnTo>
                  <a:pt x="68346" y="3466"/>
                </a:lnTo>
                <a:lnTo>
                  <a:pt x="69448" y="3301"/>
                </a:lnTo>
                <a:close/>
                <a:moveTo>
                  <a:pt x="102510" y="4026"/>
                </a:moveTo>
                <a:lnTo>
                  <a:pt x="101258" y="4127"/>
                </a:lnTo>
                <a:lnTo>
                  <a:pt x="99369" y="4291"/>
                </a:lnTo>
                <a:lnTo>
                  <a:pt x="103306" y="4291"/>
                </a:lnTo>
                <a:lnTo>
                  <a:pt x="103118" y="4160"/>
                </a:lnTo>
                <a:lnTo>
                  <a:pt x="102991" y="4127"/>
                </a:lnTo>
                <a:lnTo>
                  <a:pt x="102510" y="4026"/>
                </a:lnTo>
                <a:close/>
                <a:moveTo>
                  <a:pt x="7086" y="5446"/>
                </a:moveTo>
                <a:lnTo>
                  <a:pt x="7086" y="5446"/>
                </a:lnTo>
                <a:lnTo>
                  <a:pt x="7086" y="5446"/>
                </a:lnTo>
                <a:close/>
                <a:moveTo>
                  <a:pt x="25355" y="7262"/>
                </a:moveTo>
                <a:lnTo>
                  <a:pt x="23493" y="7588"/>
                </a:lnTo>
                <a:lnTo>
                  <a:pt x="25355" y="7262"/>
                </a:lnTo>
                <a:close/>
                <a:moveTo>
                  <a:pt x="111967" y="33672"/>
                </a:moveTo>
                <a:lnTo>
                  <a:pt x="111955" y="33728"/>
                </a:lnTo>
                <a:lnTo>
                  <a:pt x="111998" y="34101"/>
                </a:lnTo>
                <a:lnTo>
                  <a:pt x="111967" y="33672"/>
                </a:lnTo>
                <a:close/>
                <a:moveTo>
                  <a:pt x="111998" y="34101"/>
                </a:moveTo>
                <a:lnTo>
                  <a:pt x="112125" y="35819"/>
                </a:lnTo>
                <a:lnTo>
                  <a:pt x="112439" y="37800"/>
                </a:lnTo>
                <a:lnTo>
                  <a:pt x="111998" y="34101"/>
                </a:lnTo>
                <a:close/>
                <a:moveTo>
                  <a:pt x="119452" y="47050"/>
                </a:moveTo>
                <a:lnTo>
                  <a:pt x="119527" y="47867"/>
                </a:lnTo>
                <a:lnTo>
                  <a:pt x="119527" y="47208"/>
                </a:lnTo>
                <a:lnTo>
                  <a:pt x="119452" y="47050"/>
                </a:lnTo>
                <a:close/>
                <a:moveTo>
                  <a:pt x="107401" y="5446"/>
                </a:moveTo>
                <a:lnTo>
                  <a:pt x="108346" y="5941"/>
                </a:lnTo>
                <a:lnTo>
                  <a:pt x="108975" y="6603"/>
                </a:lnTo>
                <a:lnTo>
                  <a:pt x="109605" y="7427"/>
                </a:lnTo>
                <a:lnTo>
                  <a:pt x="110077" y="8253"/>
                </a:lnTo>
                <a:lnTo>
                  <a:pt x="110865" y="10729"/>
                </a:lnTo>
                <a:lnTo>
                  <a:pt x="111967" y="14361"/>
                </a:lnTo>
                <a:lnTo>
                  <a:pt x="111494" y="13204"/>
                </a:lnTo>
                <a:lnTo>
                  <a:pt x="111494" y="13699"/>
                </a:lnTo>
                <a:lnTo>
                  <a:pt x="111022" y="13371"/>
                </a:lnTo>
                <a:lnTo>
                  <a:pt x="110550" y="13204"/>
                </a:lnTo>
                <a:lnTo>
                  <a:pt x="111494" y="17001"/>
                </a:lnTo>
                <a:lnTo>
                  <a:pt x="111967" y="19146"/>
                </a:lnTo>
                <a:lnTo>
                  <a:pt x="112598" y="20962"/>
                </a:lnTo>
                <a:lnTo>
                  <a:pt x="112439" y="20962"/>
                </a:lnTo>
                <a:lnTo>
                  <a:pt x="113386" y="25585"/>
                </a:lnTo>
                <a:lnTo>
                  <a:pt x="114172" y="30206"/>
                </a:lnTo>
                <a:lnTo>
                  <a:pt x="114960" y="34827"/>
                </a:lnTo>
                <a:lnTo>
                  <a:pt x="116062" y="39780"/>
                </a:lnTo>
                <a:lnTo>
                  <a:pt x="115905" y="38790"/>
                </a:lnTo>
                <a:lnTo>
                  <a:pt x="116062" y="37964"/>
                </a:lnTo>
                <a:lnTo>
                  <a:pt x="116534" y="41761"/>
                </a:lnTo>
                <a:lnTo>
                  <a:pt x="116850" y="45556"/>
                </a:lnTo>
                <a:lnTo>
                  <a:pt x="116534" y="42090"/>
                </a:lnTo>
                <a:lnTo>
                  <a:pt x="116693" y="45061"/>
                </a:lnTo>
                <a:lnTo>
                  <a:pt x="117006" y="50343"/>
                </a:lnTo>
                <a:lnTo>
                  <a:pt x="117165" y="53809"/>
                </a:lnTo>
                <a:lnTo>
                  <a:pt x="117006" y="52159"/>
                </a:lnTo>
                <a:lnTo>
                  <a:pt x="116850" y="51004"/>
                </a:lnTo>
                <a:lnTo>
                  <a:pt x="116850" y="53480"/>
                </a:lnTo>
                <a:lnTo>
                  <a:pt x="117006" y="54635"/>
                </a:lnTo>
                <a:lnTo>
                  <a:pt x="117006" y="56780"/>
                </a:lnTo>
                <a:lnTo>
                  <a:pt x="116850" y="59422"/>
                </a:lnTo>
                <a:lnTo>
                  <a:pt x="116377" y="64704"/>
                </a:lnTo>
                <a:lnTo>
                  <a:pt x="115589" y="69985"/>
                </a:lnTo>
                <a:lnTo>
                  <a:pt x="114644" y="75267"/>
                </a:lnTo>
                <a:lnTo>
                  <a:pt x="114644" y="72132"/>
                </a:lnTo>
                <a:lnTo>
                  <a:pt x="114644" y="68995"/>
                </a:lnTo>
                <a:lnTo>
                  <a:pt x="113858" y="56780"/>
                </a:lnTo>
                <a:lnTo>
                  <a:pt x="113070" y="45061"/>
                </a:lnTo>
                <a:lnTo>
                  <a:pt x="112913" y="46051"/>
                </a:lnTo>
                <a:lnTo>
                  <a:pt x="112598" y="43741"/>
                </a:lnTo>
                <a:lnTo>
                  <a:pt x="112282" y="41430"/>
                </a:lnTo>
                <a:lnTo>
                  <a:pt x="112125" y="38954"/>
                </a:lnTo>
                <a:lnTo>
                  <a:pt x="112125" y="36809"/>
                </a:lnTo>
                <a:lnTo>
                  <a:pt x="111967" y="34827"/>
                </a:lnTo>
                <a:lnTo>
                  <a:pt x="111810" y="34332"/>
                </a:lnTo>
                <a:lnTo>
                  <a:pt x="111955" y="33728"/>
                </a:lnTo>
                <a:lnTo>
                  <a:pt x="111653" y="31196"/>
                </a:lnTo>
                <a:lnTo>
                  <a:pt x="111810" y="33177"/>
                </a:lnTo>
                <a:lnTo>
                  <a:pt x="110865" y="25254"/>
                </a:lnTo>
                <a:lnTo>
                  <a:pt x="111181" y="25914"/>
                </a:lnTo>
                <a:lnTo>
                  <a:pt x="111181" y="25585"/>
                </a:lnTo>
                <a:lnTo>
                  <a:pt x="110865" y="22943"/>
                </a:lnTo>
                <a:lnTo>
                  <a:pt x="110393" y="19808"/>
                </a:lnTo>
                <a:lnTo>
                  <a:pt x="110236" y="18982"/>
                </a:lnTo>
                <a:lnTo>
                  <a:pt x="109448" y="12709"/>
                </a:lnTo>
                <a:lnTo>
                  <a:pt x="108503" y="8417"/>
                </a:lnTo>
                <a:lnTo>
                  <a:pt x="107401" y="5446"/>
                </a:lnTo>
                <a:close/>
                <a:moveTo>
                  <a:pt x="115905" y="98211"/>
                </a:moveTo>
                <a:lnTo>
                  <a:pt x="115905" y="100027"/>
                </a:lnTo>
                <a:lnTo>
                  <a:pt x="115748" y="101677"/>
                </a:lnTo>
                <a:lnTo>
                  <a:pt x="115275" y="102998"/>
                </a:lnTo>
                <a:lnTo>
                  <a:pt x="114803" y="104153"/>
                </a:lnTo>
                <a:lnTo>
                  <a:pt x="114644" y="104319"/>
                </a:lnTo>
                <a:lnTo>
                  <a:pt x="114803" y="102833"/>
                </a:lnTo>
                <a:lnTo>
                  <a:pt x="115432" y="100522"/>
                </a:lnTo>
                <a:lnTo>
                  <a:pt x="115905" y="98211"/>
                </a:lnTo>
                <a:close/>
                <a:moveTo>
                  <a:pt x="103779" y="107619"/>
                </a:moveTo>
                <a:lnTo>
                  <a:pt x="102362" y="107949"/>
                </a:lnTo>
                <a:lnTo>
                  <a:pt x="103306" y="107619"/>
                </a:lnTo>
                <a:close/>
                <a:moveTo>
                  <a:pt x="94015" y="109104"/>
                </a:moveTo>
                <a:lnTo>
                  <a:pt x="90840" y="109491"/>
                </a:lnTo>
                <a:lnTo>
                  <a:pt x="90840" y="109491"/>
                </a:lnTo>
                <a:lnTo>
                  <a:pt x="91653" y="109435"/>
                </a:lnTo>
                <a:lnTo>
                  <a:pt x="94015" y="109104"/>
                </a:lnTo>
                <a:close/>
                <a:moveTo>
                  <a:pt x="90840" y="109491"/>
                </a:moveTo>
                <a:lnTo>
                  <a:pt x="89291" y="109599"/>
                </a:lnTo>
                <a:lnTo>
                  <a:pt x="88346" y="109766"/>
                </a:lnTo>
                <a:lnTo>
                  <a:pt x="87243" y="109930"/>
                </a:lnTo>
                <a:lnTo>
                  <a:pt x="90840" y="109491"/>
                </a:lnTo>
                <a:close/>
                <a:moveTo>
                  <a:pt x="81574" y="3137"/>
                </a:moveTo>
                <a:lnTo>
                  <a:pt x="80472" y="3466"/>
                </a:lnTo>
                <a:lnTo>
                  <a:pt x="78267" y="3466"/>
                </a:lnTo>
                <a:lnTo>
                  <a:pt x="82677" y="3632"/>
                </a:lnTo>
                <a:lnTo>
                  <a:pt x="87086" y="3632"/>
                </a:lnTo>
                <a:lnTo>
                  <a:pt x="80944" y="3961"/>
                </a:lnTo>
                <a:lnTo>
                  <a:pt x="80944" y="3961"/>
                </a:lnTo>
                <a:lnTo>
                  <a:pt x="89132" y="3796"/>
                </a:lnTo>
                <a:lnTo>
                  <a:pt x="87243" y="3961"/>
                </a:lnTo>
                <a:lnTo>
                  <a:pt x="85196" y="4127"/>
                </a:lnTo>
                <a:lnTo>
                  <a:pt x="87715" y="4291"/>
                </a:lnTo>
                <a:lnTo>
                  <a:pt x="84724" y="4291"/>
                </a:lnTo>
                <a:lnTo>
                  <a:pt x="84724" y="4456"/>
                </a:lnTo>
                <a:lnTo>
                  <a:pt x="85196" y="4456"/>
                </a:lnTo>
                <a:lnTo>
                  <a:pt x="85984" y="4622"/>
                </a:lnTo>
                <a:lnTo>
                  <a:pt x="84094" y="4787"/>
                </a:lnTo>
                <a:lnTo>
                  <a:pt x="90236" y="4622"/>
                </a:lnTo>
                <a:lnTo>
                  <a:pt x="89291" y="4622"/>
                </a:lnTo>
                <a:lnTo>
                  <a:pt x="88503" y="4291"/>
                </a:lnTo>
                <a:lnTo>
                  <a:pt x="88660" y="4127"/>
                </a:lnTo>
                <a:lnTo>
                  <a:pt x="90708" y="4127"/>
                </a:lnTo>
                <a:lnTo>
                  <a:pt x="93227" y="4291"/>
                </a:lnTo>
                <a:lnTo>
                  <a:pt x="92755" y="4456"/>
                </a:lnTo>
                <a:lnTo>
                  <a:pt x="95432" y="4622"/>
                </a:lnTo>
                <a:lnTo>
                  <a:pt x="95432" y="4622"/>
                </a:lnTo>
                <a:lnTo>
                  <a:pt x="95275" y="4456"/>
                </a:lnTo>
                <a:lnTo>
                  <a:pt x="95748" y="4127"/>
                </a:lnTo>
                <a:lnTo>
                  <a:pt x="97637" y="3961"/>
                </a:lnTo>
                <a:lnTo>
                  <a:pt x="100313" y="3796"/>
                </a:lnTo>
                <a:lnTo>
                  <a:pt x="102834" y="3961"/>
                </a:lnTo>
                <a:lnTo>
                  <a:pt x="102205" y="3961"/>
                </a:lnTo>
                <a:lnTo>
                  <a:pt x="102510" y="4026"/>
                </a:lnTo>
                <a:lnTo>
                  <a:pt x="102882" y="3996"/>
                </a:lnTo>
                <a:lnTo>
                  <a:pt x="102882" y="3996"/>
                </a:lnTo>
                <a:lnTo>
                  <a:pt x="103118" y="4160"/>
                </a:lnTo>
                <a:lnTo>
                  <a:pt x="103622" y="4291"/>
                </a:lnTo>
                <a:lnTo>
                  <a:pt x="104094" y="4787"/>
                </a:lnTo>
                <a:lnTo>
                  <a:pt x="104724" y="5612"/>
                </a:lnTo>
                <a:lnTo>
                  <a:pt x="105512" y="6603"/>
                </a:lnTo>
                <a:lnTo>
                  <a:pt x="106770" y="9079"/>
                </a:lnTo>
                <a:lnTo>
                  <a:pt x="107401" y="10400"/>
                </a:lnTo>
                <a:lnTo>
                  <a:pt x="107874" y="11719"/>
                </a:lnTo>
                <a:lnTo>
                  <a:pt x="108660" y="14856"/>
                </a:lnTo>
                <a:lnTo>
                  <a:pt x="109291" y="18322"/>
                </a:lnTo>
                <a:lnTo>
                  <a:pt x="109763" y="21953"/>
                </a:lnTo>
                <a:lnTo>
                  <a:pt x="109920" y="25585"/>
                </a:lnTo>
                <a:lnTo>
                  <a:pt x="110077" y="29380"/>
                </a:lnTo>
                <a:lnTo>
                  <a:pt x="110393" y="36148"/>
                </a:lnTo>
                <a:lnTo>
                  <a:pt x="110550" y="35488"/>
                </a:lnTo>
                <a:lnTo>
                  <a:pt x="111181" y="40275"/>
                </a:lnTo>
                <a:lnTo>
                  <a:pt x="111494" y="43741"/>
                </a:lnTo>
                <a:lnTo>
                  <a:pt x="111494" y="44896"/>
                </a:lnTo>
                <a:lnTo>
                  <a:pt x="111494" y="45227"/>
                </a:lnTo>
                <a:lnTo>
                  <a:pt x="111337" y="45391"/>
                </a:lnTo>
                <a:lnTo>
                  <a:pt x="111022" y="43575"/>
                </a:lnTo>
                <a:lnTo>
                  <a:pt x="111022" y="44732"/>
                </a:lnTo>
                <a:lnTo>
                  <a:pt x="111022" y="46877"/>
                </a:lnTo>
                <a:lnTo>
                  <a:pt x="112125" y="58596"/>
                </a:lnTo>
                <a:lnTo>
                  <a:pt x="112755" y="64209"/>
                </a:lnTo>
                <a:lnTo>
                  <a:pt x="113070" y="70316"/>
                </a:lnTo>
                <a:lnTo>
                  <a:pt x="112439" y="68004"/>
                </a:lnTo>
                <a:lnTo>
                  <a:pt x="112282" y="67509"/>
                </a:lnTo>
                <a:lnTo>
                  <a:pt x="112282" y="67675"/>
                </a:lnTo>
                <a:lnTo>
                  <a:pt x="112282" y="68830"/>
                </a:lnTo>
                <a:lnTo>
                  <a:pt x="112439" y="71141"/>
                </a:lnTo>
                <a:lnTo>
                  <a:pt x="112913" y="76919"/>
                </a:lnTo>
                <a:lnTo>
                  <a:pt x="113227" y="80880"/>
                </a:lnTo>
                <a:lnTo>
                  <a:pt x="113386" y="82199"/>
                </a:lnTo>
                <a:lnTo>
                  <a:pt x="112125" y="89133"/>
                </a:lnTo>
                <a:lnTo>
                  <a:pt x="111653" y="92433"/>
                </a:lnTo>
                <a:lnTo>
                  <a:pt x="111494" y="95735"/>
                </a:lnTo>
                <a:lnTo>
                  <a:pt x="111494" y="95899"/>
                </a:lnTo>
                <a:lnTo>
                  <a:pt x="111810" y="96890"/>
                </a:lnTo>
                <a:lnTo>
                  <a:pt x="112125" y="99696"/>
                </a:lnTo>
                <a:lnTo>
                  <a:pt x="112282" y="102172"/>
                </a:lnTo>
                <a:lnTo>
                  <a:pt x="111810" y="102998"/>
                </a:lnTo>
                <a:lnTo>
                  <a:pt x="111337" y="103493"/>
                </a:lnTo>
                <a:lnTo>
                  <a:pt x="110865" y="103824"/>
                </a:lnTo>
                <a:lnTo>
                  <a:pt x="110236" y="103988"/>
                </a:lnTo>
                <a:lnTo>
                  <a:pt x="108503" y="104319"/>
                </a:lnTo>
                <a:lnTo>
                  <a:pt x="105512" y="104814"/>
                </a:lnTo>
                <a:lnTo>
                  <a:pt x="100156" y="105969"/>
                </a:lnTo>
                <a:lnTo>
                  <a:pt x="94644" y="106628"/>
                </a:lnTo>
                <a:lnTo>
                  <a:pt x="88975" y="107124"/>
                </a:lnTo>
                <a:lnTo>
                  <a:pt x="83306" y="107619"/>
                </a:lnTo>
                <a:lnTo>
                  <a:pt x="71968" y="108114"/>
                </a:lnTo>
                <a:lnTo>
                  <a:pt x="66298" y="108445"/>
                </a:lnTo>
                <a:lnTo>
                  <a:pt x="60944" y="108775"/>
                </a:lnTo>
                <a:lnTo>
                  <a:pt x="61260" y="108609"/>
                </a:lnTo>
                <a:lnTo>
                  <a:pt x="61574" y="108280"/>
                </a:lnTo>
                <a:lnTo>
                  <a:pt x="60629" y="108280"/>
                </a:lnTo>
                <a:lnTo>
                  <a:pt x="59370" y="108445"/>
                </a:lnTo>
                <a:lnTo>
                  <a:pt x="58110" y="108609"/>
                </a:lnTo>
                <a:lnTo>
                  <a:pt x="57006" y="108775"/>
                </a:lnTo>
                <a:lnTo>
                  <a:pt x="54960" y="108609"/>
                </a:lnTo>
                <a:lnTo>
                  <a:pt x="51968" y="108940"/>
                </a:lnTo>
                <a:lnTo>
                  <a:pt x="44881" y="109599"/>
                </a:lnTo>
                <a:lnTo>
                  <a:pt x="40944" y="110095"/>
                </a:lnTo>
                <a:lnTo>
                  <a:pt x="37165" y="110425"/>
                </a:lnTo>
                <a:lnTo>
                  <a:pt x="31968" y="110425"/>
                </a:lnTo>
                <a:lnTo>
                  <a:pt x="30551" y="110261"/>
                </a:lnTo>
                <a:lnTo>
                  <a:pt x="31810" y="110261"/>
                </a:lnTo>
                <a:lnTo>
                  <a:pt x="33227" y="110095"/>
                </a:lnTo>
                <a:lnTo>
                  <a:pt x="36063" y="109435"/>
                </a:lnTo>
                <a:lnTo>
                  <a:pt x="36063" y="109435"/>
                </a:lnTo>
                <a:lnTo>
                  <a:pt x="33227" y="109599"/>
                </a:lnTo>
                <a:lnTo>
                  <a:pt x="30393" y="109599"/>
                </a:lnTo>
                <a:lnTo>
                  <a:pt x="24724" y="109766"/>
                </a:lnTo>
                <a:lnTo>
                  <a:pt x="24251" y="109930"/>
                </a:lnTo>
                <a:lnTo>
                  <a:pt x="10865" y="109766"/>
                </a:lnTo>
                <a:lnTo>
                  <a:pt x="10708" y="108280"/>
                </a:lnTo>
                <a:lnTo>
                  <a:pt x="10708" y="107785"/>
                </a:lnTo>
                <a:lnTo>
                  <a:pt x="10865" y="107619"/>
                </a:lnTo>
                <a:lnTo>
                  <a:pt x="11181" y="108445"/>
                </a:lnTo>
                <a:lnTo>
                  <a:pt x="10865" y="101677"/>
                </a:lnTo>
                <a:lnTo>
                  <a:pt x="10551" y="94909"/>
                </a:lnTo>
                <a:lnTo>
                  <a:pt x="10079" y="88308"/>
                </a:lnTo>
                <a:lnTo>
                  <a:pt x="9920" y="84841"/>
                </a:lnTo>
                <a:lnTo>
                  <a:pt x="9920" y="83851"/>
                </a:lnTo>
                <a:lnTo>
                  <a:pt x="9763" y="81209"/>
                </a:lnTo>
                <a:lnTo>
                  <a:pt x="9920" y="78404"/>
                </a:lnTo>
                <a:lnTo>
                  <a:pt x="10236" y="72461"/>
                </a:lnTo>
                <a:lnTo>
                  <a:pt x="10236" y="69325"/>
                </a:lnTo>
                <a:lnTo>
                  <a:pt x="10236" y="66519"/>
                </a:lnTo>
                <a:lnTo>
                  <a:pt x="9763" y="63714"/>
                </a:lnTo>
                <a:lnTo>
                  <a:pt x="9448" y="62558"/>
                </a:lnTo>
                <a:lnTo>
                  <a:pt x="9134" y="61403"/>
                </a:lnTo>
                <a:lnTo>
                  <a:pt x="9291" y="62724"/>
                </a:lnTo>
                <a:lnTo>
                  <a:pt x="9448" y="64209"/>
                </a:lnTo>
                <a:lnTo>
                  <a:pt x="9291" y="67014"/>
                </a:lnTo>
                <a:lnTo>
                  <a:pt x="8818" y="62229"/>
                </a:lnTo>
                <a:lnTo>
                  <a:pt x="8031" y="56780"/>
                </a:lnTo>
                <a:lnTo>
                  <a:pt x="7874" y="54140"/>
                </a:lnTo>
                <a:lnTo>
                  <a:pt x="7717" y="51500"/>
                </a:lnTo>
                <a:lnTo>
                  <a:pt x="7874" y="49188"/>
                </a:lnTo>
                <a:lnTo>
                  <a:pt x="8346" y="47041"/>
                </a:lnTo>
                <a:lnTo>
                  <a:pt x="8189" y="43246"/>
                </a:lnTo>
                <a:lnTo>
                  <a:pt x="8346" y="44237"/>
                </a:lnTo>
                <a:lnTo>
                  <a:pt x="8346" y="43411"/>
                </a:lnTo>
                <a:lnTo>
                  <a:pt x="8346" y="42585"/>
                </a:lnTo>
                <a:lnTo>
                  <a:pt x="8189" y="40771"/>
                </a:lnTo>
                <a:lnTo>
                  <a:pt x="8031" y="38459"/>
                </a:lnTo>
                <a:lnTo>
                  <a:pt x="7717" y="35488"/>
                </a:lnTo>
                <a:lnTo>
                  <a:pt x="7244" y="34167"/>
                </a:lnTo>
                <a:lnTo>
                  <a:pt x="6772" y="32682"/>
                </a:lnTo>
                <a:lnTo>
                  <a:pt x="6772" y="32846"/>
                </a:lnTo>
                <a:lnTo>
                  <a:pt x="7086" y="50509"/>
                </a:lnTo>
                <a:lnTo>
                  <a:pt x="7717" y="68171"/>
                </a:lnTo>
                <a:lnTo>
                  <a:pt x="7558" y="67345"/>
                </a:lnTo>
                <a:lnTo>
                  <a:pt x="7558" y="69161"/>
                </a:lnTo>
                <a:lnTo>
                  <a:pt x="7558" y="73451"/>
                </a:lnTo>
                <a:lnTo>
                  <a:pt x="7558" y="75762"/>
                </a:lnTo>
                <a:lnTo>
                  <a:pt x="7401" y="78074"/>
                </a:lnTo>
                <a:lnTo>
                  <a:pt x="7401" y="80549"/>
                </a:lnTo>
                <a:lnTo>
                  <a:pt x="7401" y="82861"/>
                </a:lnTo>
                <a:lnTo>
                  <a:pt x="7244" y="85832"/>
                </a:lnTo>
                <a:lnTo>
                  <a:pt x="7086" y="88967"/>
                </a:lnTo>
                <a:lnTo>
                  <a:pt x="6929" y="95735"/>
                </a:lnTo>
                <a:lnTo>
                  <a:pt x="7244" y="102833"/>
                </a:lnTo>
                <a:lnTo>
                  <a:pt x="7558" y="106300"/>
                </a:lnTo>
                <a:lnTo>
                  <a:pt x="8031" y="109599"/>
                </a:lnTo>
                <a:lnTo>
                  <a:pt x="3622" y="109435"/>
                </a:lnTo>
                <a:lnTo>
                  <a:pt x="3779" y="101843"/>
                </a:lnTo>
                <a:lnTo>
                  <a:pt x="3937" y="94085"/>
                </a:lnTo>
                <a:lnTo>
                  <a:pt x="4251" y="86491"/>
                </a:lnTo>
                <a:lnTo>
                  <a:pt x="4724" y="78900"/>
                </a:lnTo>
                <a:lnTo>
                  <a:pt x="4567" y="78900"/>
                </a:lnTo>
                <a:lnTo>
                  <a:pt x="4882" y="72627"/>
                </a:lnTo>
                <a:lnTo>
                  <a:pt x="4882" y="73946"/>
                </a:lnTo>
                <a:lnTo>
                  <a:pt x="5355" y="59917"/>
                </a:lnTo>
                <a:lnTo>
                  <a:pt x="6299" y="53480"/>
                </a:lnTo>
                <a:lnTo>
                  <a:pt x="5355" y="55956"/>
                </a:lnTo>
                <a:lnTo>
                  <a:pt x="5196" y="55461"/>
                </a:lnTo>
                <a:lnTo>
                  <a:pt x="5196" y="54635"/>
                </a:lnTo>
                <a:lnTo>
                  <a:pt x="5355" y="53314"/>
                </a:lnTo>
                <a:lnTo>
                  <a:pt x="5196" y="54140"/>
                </a:lnTo>
                <a:lnTo>
                  <a:pt x="5355" y="51664"/>
                </a:lnTo>
                <a:lnTo>
                  <a:pt x="5668" y="49024"/>
                </a:lnTo>
                <a:lnTo>
                  <a:pt x="5827" y="47372"/>
                </a:lnTo>
                <a:lnTo>
                  <a:pt x="5984" y="47041"/>
                </a:lnTo>
                <a:lnTo>
                  <a:pt x="5984" y="47372"/>
                </a:lnTo>
                <a:lnTo>
                  <a:pt x="5984" y="48529"/>
                </a:lnTo>
                <a:lnTo>
                  <a:pt x="6299" y="45722"/>
                </a:lnTo>
                <a:lnTo>
                  <a:pt x="6299" y="38295"/>
                </a:lnTo>
                <a:lnTo>
                  <a:pt x="6299" y="34498"/>
                </a:lnTo>
                <a:lnTo>
                  <a:pt x="6456" y="30701"/>
                </a:lnTo>
                <a:lnTo>
                  <a:pt x="6299" y="28556"/>
                </a:lnTo>
                <a:lnTo>
                  <a:pt x="6141" y="26409"/>
                </a:lnTo>
                <a:lnTo>
                  <a:pt x="6141" y="21953"/>
                </a:lnTo>
                <a:lnTo>
                  <a:pt x="6456" y="17332"/>
                </a:lnTo>
                <a:lnTo>
                  <a:pt x="6929" y="12875"/>
                </a:lnTo>
                <a:lnTo>
                  <a:pt x="6772" y="27235"/>
                </a:lnTo>
                <a:lnTo>
                  <a:pt x="7086" y="28225"/>
                </a:lnTo>
                <a:lnTo>
                  <a:pt x="7086" y="25750"/>
                </a:lnTo>
                <a:lnTo>
                  <a:pt x="7086" y="24759"/>
                </a:lnTo>
                <a:lnTo>
                  <a:pt x="6929" y="25585"/>
                </a:lnTo>
                <a:lnTo>
                  <a:pt x="6929" y="23109"/>
                </a:lnTo>
                <a:lnTo>
                  <a:pt x="6929" y="20632"/>
                </a:lnTo>
                <a:lnTo>
                  <a:pt x="7086" y="15846"/>
                </a:lnTo>
                <a:lnTo>
                  <a:pt x="7244" y="16506"/>
                </a:lnTo>
                <a:lnTo>
                  <a:pt x="7401" y="14361"/>
                </a:lnTo>
                <a:lnTo>
                  <a:pt x="7874" y="12709"/>
                </a:lnTo>
                <a:lnTo>
                  <a:pt x="8346" y="11224"/>
                </a:lnTo>
                <a:lnTo>
                  <a:pt x="9134" y="10069"/>
                </a:lnTo>
                <a:lnTo>
                  <a:pt x="10079" y="9904"/>
                </a:lnTo>
                <a:lnTo>
                  <a:pt x="10393" y="9904"/>
                </a:lnTo>
                <a:lnTo>
                  <a:pt x="10079" y="10729"/>
                </a:lnTo>
                <a:lnTo>
                  <a:pt x="9763" y="11719"/>
                </a:lnTo>
                <a:lnTo>
                  <a:pt x="9763" y="12875"/>
                </a:lnTo>
                <a:lnTo>
                  <a:pt x="10079" y="14030"/>
                </a:lnTo>
                <a:lnTo>
                  <a:pt x="9920" y="15351"/>
                </a:lnTo>
                <a:lnTo>
                  <a:pt x="10079" y="18487"/>
                </a:lnTo>
                <a:lnTo>
                  <a:pt x="10079" y="20467"/>
                </a:lnTo>
                <a:lnTo>
                  <a:pt x="10236" y="21953"/>
                </a:lnTo>
                <a:lnTo>
                  <a:pt x="10079" y="18156"/>
                </a:lnTo>
                <a:lnTo>
                  <a:pt x="10079" y="14361"/>
                </a:lnTo>
                <a:lnTo>
                  <a:pt x="10393" y="15185"/>
                </a:lnTo>
                <a:lnTo>
                  <a:pt x="10551" y="11885"/>
                </a:lnTo>
                <a:lnTo>
                  <a:pt x="10708" y="10400"/>
                </a:lnTo>
                <a:lnTo>
                  <a:pt x="10708" y="10233"/>
                </a:lnTo>
                <a:lnTo>
                  <a:pt x="10708" y="9738"/>
                </a:lnTo>
                <a:lnTo>
                  <a:pt x="13701" y="9243"/>
                </a:lnTo>
                <a:lnTo>
                  <a:pt x="16536" y="8748"/>
                </a:lnTo>
                <a:lnTo>
                  <a:pt x="19370" y="8088"/>
                </a:lnTo>
                <a:lnTo>
                  <a:pt x="22205" y="7593"/>
                </a:lnTo>
                <a:lnTo>
                  <a:pt x="22205" y="7593"/>
                </a:lnTo>
                <a:lnTo>
                  <a:pt x="18739" y="8088"/>
                </a:lnTo>
                <a:lnTo>
                  <a:pt x="15748" y="8583"/>
                </a:lnTo>
                <a:lnTo>
                  <a:pt x="10708" y="9574"/>
                </a:lnTo>
                <a:lnTo>
                  <a:pt x="10708" y="9243"/>
                </a:lnTo>
                <a:lnTo>
                  <a:pt x="10551" y="9574"/>
                </a:lnTo>
                <a:lnTo>
                  <a:pt x="9134" y="9904"/>
                </a:lnTo>
                <a:lnTo>
                  <a:pt x="9448" y="9574"/>
                </a:lnTo>
                <a:lnTo>
                  <a:pt x="10708" y="9243"/>
                </a:lnTo>
                <a:lnTo>
                  <a:pt x="9763" y="9243"/>
                </a:lnTo>
                <a:lnTo>
                  <a:pt x="10393" y="8748"/>
                </a:lnTo>
                <a:lnTo>
                  <a:pt x="10865" y="8253"/>
                </a:lnTo>
                <a:lnTo>
                  <a:pt x="10865" y="8253"/>
                </a:lnTo>
                <a:lnTo>
                  <a:pt x="10708" y="9243"/>
                </a:lnTo>
                <a:lnTo>
                  <a:pt x="10708" y="9243"/>
                </a:lnTo>
                <a:lnTo>
                  <a:pt x="11496" y="8417"/>
                </a:lnTo>
                <a:lnTo>
                  <a:pt x="12441" y="7593"/>
                </a:lnTo>
                <a:lnTo>
                  <a:pt x="13543" y="7262"/>
                </a:lnTo>
                <a:lnTo>
                  <a:pt x="14960" y="6932"/>
                </a:lnTo>
                <a:lnTo>
                  <a:pt x="16377" y="6767"/>
                </a:lnTo>
                <a:lnTo>
                  <a:pt x="17953" y="6767"/>
                </a:lnTo>
                <a:lnTo>
                  <a:pt x="21417" y="6932"/>
                </a:lnTo>
                <a:lnTo>
                  <a:pt x="25355" y="7262"/>
                </a:lnTo>
                <a:lnTo>
                  <a:pt x="25355" y="7262"/>
                </a:lnTo>
                <a:lnTo>
                  <a:pt x="26299" y="7098"/>
                </a:lnTo>
                <a:lnTo>
                  <a:pt x="30236" y="6272"/>
                </a:lnTo>
                <a:lnTo>
                  <a:pt x="35117" y="5117"/>
                </a:lnTo>
                <a:lnTo>
                  <a:pt x="40315" y="4291"/>
                </a:lnTo>
                <a:lnTo>
                  <a:pt x="41417" y="4787"/>
                </a:lnTo>
                <a:lnTo>
                  <a:pt x="42834" y="5117"/>
                </a:lnTo>
                <a:lnTo>
                  <a:pt x="36850" y="6272"/>
                </a:lnTo>
                <a:lnTo>
                  <a:pt x="32913" y="6932"/>
                </a:lnTo>
                <a:lnTo>
                  <a:pt x="35905" y="6603"/>
                </a:lnTo>
                <a:lnTo>
                  <a:pt x="38898" y="6272"/>
                </a:lnTo>
                <a:lnTo>
                  <a:pt x="38739" y="6328"/>
                </a:lnTo>
                <a:lnTo>
                  <a:pt x="38739" y="6328"/>
                </a:lnTo>
                <a:lnTo>
                  <a:pt x="36220" y="6767"/>
                </a:lnTo>
                <a:lnTo>
                  <a:pt x="33386" y="7262"/>
                </a:lnTo>
                <a:lnTo>
                  <a:pt x="43936" y="6108"/>
                </a:lnTo>
                <a:lnTo>
                  <a:pt x="49134" y="5446"/>
                </a:lnTo>
                <a:lnTo>
                  <a:pt x="54331" y="5117"/>
                </a:lnTo>
                <a:lnTo>
                  <a:pt x="54331" y="5117"/>
                </a:lnTo>
                <a:lnTo>
                  <a:pt x="52282" y="5612"/>
                </a:lnTo>
                <a:lnTo>
                  <a:pt x="54172" y="5446"/>
                </a:lnTo>
                <a:lnTo>
                  <a:pt x="56220" y="5117"/>
                </a:lnTo>
                <a:lnTo>
                  <a:pt x="58110" y="4951"/>
                </a:lnTo>
                <a:lnTo>
                  <a:pt x="60156" y="4787"/>
                </a:lnTo>
                <a:lnTo>
                  <a:pt x="59684" y="4787"/>
                </a:lnTo>
                <a:lnTo>
                  <a:pt x="59684" y="4622"/>
                </a:lnTo>
                <a:lnTo>
                  <a:pt x="60472" y="4622"/>
                </a:lnTo>
                <a:lnTo>
                  <a:pt x="60787" y="4456"/>
                </a:lnTo>
                <a:lnTo>
                  <a:pt x="58267" y="4456"/>
                </a:lnTo>
                <a:lnTo>
                  <a:pt x="59527" y="4291"/>
                </a:lnTo>
                <a:lnTo>
                  <a:pt x="60315" y="4291"/>
                </a:lnTo>
                <a:lnTo>
                  <a:pt x="62362" y="4127"/>
                </a:lnTo>
                <a:lnTo>
                  <a:pt x="63149" y="4127"/>
                </a:lnTo>
                <a:lnTo>
                  <a:pt x="63779" y="3961"/>
                </a:lnTo>
                <a:lnTo>
                  <a:pt x="60944" y="4127"/>
                </a:lnTo>
                <a:lnTo>
                  <a:pt x="60944" y="4127"/>
                </a:lnTo>
                <a:lnTo>
                  <a:pt x="63779" y="3796"/>
                </a:lnTo>
                <a:lnTo>
                  <a:pt x="66456" y="3796"/>
                </a:lnTo>
                <a:lnTo>
                  <a:pt x="67086" y="3961"/>
                </a:lnTo>
                <a:lnTo>
                  <a:pt x="66613" y="3632"/>
                </a:lnTo>
                <a:lnTo>
                  <a:pt x="69448" y="3632"/>
                </a:lnTo>
                <a:lnTo>
                  <a:pt x="68503" y="3796"/>
                </a:lnTo>
                <a:lnTo>
                  <a:pt x="73070" y="3632"/>
                </a:lnTo>
                <a:lnTo>
                  <a:pt x="72125" y="3632"/>
                </a:lnTo>
                <a:lnTo>
                  <a:pt x="74331" y="3466"/>
                </a:lnTo>
                <a:lnTo>
                  <a:pt x="74803" y="3466"/>
                </a:lnTo>
                <a:lnTo>
                  <a:pt x="75275" y="3301"/>
                </a:lnTo>
                <a:lnTo>
                  <a:pt x="76377" y="3301"/>
                </a:lnTo>
                <a:lnTo>
                  <a:pt x="78896" y="3137"/>
                </a:lnTo>
                <a:close/>
                <a:moveTo>
                  <a:pt x="87243" y="115048"/>
                </a:moveTo>
                <a:lnTo>
                  <a:pt x="86456" y="115212"/>
                </a:lnTo>
                <a:lnTo>
                  <a:pt x="86298" y="115212"/>
                </a:lnTo>
                <a:lnTo>
                  <a:pt x="81574" y="115708"/>
                </a:lnTo>
                <a:lnTo>
                  <a:pt x="84408" y="115212"/>
                </a:lnTo>
                <a:lnTo>
                  <a:pt x="87243" y="115048"/>
                </a:lnTo>
                <a:close/>
                <a:moveTo>
                  <a:pt x="111337" y="106795"/>
                </a:moveTo>
                <a:lnTo>
                  <a:pt x="111181" y="106959"/>
                </a:lnTo>
                <a:lnTo>
                  <a:pt x="109920" y="107454"/>
                </a:lnTo>
                <a:lnTo>
                  <a:pt x="108503" y="107785"/>
                </a:lnTo>
                <a:lnTo>
                  <a:pt x="105196" y="108114"/>
                </a:lnTo>
                <a:lnTo>
                  <a:pt x="108346" y="107949"/>
                </a:lnTo>
                <a:lnTo>
                  <a:pt x="111022" y="107290"/>
                </a:lnTo>
                <a:lnTo>
                  <a:pt x="110236" y="108445"/>
                </a:lnTo>
                <a:lnTo>
                  <a:pt x="109291" y="109435"/>
                </a:lnTo>
                <a:lnTo>
                  <a:pt x="108187" y="110261"/>
                </a:lnTo>
                <a:lnTo>
                  <a:pt x="106929" y="110756"/>
                </a:lnTo>
                <a:lnTo>
                  <a:pt x="105668" y="111251"/>
                </a:lnTo>
                <a:lnTo>
                  <a:pt x="104251" y="111580"/>
                </a:lnTo>
                <a:lnTo>
                  <a:pt x="102677" y="111911"/>
                </a:lnTo>
                <a:lnTo>
                  <a:pt x="101101" y="112075"/>
                </a:lnTo>
                <a:lnTo>
                  <a:pt x="97951" y="112241"/>
                </a:lnTo>
                <a:lnTo>
                  <a:pt x="88503" y="112241"/>
                </a:lnTo>
                <a:lnTo>
                  <a:pt x="76850" y="113396"/>
                </a:lnTo>
                <a:lnTo>
                  <a:pt x="65984" y="114222"/>
                </a:lnTo>
                <a:lnTo>
                  <a:pt x="60629" y="114553"/>
                </a:lnTo>
                <a:lnTo>
                  <a:pt x="55117" y="114882"/>
                </a:lnTo>
                <a:lnTo>
                  <a:pt x="49448" y="115048"/>
                </a:lnTo>
                <a:lnTo>
                  <a:pt x="40000" y="115048"/>
                </a:lnTo>
                <a:lnTo>
                  <a:pt x="36220" y="115377"/>
                </a:lnTo>
                <a:lnTo>
                  <a:pt x="28818" y="115872"/>
                </a:lnTo>
                <a:lnTo>
                  <a:pt x="29763" y="115543"/>
                </a:lnTo>
                <a:lnTo>
                  <a:pt x="27874" y="115377"/>
                </a:lnTo>
                <a:lnTo>
                  <a:pt x="27558" y="115377"/>
                </a:lnTo>
                <a:lnTo>
                  <a:pt x="25196" y="115543"/>
                </a:lnTo>
                <a:lnTo>
                  <a:pt x="26141" y="115708"/>
                </a:lnTo>
                <a:lnTo>
                  <a:pt x="26929" y="115543"/>
                </a:lnTo>
                <a:lnTo>
                  <a:pt x="26613" y="115708"/>
                </a:lnTo>
                <a:lnTo>
                  <a:pt x="27717" y="115872"/>
                </a:lnTo>
                <a:lnTo>
                  <a:pt x="24094" y="116038"/>
                </a:lnTo>
                <a:lnTo>
                  <a:pt x="20315" y="116203"/>
                </a:lnTo>
                <a:lnTo>
                  <a:pt x="22991" y="115872"/>
                </a:lnTo>
                <a:lnTo>
                  <a:pt x="25039" y="115543"/>
                </a:lnTo>
                <a:lnTo>
                  <a:pt x="20787" y="115872"/>
                </a:lnTo>
                <a:lnTo>
                  <a:pt x="19370" y="116038"/>
                </a:lnTo>
                <a:lnTo>
                  <a:pt x="19370" y="115872"/>
                </a:lnTo>
                <a:lnTo>
                  <a:pt x="19843" y="115872"/>
                </a:lnTo>
                <a:lnTo>
                  <a:pt x="21260" y="115543"/>
                </a:lnTo>
                <a:lnTo>
                  <a:pt x="16536" y="115872"/>
                </a:lnTo>
                <a:lnTo>
                  <a:pt x="14960" y="116203"/>
                </a:lnTo>
                <a:lnTo>
                  <a:pt x="16693" y="116203"/>
                </a:lnTo>
                <a:lnTo>
                  <a:pt x="14015" y="116698"/>
                </a:lnTo>
                <a:lnTo>
                  <a:pt x="13070" y="116698"/>
                </a:lnTo>
                <a:lnTo>
                  <a:pt x="12282" y="116533"/>
                </a:lnTo>
                <a:lnTo>
                  <a:pt x="11810" y="116203"/>
                </a:lnTo>
                <a:lnTo>
                  <a:pt x="11337" y="115708"/>
                </a:lnTo>
                <a:lnTo>
                  <a:pt x="11024" y="114717"/>
                </a:lnTo>
                <a:lnTo>
                  <a:pt x="11024" y="113396"/>
                </a:lnTo>
                <a:lnTo>
                  <a:pt x="10708" y="115872"/>
                </a:lnTo>
                <a:lnTo>
                  <a:pt x="10865" y="112901"/>
                </a:lnTo>
                <a:lnTo>
                  <a:pt x="33700" y="112737"/>
                </a:lnTo>
                <a:lnTo>
                  <a:pt x="33700" y="112737"/>
                </a:lnTo>
                <a:lnTo>
                  <a:pt x="32441" y="113066"/>
                </a:lnTo>
                <a:lnTo>
                  <a:pt x="39370" y="112901"/>
                </a:lnTo>
                <a:lnTo>
                  <a:pt x="42834" y="112737"/>
                </a:lnTo>
                <a:lnTo>
                  <a:pt x="46141" y="112570"/>
                </a:lnTo>
                <a:lnTo>
                  <a:pt x="42991" y="112406"/>
                </a:lnTo>
                <a:lnTo>
                  <a:pt x="51968" y="111580"/>
                </a:lnTo>
                <a:lnTo>
                  <a:pt x="61260" y="110756"/>
                </a:lnTo>
                <a:lnTo>
                  <a:pt x="70551" y="109930"/>
                </a:lnTo>
                <a:lnTo>
                  <a:pt x="79843" y="109599"/>
                </a:lnTo>
                <a:lnTo>
                  <a:pt x="77479" y="109930"/>
                </a:lnTo>
                <a:lnTo>
                  <a:pt x="75117" y="110261"/>
                </a:lnTo>
                <a:lnTo>
                  <a:pt x="81574" y="109766"/>
                </a:lnTo>
                <a:lnTo>
                  <a:pt x="87401" y="109270"/>
                </a:lnTo>
                <a:lnTo>
                  <a:pt x="88818" y="109104"/>
                </a:lnTo>
                <a:lnTo>
                  <a:pt x="87558" y="109270"/>
                </a:lnTo>
                <a:lnTo>
                  <a:pt x="92913" y="108775"/>
                </a:lnTo>
                <a:lnTo>
                  <a:pt x="90236" y="109104"/>
                </a:lnTo>
                <a:lnTo>
                  <a:pt x="94015" y="109104"/>
                </a:lnTo>
                <a:lnTo>
                  <a:pt x="97479" y="108775"/>
                </a:lnTo>
                <a:lnTo>
                  <a:pt x="100944" y="108445"/>
                </a:lnTo>
                <a:lnTo>
                  <a:pt x="107874" y="107619"/>
                </a:lnTo>
                <a:lnTo>
                  <a:pt x="106141" y="107619"/>
                </a:lnTo>
                <a:lnTo>
                  <a:pt x="108818" y="107290"/>
                </a:lnTo>
                <a:lnTo>
                  <a:pt x="110077" y="107124"/>
                </a:lnTo>
                <a:lnTo>
                  <a:pt x="111337" y="106795"/>
                </a:lnTo>
                <a:close/>
                <a:moveTo>
                  <a:pt x="93700" y="0"/>
                </a:moveTo>
                <a:lnTo>
                  <a:pt x="90236" y="166"/>
                </a:lnTo>
                <a:lnTo>
                  <a:pt x="83463" y="825"/>
                </a:lnTo>
                <a:lnTo>
                  <a:pt x="83306" y="825"/>
                </a:lnTo>
                <a:lnTo>
                  <a:pt x="83779" y="661"/>
                </a:lnTo>
                <a:lnTo>
                  <a:pt x="77006" y="661"/>
                </a:lnTo>
                <a:lnTo>
                  <a:pt x="75117" y="990"/>
                </a:lnTo>
                <a:lnTo>
                  <a:pt x="76534" y="1156"/>
                </a:lnTo>
                <a:lnTo>
                  <a:pt x="76534" y="1156"/>
                </a:lnTo>
                <a:lnTo>
                  <a:pt x="75275" y="990"/>
                </a:lnTo>
                <a:lnTo>
                  <a:pt x="76850" y="1156"/>
                </a:lnTo>
                <a:lnTo>
                  <a:pt x="76693" y="1156"/>
                </a:lnTo>
                <a:lnTo>
                  <a:pt x="67401" y="1485"/>
                </a:lnTo>
                <a:lnTo>
                  <a:pt x="57794" y="1816"/>
                </a:lnTo>
                <a:lnTo>
                  <a:pt x="57165" y="1816"/>
                </a:lnTo>
                <a:lnTo>
                  <a:pt x="51653" y="2146"/>
                </a:lnTo>
                <a:lnTo>
                  <a:pt x="49920" y="1980"/>
                </a:lnTo>
                <a:lnTo>
                  <a:pt x="47874" y="2146"/>
                </a:lnTo>
                <a:lnTo>
                  <a:pt x="43622" y="2642"/>
                </a:lnTo>
                <a:lnTo>
                  <a:pt x="34331" y="3301"/>
                </a:lnTo>
                <a:lnTo>
                  <a:pt x="33543" y="3301"/>
                </a:lnTo>
                <a:lnTo>
                  <a:pt x="32441" y="3137"/>
                </a:lnTo>
                <a:lnTo>
                  <a:pt x="32125" y="3137"/>
                </a:lnTo>
                <a:lnTo>
                  <a:pt x="32441" y="3301"/>
                </a:lnTo>
                <a:lnTo>
                  <a:pt x="33070" y="3466"/>
                </a:lnTo>
                <a:lnTo>
                  <a:pt x="29134" y="3796"/>
                </a:lnTo>
                <a:lnTo>
                  <a:pt x="21417" y="3796"/>
                </a:lnTo>
                <a:lnTo>
                  <a:pt x="19055" y="4127"/>
                </a:lnTo>
                <a:lnTo>
                  <a:pt x="14960" y="4456"/>
                </a:lnTo>
                <a:lnTo>
                  <a:pt x="13543" y="5446"/>
                </a:lnTo>
                <a:lnTo>
                  <a:pt x="11968" y="5777"/>
                </a:lnTo>
                <a:lnTo>
                  <a:pt x="8975" y="6437"/>
                </a:lnTo>
                <a:lnTo>
                  <a:pt x="7086" y="6767"/>
                </a:lnTo>
                <a:lnTo>
                  <a:pt x="7086" y="5446"/>
                </a:lnTo>
                <a:lnTo>
                  <a:pt x="6929" y="6767"/>
                </a:lnTo>
                <a:lnTo>
                  <a:pt x="6299" y="7098"/>
                </a:lnTo>
                <a:lnTo>
                  <a:pt x="5984" y="7262"/>
                </a:lnTo>
                <a:lnTo>
                  <a:pt x="5668" y="7593"/>
                </a:lnTo>
                <a:lnTo>
                  <a:pt x="5355" y="8088"/>
                </a:lnTo>
                <a:lnTo>
                  <a:pt x="4882" y="9574"/>
                </a:lnTo>
                <a:lnTo>
                  <a:pt x="4094" y="12380"/>
                </a:lnTo>
                <a:lnTo>
                  <a:pt x="3779" y="13699"/>
                </a:lnTo>
                <a:lnTo>
                  <a:pt x="3465" y="15020"/>
                </a:lnTo>
                <a:lnTo>
                  <a:pt x="2993" y="17991"/>
                </a:lnTo>
                <a:lnTo>
                  <a:pt x="2834" y="21127"/>
                </a:lnTo>
                <a:lnTo>
                  <a:pt x="2834" y="24264"/>
                </a:lnTo>
                <a:lnTo>
                  <a:pt x="2993" y="30701"/>
                </a:lnTo>
                <a:lnTo>
                  <a:pt x="2993" y="33837"/>
                </a:lnTo>
                <a:lnTo>
                  <a:pt x="2993" y="36643"/>
                </a:lnTo>
                <a:lnTo>
                  <a:pt x="1417" y="74772"/>
                </a:lnTo>
                <a:lnTo>
                  <a:pt x="0" y="112901"/>
                </a:lnTo>
                <a:lnTo>
                  <a:pt x="8503" y="112901"/>
                </a:lnTo>
                <a:lnTo>
                  <a:pt x="8975" y="115708"/>
                </a:lnTo>
                <a:lnTo>
                  <a:pt x="9134" y="116533"/>
                </a:lnTo>
                <a:lnTo>
                  <a:pt x="9606" y="117193"/>
                </a:lnTo>
                <a:lnTo>
                  <a:pt x="10079" y="117688"/>
                </a:lnTo>
                <a:lnTo>
                  <a:pt x="10708" y="118183"/>
                </a:lnTo>
                <a:lnTo>
                  <a:pt x="12913" y="118843"/>
                </a:lnTo>
                <a:lnTo>
                  <a:pt x="15118" y="119338"/>
                </a:lnTo>
                <a:lnTo>
                  <a:pt x="17322" y="119669"/>
                </a:lnTo>
                <a:lnTo>
                  <a:pt x="19843" y="120000"/>
                </a:lnTo>
                <a:lnTo>
                  <a:pt x="28189" y="120000"/>
                </a:lnTo>
                <a:lnTo>
                  <a:pt x="34015" y="119504"/>
                </a:lnTo>
                <a:lnTo>
                  <a:pt x="45984" y="118348"/>
                </a:lnTo>
                <a:lnTo>
                  <a:pt x="51496" y="117853"/>
                </a:lnTo>
                <a:lnTo>
                  <a:pt x="56534" y="117524"/>
                </a:lnTo>
                <a:lnTo>
                  <a:pt x="64094" y="117193"/>
                </a:lnTo>
                <a:lnTo>
                  <a:pt x="71653" y="116533"/>
                </a:lnTo>
                <a:lnTo>
                  <a:pt x="86456" y="115377"/>
                </a:lnTo>
                <a:lnTo>
                  <a:pt x="88660" y="115048"/>
                </a:lnTo>
                <a:lnTo>
                  <a:pt x="88975" y="115048"/>
                </a:lnTo>
                <a:lnTo>
                  <a:pt x="92282" y="114717"/>
                </a:lnTo>
                <a:lnTo>
                  <a:pt x="102991" y="113727"/>
                </a:lnTo>
                <a:lnTo>
                  <a:pt x="104408" y="113562"/>
                </a:lnTo>
                <a:lnTo>
                  <a:pt x="108031" y="113396"/>
                </a:lnTo>
                <a:lnTo>
                  <a:pt x="101732" y="114387"/>
                </a:lnTo>
                <a:lnTo>
                  <a:pt x="107558" y="113891"/>
                </a:lnTo>
                <a:lnTo>
                  <a:pt x="109763" y="113396"/>
                </a:lnTo>
                <a:lnTo>
                  <a:pt x="110550" y="113232"/>
                </a:lnTo>
                <a:lnTo>
                  <a:pt x="111337" y="112901"/>
                </a:lnTo>
                <a:lnTo>
                  <a:pt x="112125" y="112406"/>
                </a:lnTo>
                <a:lnTo>
                  <a:pt x="112598" y="111746"/>
                </a:lnTo>
                <a:lnTo>
                  <a:pt x="113227" y="111085"/>
                </a:lnTo>
                <a:lnTo>
                  <a:pt x="113543" y="110261"/>
                </a:lnTo>
                <a:lnTo>
                  <a:pt x="114015" y="109270"/>
                </a:lnTo>
                <a:lnTo>
                  <a:pt x="114331" y="108114"/>
                </a:lnTo>
                <a:lnTo>
                  <a:pt x="114644" y="105143"/>
                </a:lnTo>
                <a:lnTo>
                  <a:pt x="115117" y="104319"/>
                </a:lnTo>
                <a:lnTo>
                  <a:pt x="115432" y="103329"/>
                </a:lnTo>
                <a:lnTo>
                  <a:pt x="115748" y="102338"/>
                </a:lnTo>
                <a:lnTo>
                  <a:pt x="115905" y="101182"/>
                </a:lnTo>
                <a:lnTo>
                  <a:pt x="116062" y="98375"/>
                </a:lnTo>
                <a:lnTo>
                  <a:pt x="116062" y="95570"/>
                </a:lnTo>
                <a:lnTo>
                  <a:pt x="115748" y="94745"/>
                </a:lnTo>
                <a:lnTo>
                  <a:pt x="115589" y="91609"/>
                </a:lnTo>
                <a:lnTo>
                  <a:pt x="116850" y="82199"/>
                </a:lnTo>
                <a:lnTo>
                  <a:pt x="118110" y="73122"/>
                </a:lnTo>
                <a:lnTo>
                  <a:pt x="119212" y="64043"/>
                </a:lnTo>
                <a:lnTo>
                  <a:pt x="119684" y="59751"/>
                </a:lnTo>
                <a:lnTo>
                  <a:pt x="120000" y="55461"/>
                </a:lnTo>
                <a:lnTo>
                  <a:pt x="119527" y="57937"/>
                </a:lnTo>
                <a:lnTo>
                  <a:pt x="119527" y="56451"/>
                </a:lnTo>
                <a:lnTo>
                  <a:pt x="119369" y="55130"/>
                </a:lnTo>
                <a:lnTo>
                  <a:pt x="119055" y="51995"/>
                </a:lnTo>
                <a:lnTo>
                  <a:pt x="118896" y="50509"/>
                </a:lnTo>
                <a:lnTo>
                  <a:pt x="118739" y="49024"/>
                </a:lnTo>
                <a:lnTo>
                  <a:pt x="118896" y="47703"/>
                </a:lnTo>
                <a:lnTo>
                  <a:pt x="119212" y="46546"/>
                </a:lnTo>
                <a:lnTo>
                  <a:pt x="119452" y="47050"/>
                </a:lnTo>
                <a:lnTo>
                  <a:pt x="118739" y="39285"/>
                </a:lnTo>
                <a:lnTo>
                  <a:pt x="119055" y="40440"/>
                </a:lnTo>
                <a:lnTo>
                  <a:pt x="118582" y="36974"/>
                </a:lnTo>
                <a:lnTo>
                  <a:pt x="118110" y="33341"/>
                </a:lnTo>
                <a:lnTo>
                  <a:pt x="116850" y="26409"/>
                </a:lnTo>
                <a:lnTo>
                  <a:pt x="117479" y="28720"/>
                </a:lnTo>
                <a:lnTo>
                  <a:pt x="116850" y="22448"/>
                </a:lnTo>
                <a:lnTo>
                  <a:pt x="116220" y="18487"/>
                </a:lnTo>
                <a:lnTo>
                  <a:pt x="115432" y="14361"/>
                </a:lnTo>
                <a:lnTo>
                  <a:pt x="114487" y="10400"/>
                </a:lnTo>
                <a:lnTo>
                  <a:pt x="113858" y="8583"/>
                </a:lnTo>
                <a:lnTo>
                  <a:pt x="113227" y="6767"/>
                </a:lnTo>
                <a:lnTo>
                  <a:pt x="112598" y="5282"/>
                </a:lnTo>
                <a:lnTo>
                  <a:pt x="111810" y="3961"/>
                </a:lnTo>
                <a:lnTo>
                  <a:pt x="111022" y="2806"/>
                </a:lnTo>
                <a:lnTo>
                  <a:pt x="110077" y="2146"/>
                </a:lnTo>
                <a:lnTo>
                  <a:pt x="108503" y="1485"/>
                </a:lnTo>
                <a:lnTo>
                  <a:pt x="107086" y="1156"/>
                </a:lnTo>
                <a:lnTo>
                  <a:pt x="103936" y="495"/>
                </a:lnTo>
                <a:lnTo>
                  <a:pt x="100629" y="166"/>
                </a:lnTo>
                <a:lnTo>
                  <a:pt x="971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/>
          <p:nvPr/>
        </p:nvSpPr>
        <p:spPr>
          <a:xfrm>
            <a:off x="294550" y="3075325"/>
            <a:ext cx="1629600" cy="762300"/>
          </a:xfrm>
          <a:custGeom>
            <a:pathLst>
              <a:path extrusionOk="0" h="120000" w="120000">
                <a:moveTo>
                  <a:pt x="81732" y="2806"/>
                </a:moveTo>
                <a:lnTo>
                  <a:pt x="81260" y="2970"/>
                </a:lnTo>
                <a:lnTo>
                  <a:pt x="83149" y="2970"/>
                </a:lnTo>
                <a:lnTo>
                  <a:pt x="81732" y="3137"/>
                </a:lnTo>
                <a:lnTo>
                  <a:pt x="80000" y="2970"/>
                </a:lnTo>
                <a:lnTo>
                  <a:pt x="78424" y="2970"/>
                </a:lnTo>
                <a:lnTo>
                  <a:pt x="79212" y="2806"/>
                </a:lnTo>
                <a:close/>
                <a:moveTo>
                  <a:pt x="39684" y="3137"/>
                </a:moveTo>
                <a:lnTo>
                  <a:pt x="37637" y="3301"/>
                </a:lnTo>
                <a:lnTo>
                  <a:pt x="38582" y="3137"/>
                </a:lnTo>
                <a:close/>
                <a:moveTo>
                  <a:pt x="84251" y="3137"/>
                </a:moveTo>
                <a:lnTo>
                  <a:pt x="84567" y="3301"/>
                </a:lnTo>
                <a:lnTo>
                  <a:pt x="80629" y="3466"/>
                </a:lnTo>
                <a:lnTo>
                  <a:pt x="84251" y="3137"/>
                </a:lnTo>
                <a:close/>
                <a:moveTo>
                  <a:pt x="69448" y="3301"/>
                </a:moveTo>
                <a:lnTo>
                  <a:pt x="69606" y="3466"/>
                </a:lnTo>
                <a:lnTo>
                  <a:pt x="66456" y="3632"/>
                </a:lnTo>
                <a:lnTo>
                  <a:pt x="68975" y="3301"/>
                </a:lnTo>
                <a:lnTo>
                  <a:pt x="68975" y="3301"/>
                </a:lnTo>
                <a:lnTo>
                  <a:pt x="68346" y="3466"/>
                </a:lnTo>
                <a:lnTo>
                  <a:pt x="69448" y="3301"/>
                </a:lnTo>
                <a:close/>
                <a:moveTo>
                  <a:pt x="102510" y="4026"/>
                </a:moveTo>
                <a:lnTo>
                  <a:pt x="101258" y="4127"/>
                </a:lnTo>
                <a:lnTo>
                  <a:pt x="99369" y="4291"/>
                </a:lnTo>
                <a:lnTo>
                  <a:pt x="103306" y="4291"/>
                </a:lnTo>
                <a:lnTo>
                  <a:pt x="103118" y="4160"/>
                </a:lnTo>
                <a:lnTo>
                  <a:pt x="102991" y="4127"/>
                </a:lnTo>
                <a:lnTo>
                  <a:pt x="102510" y="4026"/>
                </a:lnTo>
                <a:close/>
                <a:moveTo>
                  <a:pt x="7086" y="5446"/>
                </a:moveTo>
                <a:lnTo>
                  <a:pt x="7086" y="5446"/>
                </a:lnTo>
                <a:lnTo>
                  <a:pt x="7086" y="5446"/>
                </a:lnTo>
                <a:close/>
                <a:moveTo>
                  <a:pt x="25355" y="7262"/>
                </a:moveTo>
                <a:lnTo>
                  <a:pt x="23493" y="7588"/>
                </a:lnTo>
                <a:lnTo>
                  <a:pt x="25355" y="7262"/>
                </a:lnTo>
                <a:close/>
                <a:moveTo>
                  <a:pt x="111967" y="33672"/>
                </a:moveTo>
                <a:lnTo>
                  <a:pt x="111955" y="33728"/>
                </a:lnTo>
                <a:lnTo>
                  <a:pt x="111998" y="34101"/>
                </a:lnTo>
                <a:lnTo>
                  <a:pt x="111967" y="33672"/>
                </a:lnTo>
                <a:close/>
                <a:moveTo>
                  <a:pt x="111998" y="34101"/>
                </a:moveTo>
                <a:lnTo>
                  <a:pt x="112125" y="35819"/>
                </a:lnTo>
                <a:lnTo>
                  <a:pt x="112439" y="37800"/>
                </a:lnTo>
                <a:lnTo>
                  <a:pt x="111998" y="34101"/>
                </a:lnTo>
                <a:close/>
                <a:moveTo>
                  <a:pt x="119452" y="47050"/>
                </a:moveTo>
                <a:lnTo>
                  <a:pt x="119527" y="47867"/>
                </a:lnTo>
                <a:lnTo>
                  <a:pt x="119527" y="47208"/>
                </a:lnTo>
                <a:lnTo>
                  <a:pt x="119452" y="47050"/>
                </a:lnTo>
                <a:close/>
                <a:moveTo>
                  <a:pt x="107401" y="5446"/>
                </a:moveTo>
                <a:lnTo>
                  <a:pt x="108346" y="5941"/>
                </a:lnTo>
                <a:lnTo>
                  <a:pt x="108975" y="6603"/>
                </a:lnTo>
                <a:lnTo>
                  <a:pt x="109605" y="7427"/>
                </a:lnTo>
                <a:lnTo>
                  <a:pt x="110077" y="8253"/>
                </a:lnTo>
                <a:lnTo>
                  <a:pt x="110865" y="10729"/>
                </a:lnTo>
                <a:lnTo>
                  <a:pt x="111967" y="14361"/>
                </a:lnTo>
                <a:lnTo>
                  <a:pt x="111494" y="13204"/>
                </a:lnTo>
                <a:lnTo>
                  <a:pt x="111494" y="13699"/>
                </a:lnTo>
                <a:lnTo>
                  <a:pt x="111022" y="13371"/>
                </a:lnTo>
                <a:lnTo>
                  <a:pt x="110550" y="13204"/>
                </a:lnTo>
                <a:lnTo>
                  <a:pt x="111494" y="17001"/>
                </a:lnTo>
                <a:lnTo>
                  <a:pt x="111967" y="19146"/>
                </a:lnTo>
                <a:lnTo>
                  <a:pt x="112598" y="20962"/>
                </a:lnTo>
                <a:lnTo>
                  <a:pt x="112439" y="20962"/>
                </a:lnTo>
                <a:lnTo>
                  <a:pt x="113386" y="25585"/>
                </a:lnTo>
                <a:lnTo>
                  <a:pt x="114172" y="30206"/>
                </a:lnTo>
                <a:lnTo>
                  <a:pt x="114960" y="34827"/>
                </a:lnTo>
                <a:lnTo>
                  <a:pt x="116062" y="39780"/>
                </a:lnTo>
                <a:lnTo>
                  <a:pt x="115905" y="38790"/>
                </a:lnTo>
                <a:lnTo>
                  <a:pt x="116062" y="37964"/>
                </a:lnTo>
                <a:lnTo>
                  <a:pt x="116534" y="41761"/>
                </a:lnTo>
                <a:lnTo>
                  <a:pt x="116850" y="45556"/>
                </a:lnTo>
                <a:lnTo>
                  <a:pt x="116534" y="42090"/>
                </a:lnTo>
                <a:lnTo>
                  <a:pt x="116693" y="45061"/>
                </a:lnTo>
                <a:lnTo>
                  <a:pt x="117006" y="50343"/>
                </a:lnTo>
                <a:lnTo>
                  <a:pt x="117165" y="53809"/>
                </a:lnTo>
                <a:lnTo>
                  <a:pt x="117006" y="52159"/>
                </a:lnTo>
                <a:lnTo>
                  <a:pt x="116850" y="51004"/>
                </a:lnTo>
                <a:lnTo>
                  <a:pt x="116850" y="53480"/>
                </a:lnTo>
                <a:lnTo>
                  <a:pt x="117006" y="54635"/>
                </a:lnTo>
                <a:lnTo>
                  <a:pt x="117006" y="56780"/>
                </a:lnTo>
                <a:lnTo>
                  <a:pt x="116850" y="59422"/>
                </a:lnTo>
                <a:lnTo>
                  <a:pt x="116377" y="64704"/>
                </a:lnTo>
                <a:lnTo>
                  <a:pt x="115589" y="69985"/>
                </a:lnTo>
                <a:lnTo>
                  <a:pt x="114644" y="75267"/>
                </a:lnTo>
                <a:lnTo>
                  <a:pt x="114644" y="72132"/>
                </a:lnTo>
                <a:lnTo>
                  <a:pt x="114644" y="68995"/>
                </a:lnTo>
                <a:lnTo>
                  <a:pt x="113858" y="56780"/>
                </a:lnTo>
                <a:lnTo>
                  <a:pt x="113070" y="45061"/>
                </a:lnTo>
                <a:lnTo>
                  <a:pt x="112913" y="46051"/>
                </a:lnTo>
                <a:lnTo>
                  <a:pt x="112598" y="43741"/>
                </a:lnTo>
                <a:lnTo>
                  <a:pt x="112282" y="41430"/>
                </a:lnTo>
                <a:lnTo>
                  <a:pt x="112125" y="38954"/>
                </a:lnTo>
                <a:lnTo>
                  <a:pt x="112125" y="36809"/>
                </a:lnTo>
                <a:lnTo>
                  <a:pt x="111967" y="34827"/>
                </a:lnTo>
                <a:lnTo>
                  <a:pt x="111810" y="34332"/>
                </a:lnTo>
                <a:lnTo>
                  <a:pt x="111955" y="33728"/>
                </a:lnTo>
                <a:lnTo>
                  <a:pt x="111653" y="31196"/>
                </a:lnTo>
                <a:lnTo>
                  <a:pt x="111810" y="33177"/>
                </a:lnTo>
                <a:lnTo>
                  <a:pt x="110865" y="25254"/>
                </a:lnTo>
                <a:lnTo>
                  <a:pt x="111181" y="25914"/>
                </a:lnTo>
                <a:lnTo>
                  <a:pt x="111181" y="25585"/>
                </a:lnTo>
                <a:lnTo>
                  <a:pt x="110865" y="22943"/>
                </a:lnTo>
                <a:lnTo>
                  <a:pt x="110393" y="19808"/>
                </a:lnTo>
                <a:lnTo>
                  <a:pt x="110236" y="18982"/>
                </a:lnTo>
                <a:lnTo>
                  <a:pt x="109448" y="12709"/>
                </a:lnTo>
                <a:lnTo>
                  <a:pt x="108503" y="8417"/>
                </a:lnTo>
                <a:lnTo>
                  <a:pt x="107401" y="5446"/>
                </a:lnTo>
                <a:close/>
                <a:moveTo>
                  <a:pt x="115905" y="98211"/>
                </a:moveTo>
                <a:lnTo>
                  <a:pt x="115905" y="100027"/>
                </a:lnTo>
                <a:lnTo>
                  <a:pt x="115748" y="101677"/>
                </a:lnTo>
                <a:lnTo>
                  <a:pt x="115275" y="102998"/>
                </a:lnTo>
                <a:lnTo>
                  <a:pt x="114803" y="104153"/>
                </a:lnTo>
                <a:lnTo>
                  <a:pt x="114644" y="104319"/>
                </a:lnTo>
                <a:lnTo>
                  <a:pt x="114803" y="102833"/>
                </a:lnTo>
                <a:lnTo>
                  <a:pt x="115432" y="100522"/>
                </a:lnTo>
                <a:lnTo>
                  <a:pt x="115905" y="98211"/>
                </a:lnTo>
                <a:close/>
                <a:moveTo>
                  <a:pt x="103779" y="107619"/>
                </a:moveTo>
                <a:lnTo>
                  <a:pt x="102362" y="107949"/>
                </a:lnTo>
                <a:lnTo>
                  <a:pt x="103306" y="107619"/>
                </a:lnTo>
                <a:close/>
                <a:moveTo>
                  <a:pt x="94015" y="109104"/>
                </a:moveTo>
                <a:lnTo>
                  <a:pt x="90840" y="109491"/>
                </a:lnTo>
                <a:lnTo>
                  <a:pt x="90840" y="109491"/>
                </a:lnTo>
                <a:lnTo>
                  <a:pt x="91653" y="109435"/>
                </a:lnTo>
                <a:lnTo>
                  <a:pt x="94015" y="109104"/>
                </a:lnTo>
                <a:close/>
                <a:moveTo>
                  <a:pt x="90840" y="109491"/>
                </a:moveTo>
                <a:lnTo>
                  <a:pt x="89291" y="109599"/>
                </a:lnTo>
                <a:lnTo>
                  <a:pt x="88346" y="109766"/>
                </a:lnTo>
                <a:lnTo>
                  <a:pt x="87243" y="109930"/>
                </a:lnTo>
                <a:lnTo>
                  <a:pt x="90840" y="109491"/>
                </a:lnTo>
                <a:close/>
                <a:moveTo>
                  <a:pt x="81574" y="3137"/>
                </a:moveTo>
                <a:lnTo>
                  <a:pt x="80472" y="3466"/>
                </a:lnTo>
                <a:lnTo>
                  <a:pt x="78267" y="3466"/>
                </a:lnTo>
                <a:lnTo>
                  <a:pt x="82677" y="3632"/>
                </a:lnTo>
                <a:lnTo>
                  <a:pt x="87086" y="3632"/>
                </a:lnTo>
                <a:lnTo>
                  <a:pt x="80944" y="3961"/>
                </a:lnTo>
                <a:lnTo>
                  <a:pt x="80944" y="3961"/>
                </a:lnTo>
                <a:lnTo>
                  <a:pt x="89132" y="3796"/>
                </a:lnTo>
                <a:lnTo>
                  <a:pt x="87243" y="3961"/>
                </a:lnTo>
                <a:lnTo>
                  <a:pt x="85196" y="4127"/>
                </a:lnTo>
                <a:lnTo>
                  <a:pt x="87715" y="4291"/>
                </a:lnTo>
                <a:lnTo>
                  <a:pt x="84724" y="4291"/>
                </a:lnTo>
                <a:lnTo>
                  <a:pt x="84724" y="4456"/>
                </a:lnTo>
                <a:lnTo>
                  <a:pt x="85196" y="4456"/>
                </a:lnTo>
                <a:lnTo>
                  <a:pt x="85984" y="4622"/>
                </a:lnTo>
                <a:lnTo>
                  <a:pt x="84094" y="4787"/>
                </a:lnTo>
                <a:lnTo>
                  <a:pt x="90236" y="4622"/>
                </a:lnTo>
                <a:lnTo>
                  <a:pt x="89291" y="4622"/>
                </a:lnTo>
                <a:lnTo>
                  <a:pt x="88503" y="4291"/>
                </a:lnTo>
                <a:lnTo>
                  <a:pt x="88660" y="4127"/>
                </a:lnTo>
                <a:lnTo>
                  <a:pt x="90708" y="4127"/>
                </a:lnTo>
                <a:lnTo>
                  <a:pt x="93227" y="4291"/>
                </a:lnTo>
                <a:lnTo>
                  <a:pt x="92755" y="4456"/>
                </a:lnTo>
                <a:lnTo>
                  <a:pt x="95432" y="4622"/>
                </a:lnTo>
                <a:lnTo>
                  <a:pt x="95432" y="4622"/>
                </a:lnTo>
                <a:lnTo>
                  <a:pt x="95275" y="4456"/>
                </a:lnTo>
                <a:lnTo>
                  <a:pt x="95748" y="4127"/>
                </a:lnTo>
                <a:lnTo>
                  <a:pt x="97637" y="3961"/>
                </a:lnTo>
                <a:lnTo>
                  <a:pt x="100313" y="3796"/>
                </a:lnTo>
                <a:lnTo>
                  <a:pt x="102834" y="3961"/>
                </a:lnTo>
                <a:lnTo>
                  <a:pt x="102205" y="3961"/>
                </a:lnTo>
                <a:lnTo>
                  <a:pt x="102510" y="4026"/>
                </a:lnTo>
                <a:lnTo>
                  <a:pt x="102882" y="3996"/>
                </a:lnTo>
                <a:lnTo>
                  <a:pt x="102882" y="3996"/>
                </a:lnTo>
                <a:lnTo>
                  <a:pt x="103118" y="4160"/>
                </a:lnTo>
                <a:lnTo>
                  <a:pt x="103622" y="4291"/>
                </a:lnTo>
                <a:lnTo>
                  <a:pt x="104094" y="4787"/>
                </a:lnTo>
                <a:lnTo>
                  <a:pt x="104724" y="5612"/>
                </a:lnTo>
                <a:lnTo>
                  <a:pt x="105512" y="6603"/>
                </a:lnTo>
                <a:lnTo>
                  <a:pt x="106770" y="9079"/>
                </a:lnTo>
                <a:lnTo>
                  <a:pt x="107401" y="10400"/>
                </a:lnTo>
                <a:lnTo>
                  <a:pt x="107874" y="11719"/>
                </a:lnTo>
                <a:lnTo>
                  <a:pt x="108660" y="14856"/>
                </a:lnTo>
                <a:lnTo>
                  <a:pt x="109291" y="18322"/>
                </a:lnTo>
                <a:lnTo>
                  <a:pt x="109763" y="21953"/>
                </a:lnTo>
                <a:lnTo>
                  <a:pt x="109920" y="25585"/>
                </a:lnTo>
                <a:lnTo>
                  <a:pt x="110077" y="29380"/>
                </a:lnTo>
                <a:lnTo>
                  <a:pt x="110393" y="36148"/>
                </a:lnTo>
                <a:lnTo>
                  <a:pt x="110550" y="35488"/>
                </a:lnTo>
                <a:lnTo>
                  <a:pt x="111181" y="40275"/>
                </a:lnTo>
                <a:lnTo>
                  <a:pt x="111494" y="43741"/>
                </a:lnTo>
                <a:lnTo>
                  <a:pt x="111494" y="44896"/>
                </a:lnTo>
                <a:lnTo>
                  <a:pt x="111494" y="45227"/>
                </a:lnTo>
                <a:lnTo>
                  <a:pt x="111337" y="45391"/>
                </a:lnTo>
                <a:lnTo>
                  <a:pt x="111022" y="43575"/>
                </a:lnTo>
                <a:lnTo>
                  <a:pt x="111022" y="44732"/>
                </a:lnTo>
                <a:lnTo>
                  <a:pt x="111022" y="46877"/>
                </a:lnTo>
                <a:lnTo>
                  <a:pt x="112125" y="58596"/>
                </a:lnTo>
                <a:lnTo>
                  <a:pt x="112755" y="64209"/>
                </a:lnTo>
                <a:lnTo>
                  <a:pt x="113070" y="70316"/>
                </a:lnTo>
                <a:lnTo>
                  <a:pt x="112439" y="68004"/>
                </a:lnTo>
                <a:lnTo>
                  <a:pt x="112282" y="67509"/>
                </a:lnTo>
                <a:lnTo>
                  <a:pt x="112282" y="67675"/>
                </a:lnTo>
                <a:lnTo>
                  <a:pt x="112282" y="68830"/>
                </a:lnTo>
                <a:lnTo>
                  <a:pt x="112439" y="71141"/>
                </a:lnTo>
                <a:lnTo>
                  <a:pt x="112913" y="76919"/>
                </a:lnTo>
                <a:lnTo>
                  <a:pt x="113227" y="80880"/>
                </a:lnTo>
                <a:lnTo>
                  <a:pt x="113386" y="82199"/>
                </a:lnTo>
                <a:lnTo>
                  <a:pt x="112125" y="89133"/>
                </a:lnTo>
                <a:lnTo>
                  <a:pt x="111653" y="92433"/>
                </a:lnTo>
                <a:lnTo>
                  <a:pt x="111494" y="95735"/>
                </a:lnTo>
                <a:lnTo>
                  <a:pt x="111494" y="95899"/>
                </a:lnTo>
                <a:lnTo>
                  <a:pt x="111810" y="96890"/>
                </a:lnTo>
                <a:lnTo>
                  <a:pt x="112125" y="99696"/>
                </a:lnTo>
                <a:lnTo>
                  <a:pt x="112282" y="102172"/>
                </a:lnTo>
                <a:lnTo>
                  <a:pt x="111810" y="102998"/>
                </a:lnTo>
                <a:lnTo>
                  <a:pt x="111337" y="103493"/>
                </a:lnTo>
                <a:lnTo>
                  <a:pt x="110865" y="103824"/>
                </a:lnTo>
                <a:lnTo>
                  <a:pt x="110236" y="103988"/>
                </a:lnTo>
                <a:lnTo>
                  <a:pt x="108503" y="104319"/>
                </a:lnTo>
                <a:lnTo>
                  <a:pt x="105512" y="104814"/>
                </a:lnTo>
                <a:lnTo>
                  <a:pt x="100156" y="105969"/>
                </a:lnTo>
                <a:lnTo>
                  <a:pt x="94644" y="106628"/>
                </a:lnTo>
                <a:lnTo>
                  <a:pt x="88975" y="107124"/>
                </a:lnTo>
                <a:lnTo>
                  <a:pt x="83306" y="107619"/>
                </a:lnTo>
                <a:lnTo>
                  <a:pt x="71968" y="108114"/>
                </a:lnTo>
                <a:lnTo>
                  <a:pt x="66298" y="108445"/>
                </a:lnTo>
                <a:lnTo>
                  <a:pt x="60944" y="108775"/>
                </a:lnTo>
                <a:lnTo>
                  <a:pt x="61260" y="108609"/>
                </a:lnTo>
                <a:lnTo>
                  <a:pt x="61574" y="108280"/>
                </a:lnTo>
                <a:lnTo>
                  <a:pt x="60629" y="108280"/>
                </a:lnTo>
                <a:lnTo>
                  <a:pt x="59370" y="108445"/>
                </a:lnTo>
                <a:lnTo>
                  <a:pt x="58110" y="108609"/>
                </a:lnTo>
                <a:lnTo>
                  <a:pt x="57006" y="108775"/>
                </a:lnTo>
                <a:lnTo>
                  <a:pt x="54960" y="108609"/>
                </a:lnTo>
                <a:lnTo>
                  <a:pt x="51968" y="108940"/>
                </a:lnTo>
                <a:lnTo>
                  <a:pt x="44881" y="109599"/>
                </a:lnTo>
                <a:lnTo>
                  <a:pt x="40944" y="110095"/>
                </a:lnTo>
                <a:lnTo>
                  <a:pt x="37165" y="110425"/>
                </a:lnTo>
                <a:lnTo>
                  <a:pt x="31968" y="110425"/>
                </a:lnTo>
                <a:lnTo>
                  <a:pt x="30551" y="110261"/>
                </a:lnTo>
                <a:lnTo>
                  <a:pt x="31810" y="110261"/>
                </a:lnTo>
                <a:lnTo>
                  <a:pt x="33227" y="110095"/>
                </a:lnTo>
                <a:lnTo>
                  <a:pt x="36063" y="109435"/>
                </a:lnTo>
                <a:lnTo>
                  <a:pt x="36063" y="109435"/>
                </a:lnTo>
                <a:lnTo>
                  <a:pt x="33227" y="109599"/>
                </a:lnTo>
                <a:lnTo>
                  <a:pt x="30393" y="109599"/>
                </a:lnTo>
                <a:lnTo>
                  <a:pt x="24724" y="109766"/>
                </a:lnTo>
                <a:lnTo>
                  <a:pt x="24251" y="109930"/>
                </a:lnTo>
                <a:lnTo>
                  <a:pt x="10865" y="109766"/>
                </a:lnTo>
                <a:lnTo>
                  <a:pt x="10708" y="108280"/>
                </a:lnTo>
                <a:lnTo>
                  <a:pt x="10708" y="107785"/>
                </a:lnTo>
                <a:lnTo>
                  <a:pt x="10865" y="107619"/>
                </a:lnTo>
                <a:lnTo>
                  <a:pt x="11181" y="108445"/>
                </a:lnTo>
                <a:lnTo>
                  <a:pt x="10865" y="101677"/>
                </a:lnTo>
                <a:lnTo>
                  <a:pt x="10551" y="94909"/>
                </a:lnTo>
                <a:lnTo>
                  <a:pt x="10079" y="88308"/>
                </a:lnTo>
                <a:lnTo>
                  <a:pt x="9920" y="84841"/>
                </a:lnTo>
                <a:lnTo>
                  <a:pt x="9920" y="83851"/>
                </a:lnTo>
                <a:lnTo>
                  <a:pt x="9763" y="81209"/>
                </a:lnTo>
                <a:lnTo>
                  <a:pt x="9920" y="78404"/>
                </a:lnTo>
                <a:lnTo>
                  <a:pt x="10236" y="72461"/>
                </a:lnTo>
                <a:lnTo>
                  <a:pt x="10236" y="69325"/>
                </a:lnTo>
                <a:lnTo>
                  <a:pt x="10236" y="66519"/>
                </a:lnTo>
                <a:lnTo>
                  <a:pt x="9763" y="63714"/>
                </a:lnTo>
                <a:lnTo>
                  <a:pt x="9448" y="62558"/>
                </a:lnTo>
                <a:lnTo>
                  <a:pt x="9134" y="61403"/>
                </a:lnTo>
                <a:lnTo>
                  <a:pt x="9291" y="62724"/>
                </a:lnTo>
                <a:lnTo>
                  <a:pt x="9448" y="64209"/>
                </a:lnTo>
                <a:lnTo>
                  <a:pt x="9291" y="67014"/>
                </a:lnTo>
                <a:lnTo>
                  <a:pt x="8818" y="62229"/>
                </a:lnTo>
                <a:lnTo>
                  <a:pt x="8031" y="56780"/>
                </a:lnTo>
                <a:lnTo>
                  <a:pt x="7874" y="54140"/>
                </a:lnTo>
                <a:lnTo>
                  <a:pt x="7717" y="51500"/>
                </a:lnTo>
                <a:lnTo>
                  <a:pt x="7874" y="49188"/>
                </a:lnTo>
                <a:lnTo>
                  <a:pt x="8346" y="47041"/>
                </a:lnTo>
                <a:lnTo>
                  <a:pt x="8189" y="43246"/>
                </a:lnTo>
                <a:lnTo>
                  <a:pt x="8346" y="44237"/>
                </a:lnTo>
                <a:lnTo>
                  <a:pt x="8346" y="43411"/>
                </a:lnTo>
                <a:lnTo>
                  <a:pt x="8346" y="42585"/>
                </a:lnTo>
                <a:lnTo>
                  <a:pt x="8189" y="40771"/>
                </a:lnTo>
                <a:lnTo>
                  <a:pt x="8031" y="38459"/>
                </a:lnTo>
                <a:lnTo>
                  <a:pt x="7717" y="35488"/>
                </a:lnTo>
                <a:lnTo>
                  <a:pt x="7244" y="34167"/>
                </a:lnTo>
                <a:lnTo>
                  <a:pt x="6772" y="32682"/>
                </a:lnTo>
                <a:lnTo>
                  <a:pt x="6772" y="32846"/>
                </a:lnTo>
                <a:lnTo>
                  <a:pt x="7086" y="50509"/>
                </a:lnTo>
                <a:lnTo>
                  <a:pt x="7717" y="68171"/>
                </a:lnTo>
                <a:lnTo>
                  <a:pt x="7558" y="67345"/>
                </a:lnTo>
                <a:lnTo>
                  <a:pt x="7558" y="69161"/>
                </a:lnTo>
                <a:lnTo>
                  <a:pt x="7558" y="73451"/>
                </a:lnTo>
                <a:lnTo>
                  <a:pt x="7558" y="75762"/>
                </a:lnTo>
                <a:lnTo>
                  <a:pt x="7401" y="78074"/>
                </a:lnTo>
                <a:lnTo>
                  <a:pt x="7401" y="80549"/>
                </a:lnTo>
                <a:lnTo>
                  <a:pt x="7401" y="82861"/>
                </a:lnTo>
                <a:lnTo>
                  <a:pt x="7244" y="85832"/>
                </a:lnTo>
                <a:lnTo>
                  <a:pt x="7086" y="88967"/>
                </a:lnTo>
                <a:lnTo>
                  <a:pt x="6929" y="95735"/>
                </a:lnTo>
                <a:lnTo>
                  <a:pt x="7244" y="102833"/>
                </a:lnTo>
                <a:lnTo>
                  <a:pt x="7558" y="106300"/>
                </a:lnTo>
                <a:lnTo>
                  <a:pt x="8031" y="109599"/>
                </a:lnTo>
                <a:lnTo>
                  <a:pt x="3622" y="109435"/>
                </a:lnTo>
                <a:lnTo>
                  <a:pt x="3779" y="101843"/>
                </a:lnTo>
                <a:lnTo>
                  <a:pt x="3937" y="94085"/>
                </a:lnTo>
                <a:lnTo>
                  <a:pt x="4251" y="86491"/>
                </a:lnTo>
                <a:lnTo>
                  <a:pt x="4724" y="78900"/>
                </a:lnTo>
                <a:lnTo>
                  <a:pt x="4567" y="78900"/>
                </a:lnTo>
                <a:lnTo>
                  <a:pt x="4882" y="72627"/>
                </a:lnTo>
                <a:lnTo>
                  <a:pt x="4882" y="73946"/>
                </a:lnTo>
                <a:lnTo>
                  <a:pt x="5355" y="59917"/>
                </a:lnTo>
                <a:lnTo>
                  <a:pt x="6299" y="53480"/>
                </a:lnTo>
                <a:lnTo>
                  <a:pt x="5355" y="55956"/>
                </a:lnTo>
                <a:lnTo>
                  <a:pt x="5196" y="55461"/>
                </a:lnTo>
                <a:lnTo>
                  <a:pt x="5196" y="54635"/>
                </a:lnTo>
                <a:lnTo>
                  <a:pt x="5355" y="53314"/>
                </a:lnTo>
                <a:lnTo>
                  <a:pt x="5196" y="54140"/>
                </a:lnTo>
                <a:lnTo>
                  <a:pt x="5355" y="51664"/>
                </a:lnTo>
                <a:lnTo>
                  <a:pt x="5668" y="49024"/>
                </a:lnTo>
                <a:lnTo>
                  <a:pt x="5827" y="47372"/>
                </a:lnTo>
                <a:lnTo>
                  <a:pt x="5984" y="47041"/>
                </a:lnTo>
                <a:lnTo>
                  <a:pt x="5984" y="47372"/>
                </a:lnTo>
                <a:lnTo>
                  <a:pt x="5984" y="48529"/>
                </a:lnTo>
                <a:lnTo>
                  <a:pt x="6299" y="45722"/>
                </a:lnTo>
                <a:lnTo>
                  <a:pt x="6299" y="38295"/>
                </a:lnTo>
                <a:lnTo>
                  <a:pt x="6299" y="34498"/>
                </a:lnTo>
                <a:lnTo>
                  <a:pt x="6456" y="30701"/>
                </a:lnTo>
                <a:lnTo>
                  <a:pt x="6299" y="28556"/>
                </a:lnTo>
                <a:lnTo>
                  <a:pt x="6141" y="26409"/>
                </a:lnTo>
                <a:lnTo>
                  <a:pt x="6141" y="21953"/>
                </a:lnTo>
                <a:lnTo>
                  <a:pt x="6456" y="17332"/>
                </a:lnTo>
                <a:lnTo>
                  <a:pt x="6929" y="12875"/>
                </a:lnTo>
                <a:lnTo>
                  <a:pt x="6772" y="27235"/>
                </a:lnTo>
                <a:lnTo>
                  <a:pt x="7086" y="28225"/>
                </a:lnTo>
                <a:lnTo>
                  <a:pt x="7086" y="25750"/>
                </a:lnTo>
                <a:lnTo>
                  <a:pt x="7086" y="24759"/>
                </a:lnTo>
                <a:lnTo>
                  <a:pt x="6929" y="25585"/>
                </a:lnTo>
                <a:lnTo>
                  <a:pt x="6929" y="23109"/>
                </a:lnTo>
                <a:lnTo>
                  <a:pt x="6929" y="20632"/>
                </a:lnTo>
                <a:lnTo>
                  <a:pt x="7086" y="15846"/>
                </a:lnTo>
                <a:lnTo>
                  <a:pt x="7244" y="16506"/>
                </a:lnTo>
                <a:lnTo>
                  <a:pt x="7401" y="14361"/>
                </a:lnTo>
                <a:lnTo>
                  <a:pt x="7874" y="12709"/>
                </a:lnTo>
                <a:lnTo>
                  <a:pt x="8346" y="11224"/>
                </a:lnTo>
                <a:lnTo>
                  <a:pt x="9134" y="10069"/>
                </a:lnTo>
                <a:lnTo>
                  <a:pt x="10079" y="9904"/>
                </a:lnTo>
                <a:lnTo>
                  <a:pt x="10393" y="9904"/>
                </a:lnTo>
                <a:lnTo>
                  <a:pt x="10079" y="10729"/>
                </a:lnTo>
                <a:lnTo>
                  <a:pt x="9763" y="11719"/>
                </a:lnTo>
                <a:lnTo>
                  <a:pt x="9763" y="12875"/>
                </a:lnTo>
                <a:lnTo>
                  <a:pt x="10079" y="14030"/>
                </a:lnTo>
                <a:lnTo>
                  <a:pt x="9920" y="15351"/>
                </a:lnTo>
                <a:lnTo>
                  <a:pt x="10079" y="18487"/>
                </a:lnTo>
                <a:lnTo>
                  <a:pt x="10079" y="20467"/>
                </a:lnTo>
                <a:lnTo>
                  <a:pt x="10236" y="21953"/>
                </a:lnTo>
                <a:lnTo>
                  <a:pt x="10079" y="18156"/>
                </a:lnTo>
                <a:lnTo>
                  <a:pt x="10079" y="14361"/>
                </a:lnTo>
                <a:lnTo>
                  <a:pt x="10393" y="15185"/>
                </a:lnTo>
                <a:lnTo>
                  <a:pt x="10551" y="11885"/>
                </a:lnTo>
                <a:lnTo>
                  <a:pt x="10708" y="10400"/>
                </a:lnTo>
                <a:lnTo>
                  <a:pt x="10708" y="10233"/>
                </a:lnTo>
                <a:lnTo>
                  <a:pt x="10708" y="9738"/>
                </a:lnTo>
                <a:lnTo>
                  <a:pt x="13701" y="9243"/>
                </a:lnTo>
                <a:lnTo>
                  <a:pt x="16536" y="8748"/>
                </a:lnTo>
                <a:lnTo>
                  <a:pt x="19370" y="8088"/>
                </a:lnTo>
                <a:lnTo>
                  <a:pt x="22205" y="7593"/>
                </a:lnTo>
                <a:lnTo>
                  <a:pt x="22205" y="7593"/>
                </a:lnTo>
                <a:lnTo>
                  <a:pt x="18739" y="8088"/>
                </a:lnTo>
                <a:lnTo>
                  <a:pt x="15748" y="8583"/>
                </a:lnTo>
                <a:lnTo>
                  <a:pt x="10708" y="9574"/>
                </a:lnTo>
                <a:lnTo>
                  <a:pt x="10708" y="9243"/>
                </a:lnTo>
                <a:lnTo>
                  <a:pt x="10551" y="9574"/>
                </a:lnTo>
                <a:lnTo>
                  <a:pt x="9134" y="9904"/>
                </a:lnTo>
                <a:lnTo>
                  <a:pt x="9448" y="9574"/>
                </a:lnTo>
                <a:lnTo>
                  <a:pt x="10708" y="9243"/>
                </a:lnTo>
                <a:lnTo>
                  <a:pt x="9763" y="9243"/>
                </a:lnTo>
                <a:lnTo>
                  <a:pt x="10393" y="8748"/>
                </a:lnTo>
                <a:lnTo>
                  <a:pt x="10865" y="8253"/>
                </a:lnTo>
                <a:lnTo>
                  <a:pt x="10865" y="8253"/>
                </a:lnTo>
                <a:lnTo>
                  <a:pt x="10708" y="9243"/>
                </a:lnTo>
                <a:lnTo>
                  <a:pt x="10708" y="9243"/>
                </a:lnTo>
                <a:lnTo>
                  <a:pt x="11496" y="8417"/>
                </a:lnTo>
                <a:lnTo>
                  <a:pt x="12441" y="7593"/>
                </a:lnTo>
                <a:lnTo>
                  <a:pt x="13543" y="7262"/>
                </a:lnTo>
                <a:lnTo>
                  <a:pt x="14960" y="6932"/>
                </a:lnTo>
                <a:lnTo>
                  <a:pt x="16377" y="6767"/>
                </a:lnTo>
                <a:lnTo>
                  <a:pt x="17953" y="6767"/>
                </a:lnTo>
                <a:lnTo>
                  <a:pt x="21417" y="6932"/>
                </a:lnTo>
                <a:lnTo>
                  <a:pt x="25355" y="7262"/>
                </a:lnTo>
                <a:lnTo>
                  <a:pt x="25355" y="7262"/>
                </a:lnTo>
                <a:lnTo>
                  <a:pt x="26299" y="7098"/>
                </a:lnTo>
                <a:lnTo>
                  <a:pt x="30236" y="6272"/>
                </a:lnTo>
                <a:lnTo>
                  <a:pt x="35117" y="5117"/>
                </a:lnTo>
                <a:lnTo>
                  <a:pt x="40315" y="4291"/>
                </a:lnTo>
                <a:lnTo>
                  <a:pt x="41417" y="4787"/>
                </a:lnTo>
                <a:lnTo>
                  <a:pt x="42834" y="5117"/>
                </a:lnTo>
                <a:lnTo>
                  <a:pt x="36850" y="6272"/>
                </a:lnTo>
                <a:lnTo>
                  <a:pt x="32913" y="6932"/>
                </a:lnTo>
                <a:lnTo>
                  <a:pt x="35905" y="6603"/>
                </a:lnTo>
                <a:lnTo>
                  <a:pt x="38898" y="6272"/>
                </a:lnTo>
                <a:lnTo>
                  <a:pt x="38739" y="6328"/>
                </a:lnTo>
                <a:lnTo>
                  <a:pt x="38739" y="6328"/>
                </a:lnTo>
                <a:lnTo>
                  <a:pt x="36220" y="6767"/>
                </a:lnTo>
                <a:lnTo>
                  <a:pt x="33386" y="7262"/>
                </a:lnTo>
                <a:lnTo>
                  <a:pt x="43936" y="6108"/>
                </a:lnTo>
                <a:lnTo>
                  <a:pt x="49134" y="5446"/>
                </a:lnTo>
                <a:lnTo>
                  <a:pt x="54331" y="5117"/>
                </a:lnTo>
                <a:lnTo>
                  <a:pt x="54331" y="5117"/>
                </a:lnTo>
                <a:lnTo>
                  <a:pt x="52282" y="5612"/>
                </a:lnTo>
                <a:lnTo>
                  <a:pt x="54172" y="5446"/>
                </a:lnTo>
                <a:lnTo>
                  <a:pt x="56220" y="5117"/>
                </a:lnTo>
                <a:lnTo>
                  <a:pt x="58110" y="4951"/>
                </a:lnTo>
                <a:lnTo>
                  <a:pt x="60156" y="4787"/>
                </a:lnTo>
                <a:lnTo>
                  <a:pt x="59684" y="4787"/>
                </a:lnTo>
                <a:lnTo>
                  <a:pt x="59684" y="4622"/>
                </a:lnTo>
                <a:lnTo>
                  <a:pt x="60472" y="4622"/>
                </a:lnTo>
                <a:lnTo>
                  <a:pt x="60787" y="4456"/>
                </a:lnTo>
                <a:lnTo>
                  <a:pt x="58267" y="4456"/>
                </a:lnTo>
                <a:lnTo>
                  <a:pt x="59527" y="4291"/>
                </a:lnTo>
                <a:lnTo>
                  <a:pt x="60315" y="4291"/>
                </a:lnTo>
                <a:lnTo>
                  <a:pt x="62362" y="4127"/>
                </a:lnTo>
                <a:lnTo>
                  <a:pt x="63149" y="4127"/>
                </a:lnTo>
                <a:lnTo>
                  <a:pt x="63779" y="3961"/>
                </a:lnTo>
                <a:lnTo>
                  <a:pt x="60944" y="4127"/>
                </a:lnTo>
                <a:lnTo>
                  <a:pt x="60944" y="4127"/>
                </a:lnTo>
                <a:lnTo>
                  <a:pt x="63779" y="3796"/>
                </a:lnTo>
                <a:lnTo>
                  <a:pt x="66456" y="3796"/>
                </a:lnTo>
                <a:lnTo>
                  <a:pt x="67086" y="3961"/>
                </a:lnTo>
                <a:lnTo>
                  <a:pt x="66613" y="3632"/>
                </a:lnTo>
                <a:lnTo>
                  <a:pt x="69448" y="3632"/>
                </a:lnTo>
                <a:lnTo>
                  <a:pt x="68503" y="3796"/>
                </a:lnTo>
                <a:lnTo>
                  <a:pt x="73070" y="3632"/>
                </a:lnTo>
                <a:lnTo>
                  <a:pt x="72125" y="3632"/>
                </a:lnTo>
                <a:lnTo>
                  <a:pt x="74331" y="3466"/>
                </a:lnTo>
                <a:lnTo>
                  <a:pt x="74803" y="3466"/>
                </a:lnTo>
                <a:lnTo>
                  <a:pt x="75275" y="3301"/>
                </a:lnTo>
                <a:lnTo>
                  <a:pt x="76377" y="3301"/>
                </a:lnTo>
                <a:lnTo>
                  <a:pt x="78896" y="3137"/>
                </a:lnTo>
                <a:close/>
                <a:moveTo>
                  <a:pt x="87243" y="115048"/>
                </a:moveTo>
                <a:lnTo>
                  <a:pt x="86456" y="115212"/>
                </a:lnTo>
                <a:lnTo>
                  <a:pt x="86298" y="115212"/>
                </a:lnTo>
                <a:lnTo>
                  <a:pt x="81574" y="115708"/>
                </a:lnTo>
                <a:lnTo>
                  <a:pt x="84408" y="115212"/>
                </a:lnTo>
                <a:lnTo>
                  <a:pt x="87243" y="115048"/>
                </a:lnTo>
                <a:close/>
                <a:moveTo>
                  <a:pt x="111337" y="106795"/>
                </a:moveTo>
                <a:lnTo>
                  <a:pt x="111181" y="106959"/>
                </a:lnTo>
                <a:lnTo>
                  <a:pt x="109920" y="107454"/>
                </a:lnTo>
                <a:lnTo>
                  <a:pt x="108503" y="107785"/>
                </a:lnTo>
                <a:lnTo>
                  <a:pt x="105196" y="108114"/>
                </a:lnTo>
                <a:lnTo>
                  <a:pt x="108346" y="107949"/>
                </a:lnTo>
                <a:lnTo>
                  <a:pt x="111022" y="107290"/>
                </a:lnTo>
                <a:lnTo>
                  <a:pt x="110236" y="108445"/>
                </a:lnTo>
                <a:lnTo>
                  <a:pt x="109291" y="109435"/>
                </a:lnTo>
                <a:lnTo>
                  <a:pt x="108187" y="110261"/>
                </a:lnTo>
                <a:lnTo>
                  <a:pt x="106929" y="110756"/>
                </a:lnTo>
                <a:lnTo>
                  <a:pt x="105668" y="111251"/>
                </a:lnTo>
                <a:lnTo>
                  <a:pt x="104251" y="111580"/>
                </a:lnTo>
                <a:lnTo>
                  <a:pt x="102677" y="111911"/>
                </a:lnTo>
                <a:lnTo>
                  <a:pt x="101101" y="112075"/>
                </a:lnTo>
                <a:lnTo>
                  <a:pt x="97951" y="112241"/>
                </a:lnTo>
                <a:lnTo>
                  <a:pt x="88503" y="112241"/>
                </a:lnTo>
                <a:lnTo>
                  <a:pt x="76850" y="113396"/>
                </a:lnTo>
                <a:lnTo>
                  <a:pt x="65984" y="114222"/>
                </a:lnTo>
                <a:lnTo>
                  <a:pt x="60629" y="114553"/>
                </a:lnTo>
                <a:lnTo>
                  <a:pt x="55117" y="114882"/>
                </a:lnTo>
                <a:lnTo>
                  <a:pt x="49448" y="115048"/>
                </a:lnTo>
                <a:lnTo>
                  <a:pt x="40000" y="115048"/>
                </a:lnTo>
                <a:lnTo>
                  <a:pt x="36220" y="115377"/>
                </a:lnTo>
                <a:lnTo>
                  <a:pt x="28818" y="115872"/>
                </a:lnTo>
                <a:lnTo>
                  <a:pt x="29763" y="115543"/>
                </a:lnTo>
                <a:lnTo>
                  <a:pt x="27874" y="115377"/>
                </a:lnTo>
                <a:lnTo>
                  <a:pt x="27558" y="115377"/>
                </a:lnTo>
                <a:lnTo>
                  <a:pt x="25196" y="115543"/>
                </a:lnTo>
                <a:lnTo>
                  <a:pt x="26141" y="115708"/>
                </a:lnTo>
                <a:lnTo>
                  <a:pt x="26929" y="115543"/>
                </a:lnTo>
                <a:lnTo>
                  <a:pt x="26613" y="115708"/>
                </a:lnTo>
                <a:lnTo>
                  <a:pt x="27717" y="115872"/>
                </a:lnTo>
                <a:lnTo>
                  <a:pt x="24094" y="116038"/>
                </a:lnTo>
                <a:lnTo>
                  <a:pt x="20315" y="116203"/>
                </a:lnTo>
                <a:lnTo>
                  <a:pt x="22991" y="115872"/>
                </a:lnTo>
                <a:lnTo>
                  <a:pt x="25039" y="115543"/>
                </a:lnTo>
                <a:lnTo>
                  <a:pt x="20787" y="115872"/>
                </a:lnTo>
                <a:lnTo>
                  <a:pt x="19370" y="116038"/>
                </a:lnTo>
                <a:lnTo>
                  <a:pt x="19370" y="115872"/>
                </a:lnTo>
                <a:lnTo>
                  <a:pt x="19843" y="115872"/>
                </a:lnTo>
                <a:lnTo>
                  <a:pt x="21260" y="115543"/>
                </a:lnTo>
                <a:lnTo>
                  <a:pt x="16536" y="115872"/>
                </a:lnTo>
                <a:lnTo>
                  <a:pt x="14960" y="116203"/>
                </a:lnTo>
                <a:lnTo>
                  <a:pt x="16693" y="116203"/>
                </a:lnTo>
                <a:lnTo>
                  <a:pt x="14015" y="116698"/>
                </a:lnTo>
                <a:lnTo>
                  <a:pt x="13070" y="116698"/>
                </a:lnTo>
                <a:lnTo>
                  <a:pt x="12282" y="116533"/>
                </a:lnTo>
                <a:lnTo>
                  <a:pt x="11810" y="116203"/>
                </a:lnTo>
                <a:lnTo>
                  <a:pt x="11337" y="115708"/>
                </a:lnTo>
                <a:lnTo>
                  <a:pt x="11024" y="114717"/>
                </a:lnTo>
                <a:lnTo>
                  <a:pt x="11024" y="113396"/>
                </a:lnTo>
                <a:lnTo>
                  <a:pt x="10708" y="115872"/>
                </a:lnTo>
                <a:lnTo>
                  <a:pt x="10865" y="112901"/>
                </a:lnTo>
                <a:lnTo>
                  <a:pt x="33700" y="112737"/>
                </a:lnTo>
                <a:lnTo>
                  <a:pt x="33700" y="112737"/>
                </a:lnTo>
                <a:lnTo>
                  <a:pt x="32441" y="113066"/>
                </a:lnTo>
                <a:lnTo>
                  <a:pt x="39370" y="112901"/>
                </a:lnTo>
                <a:lnTo>
                  <a:pt x="42834" y="112737"/>
                </a:lnTo>
                <a:lnTo>
                  <a:pt x="46141" y="112570"/>
                </a:lnTo>
                <a:lnTo>
                  <a:pt x="42991" y="112406"/>
                </a:lnTo>
                <a:lnTo>
                  <a:pt x="51968" y="111580"/>
                </a:lnTo>
                <a:lnTo>
                  <a:pt x="61260" y="110756"/>
                </a:lnTo>
                <a:lnTo>
                  <a:pt x="70551" y="109930"/>
                </a:lnTo>
                <a:lnTo>
                  <a:pt x="79843" y="109599"/>
                </a:lnTo>
                <a:lnTo>
                  <a:pt x="77479" y="109930"/>
                </a:lnTo>
                <a:lnTo>
                  <a:pt x="75117" y="110261"/>
                </a:lnTo>
                <a:lnTo>
                  <a:pt x="81574" y="109766"/>
                </a:lnTo>
                <a:lnTo>
                  <a:pt x="87401" y="109270"/>
                </a:lnTo>
                <a:lnTo>
                  <a:pt x="88818" y="109104"/>
                </a:lnTo>
                <a:lnTo>
                  <a:pt x="87558" y="109270"/>
                </a:lnTo>
                <a:lnTo>
                  <a:pt x="92913" y="108775"/>
                </a:lnTo>
                <a:lnTo>
                  <a:pt x="90236" y="109104"/>
                </a:lnTo>
                <a:lnTo>
                  <a:pt x="94015" y="109104"/>
                </a:lnTo>
                <a:lnTo>
                  <a:pt x="97479" y="108775"/>
                </a:lnTo>
                <a:lnTo>
                  <a:pt x="100944" y="108445"/>
                </a:lnTo>
                <a:lnTo>
                  <a:pt x="107874" y="107619"/>
                </a:lnTo>
                <a:lnTo>
                  <a:pt x="106141" y="107619"/>
                </a:lnTo>
                <a:lnTo>
                  <a:pt x="108818" y="107290"/>
                </a:lnTo>
                <a:lnTo>
                  <a:pt x="110077" y="107124"/>
                </a:lnTo>
                <a:lnTo>
                  <a:pt x="111337" y="106795"/>
                </a:lnTo>
                <a:close/>
                <a:moveTo>
                  <a:pt x="93700" y="0"/>
                </a:moveTo>
                <a:lnTo>
                  <a:pt x="90236" y="166"/>
                </a:lnTo>
                <a:lnTo>
                  <a:pt x="83463" y="825"/>
                </a:lnTo>
                <a:lnTo>
                  <a:pt x="83306" y="825"/>
                </a:lnTo>
                <a:lnTo>
                  <a:pt x="83779" y="661"/>
                </a:lnTo>
                <a:lnTo>
                  <a:pt x="77006" y="661"/>
                </a:lnTo>
                <a:lnTo>
                  <a:pt x="75117" y="990"/>
                </a:lnTo>
                <a:lnTo>
                  <a:pt x="76534" y="1156"/>
                </a:lnTo>
                <a:lnTo>
                  <a:pt x="76534" y="1156"/>
                </a:lnTo>
                <a:lnTo>
                  <a:pt x="75275" y="990"/>
                </a:lnTo>
                <a:lnTo>
                  <a:pt x="76850" y="1156"/>
                </a:lnTo>
                <a:lnTo>
                  <a:pt x="76693" y="1156"/>
                </a:lnTo>
                <a:lnTo>
                  <a:pt x="67401" y="1485"/>
                </a:lnTo>
                <a:lnTo>
                  <a:pt x="57794" y="1816"/>
                </a:lnTo>
                <a:lnTo>
                  <a:pt x="57165" y="1816"/>
                </a:lnTo>
                <a:lnTo>
                  <a:pt x="51653" y="2146"/>
                </a:lnTo>
                <a:lnTo>
                  <a:pt x="49920" y="1980"/>
                </a:lnTo>
                <a:lnTo>
                  <a:pt x="47874" y="2146"/>
                </a:lnTo>
                <a:lnTo>
                  <a:pt x="43622" y="2642"/>
                </a:lnTo>
                <a:lnTo>
                  <a:pt x="34331" y="3301"/>
                </a:lnTo>
                <a:lnTo>
                  <a:pt x="33543" y="3301"/>
                </a:lnTo>
                <a:lnTo>
                  <a:pt x="32441" y="3137"/>
                </a:lnTo>
                <a:lnTo>
                  <a:pt x="32125" y="3137"/>
                </a:lnTo>
                <a:lnTo>
                  <a:pt x="32441" y="3301"/>
                </a:lnTo>
                <a:lnTo>
                  <a:pt x="33070" y="3466"/>
                </a:lnTo>
                <a:lnTo>
                  <a:pt x="29134" y="3796"/>
                </a:lnTo>
                <a:lnTo>
                  <a:pt x="21417" y="3796"/>
                </a:lnTo>
                <a:lnTo>
                  <a:pt x="19055" y="4127"/>
                </a:lnTo>
                <a:lnTo>
                  <a:pt x="14960" y="4456"/>
                </a:lnTo>
                <a:lnTo>
                  <a:pt x="13543" y="5446"/>
                </a:lnTo>
                <a:lnTo>
                  <a:pt x="11968" y="5777"/>
                </a:lnTo>
                <a:lnTo>
                  <a:pt x="8975" y="6437"/>
                </a:lnTo>
                <a:lnTo>
                  <a:pt x="7086" y="6767"/>
                </a:lnTo>
                <a:lnTo>
                  <a:pt x="7086" y="5446"/>
                </a:lnTo>
                <a:lnTo>
                  <a:pt x="6929" y="6767"/>
                </a:lnTo>
                <a:lnTo>
                  <a:pt x="6299" y="7098"/>
                </a:lnTo>
                <a:lnTo>
                  <a:pt x="5984" y="7262"/>
                </a:lnTo>
                <a:lnTo>
                  <a:pt x="5668" y="7593"/>
                </a:lnTo>
                <a:lnTo>
                  <a:pt x="5355" y="8088"/>
                </a:lnTo>
                <a:lnTo>
                  <a:pt x="4882" y="9574"/>
                </a:lnTo>
                <a:lnTo>
                  <a:pt x="4094" y="12380"/>
                </a:lnTo>
                <a:lnTo>
                  <a:pt x="3779" y="13699"/>
                </a:lnTo>
                <a:lnTo>
                  <a:pt x="3465" y="15020"/>
                </a:lnTo>
                <a:lnTo>
                  <a:pt x="2993" y="17991"/>
                </a:lnTo>
                <a:lnTo>
                  <a:pt x="2834" y="21127"/>
                </a:lnTo>
                <a:lnTo>
                  <a:pt x="2834" y="24264"/>
                </a:lnTo>
                <a:lnTo>
                  <a:pt x="2993" y="30701"/>
                </a:lnTo>
                <a:lnTo>
                  <a:pt x="2993" y="33837"/>
                </a:lnTo>
                <a:lnTo>
                  <a:pt x="2993" y="36643"/>
                </a:lnTo>
                <a:lnTo>
                  <a:pt x="1417" y="74772"/>
                </a:lnTo>
                <a:lnTo>
                  <a:pt x="0" y="112901"/>
                </a:lnTo>
                <a:lnTo>
                  <a:pt x="8503" y="112901"/>
                </a:lnTo>
                <a:lnTo>
                  <a:pt x="8975" y="115708"/>
                </a:lnTo>
                <a:lnTo>
                  <a:pt x="9134" y="116533"/>
                </a:lnTo>
                <a:lnTo>
                  <a:pt x="9606" y="117193"/>
                </a:lnTo>
                <a:lnTo>
                  <a:pt x="10079" y="117688"/>
                </a:lnTo>
                <a:lnTo>
                  <a:pt x="10708" y="118183"/>
                </a:lnTo>
                <a:lnTo>
                  <a:pt x="12913" y="118843"/>
                </a:lnTo>
                <a:lnTo>
                  <a:pt x="15118" y="119338"/>
                </a:lnTo>
                <a:lnTo>
                  <a:pt x="17322" y="119669"/>
                </a:lnTo>
                <a:lnTo>
                  <a:pt x="19843" y="120000"/>
                </a:lnTo>
                <a:lnTo>
                  <a:pt x="28189" y="120000"/>
                </a:lnTo>
                <a:lnTo>
                  <a:pt x="34015" y="119504"/>
                </a:lnTo>
                <a:lnTo>
                  <a:pt x="45984" y="118348"/>
                </a:lnTo>
                <a:lnTo>
                  <a:pt x="51496" y="117853"/>
                </a:lnTo>
                <a:lnTo>
                  <a:pt x="56534" y="117524"/>
                </a:lnTo>
                <a:lnTo>
                  <a:pt x="64094" y="117193"/>
                </a:lnTo>
                <a:lnTo>
                  <a:pt x="71653" y="116533"/>
                </a:lnTo>
                <a:lnTo>
                  <a:pt x="86456" y="115377"/>
                </a:lnTo>
                <a:lnTo>
                  <a:pt x="88660" y="115048"/>
                </a:lnTo>
                <a:lnTo>
                  <a:pt x="88975" y="115048"/>
                </a:lnTo>
                <a:lnTo>
                  <a:pt x="92282" y="114717"/>
                </a:lnTo>
                <a:lnTo>
                  <a:pt x="102991" y="113727"/>
                </a:lnTo>
                <a:lnTo>
                  <a:pt x="104408" y="113562"/>
                </a:lnTo>
                <a:lnTo>
                  <a:pt x="108031" y="113396"/>
                </a:lnTo>
                <a:lnTo>
                  <a:pt x="101732" y="114387"/>
                </a:lnTo>
                <a:lnTo>
                  <a:pt x="107558" y="113891"/>
                </a:lnTo>
                <a:lnTo>
                  <a:pt x="109763" y="113396"/>
                </a:lnTo>
                <a:lnTo>
                  <a:pt x="110550" y="113232"/>
                </a:lnTo>
                <a:lnTo>
                  <a:pt x="111337" y="112901"/>
                </a:lnTo>
                <a:lnTo>
                  <a:pt x="112125" y="112406"/>
                </a:lnTo>
                <a:lnTo>
                  <a:pt x="112598" y="111746"/>
                </a:lnTo>
                <a:lnTo>
                  <a:pt x="113227" y="111085"/>
                </a:lnTo>
                <a:lnTo>
                  <a:pt x="113543" y="110261"/>
                </a:lnTo>
                <a:lnTo>
                  <a:pt x="114015" y="109270"/>
                </a:lnTo>
                <a:lnTo>
                  <a:pt x="114331" y="108114"/>
                </a:lnTo>
                <a:lnTo>
                  <a:pt x="114644" y="105143"/>
                </a:lnTo>
                <a:lnTo>
                  <a:pt x="115117" y="104319"/>
                </a:lnTo>
                <a:lnTo>
                  <a:pt x="115432" y="103329"/>
                </a:lnTo>
                <a:lnTo>
                  <a:pt x="115748" y="102338"/>
                </a:lnTo>
                <a:lnTo>
                  <a:pt x="115905" y="101182"/>
                </a:lnTo>
                <a:lnTo>
                  <a:pt x="116062" y="98375"/>
                </a:lnTo>
                <a:lnTo>
                  <a:pt x="116062" y="95570"/>
                </a:lnTo>
                <a:lnTo>
                  <a:pt x="115748" y="94745"/>
                </a:lnTo>
                <a:lnTo>
                  <a:pt x="115589" y="91609"/>
                </a:lnTo>
                <a:lnTo>
                  <a:pt x="116850" y="82199"/>
                </a:lnTo>
                <a:lnTo>
                  <a:pt x="118110" y="73122"/>
                </a:lnTo>
                <a:lnTo>
                  <a:pt x="119212" y="64043"/>
                </a:lnTo>
                <a:lnTo>
                  <a:pt x="119684" y="59751"/>
                </a:lnTo>
                <a:lnTo>
                  <a:pt x="120000" y="55461"/>
                </a:lnTo>
                <a:lnTo>
                  <a:pt x="119527" y="57937"/>
                </a:lnTo>
                <a:lnTo>
                  <a:pt x="119527" y="56451"/>
                </a:lnTo>
                <a:lnTo>
                  <a:pt x="119369" y="55130"/>
                </a:lnTo>
                <a:lnTo>
                  <a:pt x="119055" y="51995"/>
                </a:lnTo>
                <a:lnTo>
                  <a:pt x="118896" y="50509"/>
                </a:lnTo>
                <a:lnTo>
                  <a:pt x="118739" y="49024"/>
                </a:lnTo>
                <a:lnTo>
                  <a:pt x="118896" y="47703"/>
                </a:lnTo>
                <a:lnTo>
                  <a:pt x="119212" y="46546"/>
                </a:lnTo>
                <a:lnTo>
                  <a:pt x="119452" y="47050"/>
                </a:lnTo>
                <a:lnTo>
                  <a:pt x="118739" y="39285"/>
                </a:lnTo>
                <a:lnTo>
                  <a:pt x="119055" y="40440"/>
                </a:lnTo>
                <a:lnTo>
                  <a:pt x="118582" y="36974"/>
                </a:lnTo>
                <a:lnTo>
                  <a:pt x="118110" y="33341"/>
                </a:lnTo>
                <a:lnTo>
                  <a:pt x="116850" y="26409"/>
                </a:lnTo>
                <a:lnTo>
                  <a:pt x="117479" y="28720"/>
                </a:lnTo>
                <a:lnTo>
                  <a:pt x="116850" y="22448"/>
                </a:lnTo>
                <a:lnTo>
                  <a:pt x="116220" y="18487"/>
                </a:lnTo>
                <a:lnTo>
                  <a:pt x="115432" y="14361"/>
                </a:lnTo>
                <a:lnTo>
                  <a:pt x="114487" y="10400"/>
                </a:lnTo>
                <a:lnTo>
                  <a:pt x="113858" y="8583"/>
                </a:lnTo>
                <a:lnTo>
                  <a:pt x="113227" y="6767"/>
                </a:lnTo>
                <a:lnTo>
                  <a:pt x="112598" y="5282"/>
                </a:lnTo>
                <a:lnTo>
                  <a:pt x="111810" y="3961"/>
                </a:lnTo>
                <a:lnTo>
                  <a:pt x="111022" y="2806"/>
                </a:lnTo>
                <a:lnTo>
                  <a:pt x="110077" y="2146"/>
                </a:lnTo>
                <a:lnTo>
                  <a:pt x="108503" y="1485"/>
                </a:lnTo>
                <a:lnTo>
                  <a:pt x="107086" y="1156"/>
                </a:lnTo>
                <a:lnTo>
                  <a:pt x="103936" y="495"/>
                </a:lnTo>
                <a:lnTo>
                  <a:pt x="100629" y="166"/>
                </a:lnTo>
                <a:lnTo>
                  <a:pt x="971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 txBox="1"/>
          <p:nvPr/>
        </p:nvSpPr>
        <p:spPr>
          <a:xfrm>
            <a:off x="413800" y="1332300"/>
            <a:ext cx="1374000" cy="6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YARN Resource Manager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45818E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5818E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14" name="Shape 214"/>
          <p:cNvSpPr txBox="1"/>
          <p:nvPr/>
        </p:nvSpPr>
        <p:spPr>
          <a:xfrm>
            <a:off x="413800" y="2246700"/>
            <a:ext cx="1431300" cy="6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Catalog Service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413800" y="3237300"/>
            <a:ext cx="1431300" cy="6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HAWQ Master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16" name="Shape 216"/>
          <p:cNvSpPr txBox="1"/>
          <p:nvPr/>
        </p:nvSpPr>
        <p:spPr>
          <a:xfrm>
            <a:off x="413800" y="4151700"/>
            <a:ext cx="1510200" cy="6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HDFS Namenode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BF9000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BF9000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17" name="Shape 217"/>
          <p:cNvSpPr txBox="1"/>
          <p:nvPr/>
        </p:nvSpPr>
        <p:spPr>
          <a:xfrm>
            <a:off x="2514100" y="1484700"/>
            <a:ext cx="1695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YARN Node Manager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45818E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5818E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18" name="Shape 218"/>
          <p:cNvSpPr txBox="1"/>
          <p:nvPr/>
        </p:nvSpPr>
        <p:spPr>
          <a:xfrm>
            <a:off x="2514100" y="4151700"/>
            <a:ext cx="1695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HDFS DataNode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BF9000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BF9000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19" name="Shape 219"/>
          <p:cNvSpPr txBox="1"/>
          <p:nvPr/>
        </p:nvSpPr>
        <p:spPr>
          <a:xfrm>
            <a:off x="2437900" y="20943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container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20" name="Shape 220"/>
          <p:cNvSpPr/>
          <p:nvPr/>
        </p:nvSpPr>
        <p:spPr>
          <a:xfrm>
            <a:off x="2378550" y="20859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Shape 221"/>
          <p:cNvSpPr txBox="1"/>
          <p:nvPr/>
        </p:nvSpPr>
        <p:spPr>
          <a:xfrm>
            <a:off x="3276100" y="20943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container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3216750" y="20859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Shape 223"/>
          <p:cNvSpPr txBox="1"/>
          <p:nvPr/>
        </p:nvSpPr>
        <p:spPr>
          <a:xfrm>
            <a:off x="2818900" y="31611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Segment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2759550" y="31527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2439400" y="1520575"/>
            <a:ext cx="1629600" cy="3111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581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Shape 226"/>
          <p:cNvSpPr/>
          <p:nvPr/>
        </p:nvSpPr>
        <p:spPr>
          <a:xfrm>
            <a:off x="2439400" y="4187575"/>
            <a:ext cx="1629600" cy="3111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Shape 227"/>
          <p:cNvSpPr txBox="1"/>
          <p:nvPr/>
        </p:nvSpPr>
        <p:spPr>
          <a:xfrm>
            <a:off x="2612690" y="27133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28" name="Shape 228"/>
          <p:cNvSpPr/>
          <p:nvPr/>
        </p:nvSpPr>
        <p:spPr>
          <a:xfrm>
            <a:off x="2530950" y="27717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Shape 229"/>
          <p:cNvSpPr txBox="1"/>
          <p:nvPr/>
        </p:nvSpPr>
        <p:spPr>
          <a:xfrm>
            <a:off x="3450890" y="27133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30" name="Shape 230"/>
          <p:cNvSpPr/>
          <p:nvPr/>
        </p:nvSpPr>
        <p:spPr>
          <a:xfrm>
            <a:off x="3369150" y="27717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Shape 231"/>
          <p:cNvSpPr txBox="1"/>
          <p:nvPr/>
        </p:nvSpPr>
        <p:spPr>
          <a:xfrm>
            <a:off x="3450890" y="35515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32" name="Shape 232"/>
          <p:cNvSpPr/>
          <p:nvPr/>
        </p:nvSpPr>
        <p:spPr>
          <a:xfrm>
            <a:off x="3369150" y="36099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Shape 233"/>
          <p:cNvSpPr txBox="1"/>
          <p:nvPr/>
        </p:nvSpPr>
        <p:spPr>
          <a:xfrm>
            <a:off x="2460290" y="35515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2378550" y="36099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/>
          <p:nvPr/>
        </p:nvSpPr>
        <p:spPr>
          <a:xfrm>
            <a:off x="2996194" y="480725"/>
            <a:ext cx="414299" cy="362100"/>
          </a:xfrm>
          <a:custGeom>
            <a:pathLst>
              <a:path extrusionOk="0" h="120000" w="120000">
                <a:moveTo>
                  <a:pt x="58379" y="18857"/>
                </a:moveTo>
                <a:lnTo>
                  <a:pt x="57917" y="19030"/>
                </a:lnTo>
                <a:lnTo>
                  <a:pt x="57151" y="19559"/>
                </a:lnTo>
                <a:lnTo>
                  <a:pt x="55764" y="20971"/>
                </a:lnTo>
                <a:lnTo>
                  <a:pt x="53916" y="22731"/>
                </a:lnTo>
                <a:lnTo>
                  <a:pt x="52219" y="24317"/>
                </a:lnTo>
                <a:lnTo>
                  <a:pt x="50371" y="25903"/>
                </a:lnTo>
                <a:lnTo>
                  <a:pt x="48522" y="27670"/>
                </a:lnTo>
                <a:lnTo>
                  <a:pt x="41901" y="34889"/>
                </a:lnTo>
                <a:lnTo>
                  <a:pt x="35279" y="42116"/>
                </a:lnTo>
                <a:lnTo>
                  <a:pt x="33272" y="44760"/>
                </a:lnTo>
                <a:lnTo>
                  <a:pt x="31424" y="47403"/>
                </a:lnTo>
                <a:lnTo>
                  <a:pt x="27727" y="53044"/>
                </a:lnTo>
                <a:lnTo>
                  <a:pt x="26651" y="54275"/>
                </a:lnTo>
                <a:lnTo>
                  <a:pt x="24954" y="56216"/>
                </a:lnTo>
                <a:lnTo>
                  <a:pt x="24188" y="57273"/>
                </a:lnTo>
                <a:lnTo>
                  <a:pt x="23568" y="58330"/>
                </a:lnTo>
                <a:lnTo>
                  <a:pt x="23264" y="59207"/>
                </a:lnTo>
                <a:lnTo>
                  <a:pt x="23264" y="59561"/>
                </a:lnTo>
                <a:lnTo>
                  <a:pt x="23416" y="59916"/>
                </a:lnTo>
                <a:lnTo>
                  <a:pt x="24030" y="60445"/>
                </a:lnTo>
                <a:lnTo>
                  <a:pt x="24802" y="60445"/>
                </a:lnTo>
                <a:lnTo>
                  <a:pt x="25575" y="60264"/>
                </a:lnTo>
                <a:lnTo>
                  <a:pt x="26499" y="59735"/>
                </a:lnTo>
                <a:lnTo>
                  <a:pt x="27423" y="58859"/>
                </a:lnTo>
                <a:lnTo>
                  <a:pt x="28347" y="57975"/>
                </a:lnTo>
                <a:lnTo>
                  <a:pt x="30348" y="55506"/>
                </a:lnTo>
                <a:lnTo>
                  <a:pt x="32196" y="52863"/>
                </a:lnTo>
                <a:lnTo>
                  <a:pt x="33893" y="50220"/>
                </a:lnTo>
                <a:lnTo>
                  <a:pt x="36045" y="46874"/>
                </a:lnTo>
                <a:lnTo>
                  <a:pt x="38666" y="43702"/>
                </a:lnTo>
                <a:lnTo>
                  <a:pt x="41280" y="40704"/>
                </a:lnTo>
                <a:lnTo>
                  <a:pt x="46984" y="34889"/>
                </a:lnTo>
                <a:lnTo>
                  <a:pt x="49757" y="31718"/>
                </a:lnTo>
                <a:lnTo>
                  <a:pt x="52682" y="28727"/>
                </a:lnTo>
                <a:lnTo>
                  <a:pt x="54840" y="26786"/>
                </a:lnTo>
                <a:lnTo>
                  <a:pt x="56993" y="25026"/>
                </a:lnTo>
                <a:lnTo>
                  <a:pt x="58075" y="23788"/>
                </a:lnTo>
                <a:lnTo>
                  <a:pt x="58841" y="22731"/>
                </a:lnTo>
                <a:lnTo>
                  <a:pt x="58999" y="22731"/>
                </a:lnTo>
                <a:lnTo>
                  <a:pt x="59924" y="23788"/>
                </a:lnTo>
                <a:lnTo>
                  <a:pt x="65621" y="29784"/>
                </a:lnTo>
                <a:lnTo>
                  <a:pt x="70704" y="35599"/>
                </a:lnTo>
                <a:lnTo>
                  <a:pt x="73167" y="38590"/>
                </a:lnTo>
                <a:lnTo>
                  <a:pt x="75477" y="41762"/>
                </a:lnTo>
                <a:lnTo>
                  <a:pt x="77636" y="44760"/>
                </a:lnTo>
                <a:lnTo>
                  <a:pt x="79795" y="48105"/>
                </a:lnTo>
                <a:lnTo>
                  <a:pt x="81947" y="51103"/>
                </a:lnTo>
                <a:lnTo>
                  <a:pt x="83030" y="52689"/>
                </a:lnTo>
                <a:lnTo>
                  <a:pt x="84258" y="54101"/>
                </a:lnTo>
                <a:lnTo>
                  <a:pt x="86568" y="56390"/>
                </a:lnTo>
                <a:lnTo>
                  <a:pt x="88879" y="58504"/>
                </a:lnTo>
                <a:lnTo>
                  <a:pt x="90576" y="60264"/>
                </a:lnTo>
                <a:lnTo>
                  <a:pt x="91342" y="60973"/>
                </a:lnTo>
                <a:lnTo>
                  <a:pt x="91804" y="61147"/>
                </a:lnTo>
                <a:lnTo>
                  <a:pt x="92424" y="61502"/>
                </a:lnTo>
                <a:lnTo>
                  <a:pt x="93038" y="61502"/>
                </a:lnTo>
                <a:lnTo>
                  <a:pt x="93500" y="61147"/>
                </a:lnTo>
                <a:lnTo>
                  <a:pt x="93962" y="60619"/>
                </a:lnTo>
                <a:lnTo>
                  <a:pt x="94114" y="59916"/>
                </a:lnTo>
                <a:lnTo>
                  <a:pt x="94114" y="59388"/>
                </a:lnTo>
                <a:lnTo>
                  <a:pt x="93962" y="58678"/>
                </a:lnTo>
                <a:lnTo>
                  <a:pt x="93348" y="57621"/>
                </a:lnTo>
                <a:lnTo>
                  <a:pt x="92728" y="56563"/>
                </a:lnTo>
                <a:lnTo>
                  <a:pt x="91804" y="55687"/>
                </a:lnTo>
                <a:lnTo>
                  <a:pt x="89803" y="53920"/>
                </a:lnTo>
                <a:lnTo>
                  <a:pt x="87955" y="52515"/>
                </a:lnTo>
                <a:lnTo>
                  <a:pt x="86568" y="51103"/>
                </a:lnTo>
                <a:lnTo>
                  <a:pt x="85340" y="49691"/>
                </a:lnTo>
                <a:lnTo>
                  <a:pt x="83030" y="46519"/>
                </a:lnTo>
                <a:lnTo>
                  <a:pt x="78712" y="39828"/>
                </a:lnTo>
                <a:lnTo>
                  <a:pt x="76250" y="36475"/>
                </a:lnTo>
                <a:lnTo>
                  <a:pt x="73477" y="33303"/>
                </a:lnTo>
                <a:lnTo>
                  <a:pt x="70704" y="30132"/>
                </a:lnTo>
                <a:lnTo>
                  <a:pt x="67932" y="26960"/>
                </a:lnTo>
                <a:lnTo>
                  <a:pt x="65159" y="24143"/>
                </a:lnTo>
                <a:lnTo>
                  <a:pt x="62076" y="21145"/>
                </a:lnTo>
                <a:lnTo>
                  <a:pt x="61152" y="20269"/>
                </a:lnTo>
                <a:lnTo>
                  <a:pt x="60227" y="19740"/>
                </a:lnTo>
                <a:lnTo>
                  <a:pt x="59613" y="19030"/>
                </a:lnTo>
                <a:lnTo>
                  <a:pt x="59303" y="18857"/>
                </a:lnTo>
                <a:close/>
                <a:moveTo>
                  <a:pt x="58689" y="65022"/>
                </a:moveTo>
                <a:lnTo>
                  <a:pt x="58537" y="66079"/>
                </a:lnTo>
                <a:lnTo>
                  <a:pt x="58689" y="67136"/>
                </a:lnTo>
                <a:lnTo>
                  <a:pt x="58841" y="69251"/>
                </a:lnTo>
                <a:lnTo>
                  <a:pt x="53916" y="69251"/>
                </a:lnTo>
                <a:lnTo>
                  <a:pt x="52530" y="69424"/>
                </a:lnTo>
                <a:lnTo>
                  <a:pt x="51757" y="69605"/>
                </a:lnTo>
                <a:lnTo>
                  <a:pt x="50985" y="69779"/>
                </a:lnTo>
                <a:lnTo>
                  <a:pt x="50985" y="68548"/>
                </a:lnTo>
                <a:lnTo>
                  <a:pt x="50985" y="67491"/>
                </a:lnTo>
                <a:lnTo>
                  <a:pt x="50681" y="66434"/>
                </a:lnTo>
                <a:lnTo>
                  <a:pt x="50371" y="65376"/>
                </a:lnTo>
                <a:lnTo>
                  <a:pt x="54530" y="65376"/>
                </a:lnTo>
                <a:lnTo>
                  <a:pt x="58689" y="65022"/>
                </a:lnTo>
                <a:close/>
                <a:moveTo>
                  <a:pt x="65311" y="65022"/>
                </a:moveTo>
                <a:lnTo>
                  <a:pt x="67621" y="65376"/>
                </a:lnTo>
                <a:lnTo>
                  <a:pt x="69932" y="65550"/>
                </a:lnTo>
                <a:lnTo>
                  <a:pt x="69932" y="67665"/>
                </a:lnTo>
                <a:lnTo>
                  <a:pt x="69932" y="69779"/>
                </a:lnTo>
                <a:lnTo>
                  <a:pt x="67932" y="69605"/>
                </a:lnTo>
                <a:lnTo>
                  <a:pt x="61310" y="69424"/>
                </a:lnTo>
                <a:lnTo>
                  <a:pt x="61000" y="67136"/>
                </a:lnTo>
                <a:lnTo>
                  <a:pt x="60848" y="66079"/>
                </a:lnTo>
                <a:lnTo>
                  <a:pt x="60538" y="65022"/>
                </a:lnTo>
                <a:close/>
                <a:moveTo>
                  <a:pt x="50985" y="72422"/>
                </a:moveTo>
                <a:lnTo>
                  <a:pt x="51757" y="72596"/>
                </a:lnTo>
                <a:lnTo>
                  <a:pt x="56530" y="72596"/>
                </a:lnTo>
                <a:lnTo>
                  <a:pt x="58999" y="72777"/>
                </a:lnTo>
                <a:lnTo>
                  <a:pt x="58841" y="77535"/>
                </a:lnTo>
                <a:lnTo>
                  <a:pt x="54682" y="77006"/>
                </a:lnTo>
                <a:lnTo>
                  <a:pt x="52530" y="77006"/>
                </a:lnTo>
                <a:lnTo>
                  <a:pt x="50681" y="77180"/>
                </a:lnTo>
                <a:lnTo>
                  <a:pt x="50833" y="74892"/>
                </a:lnTo>
                <a:lnTo>
                  <a:pt x="50985" y="72422"/>
                </a:lnTo>
                <a:close/>
                <a:moveTo>
                  <a:pt x="61462" y="72951"/>
                </a:moveTo>
                <a:lnTo>
                  <a:pt x="65621" y="73480"/>
                </a:lnTo>
                <a:lnTo>
                  <a:pt x="69008" y="73480"/>
                </a:lnTo>
                <a:lnTo>
                  <a:pt x="69932" y="73306"/>
                </a:lnTo>
                <a:lnTo>
                  <a:pt x="69932" y="73306"/>
                </a:lnTo>
                <a:lnTo>
                  <a:pt x="69780" y="75239"/>
                </a:lnTo>
                <a:lnTo>
                  <a:pt x="69470" y="77006"/>
                </a:lnTo>
                <a:lnTo>
                  <a:pt x="68083" y="77535"/>
                </a:lnTo>
                <a:lnTo>
                  <a:pt x="66697" y="77709"/>
                </a:lnTo>
                <a:lnTo>
                  <a:pt x="64083" y="77883"/>
                </a:lnTo>
                <a:lnTo>
                  <a:pt x="61310" y="77883"/>
                </a:lnTo>
                <a:lnTo>
                  <a:pt x="61310" y="77535"/>
                </a:lnTo>
                <a:lnTo>
                  <a:pt x="61462" y="75239"/>
                </a:lnTo>
                <a:lnTo>
                  <a:pt x="61462" y="72951"/>
                </a:lnTo>
                <a:close/>
                <a:moveTo>
                  <a:pt x="56689" y="61321"/>
                </a:moveTo>
                <a:lnTo>
                  <a:pt x="54068" y="61502"/>
                </a:lnTo>
                <a:lnTo>
                  <a:pt x="52833" y="61676"/>
                </a:lnTo>
                <a:lnTo>
                  <a:pt x="51605" y="62031"/>
                </a:lnTo>
                <a:lnTo>
                  <a:pt x="50371" y="62378"/>
                </a:lnTo>
                <a:lnTo>
                  <a:pt x="49136" y="62907"/>
                </a:lnTo>
                <a:lnTo>
                  <a:pt x="48985" y="63262"/>
                </a:lnTo>
                <a:lnTo>
                  <a:pt x="48833" y="63436"/>
                </a:lnTo>
                <a:lnTo>
                  <a:pt x="48674" y="63964"/>
                </a:lnTo>
                <a:lnTo>
                  <a:pt x="48370" y="64319"/>
                </a:lnTo>
                <a:lnTo>
                  <a:pt x="48060" y="64493"/>
                </a:lnTo>
                <a:lnTo>
                  <a:pt x="47908" y="65022"/>
                </a:lnTo>
                <a:lnTo>
                  <a:pt x="47908" y="65376"/>
                </a:lnTo>
                <a:lnTo>
                  <a:pt x="48212" y="66962"/>
                </a:lnTo>
                <a:lnTo>
                  <a:pt x="48212" y="68722"/>
                </a:lnTo>
                <a:lnTo>
                  <a:pt x="48060" y="70308"/>
                </a:lnTo>
                <a:lnTo>
                  <a:pt x="47908" y="72068"/>
                </a:lnTo>
                <a:lnTo>
                  <a:pt x="47446" y="75420"/>
                </a:lnTo>
                <a:lnTo>
                  <a:pt x="47446" y="77006"/>
                </a:lnTo>
                <a:lnTo>
                  <a:pt x="47598" y="78766"/>
                </a:lnTo>
                <a:lnTo>
                  <a:pt x="47598" y="79121"/>
                </a:lnTo>
                <a:lnTo>
                  <a:pt x="47908" y="79468"/>
                </a:lnTo>
                <a:lnTo>
                  <a:pt x="48370" y="79823"/>
                </a:lnTo>
                <a:lnTo>
                  <a:pt x="49136" y="79997"/>
                </a:lnTo>
                <a:lnTo>
                  <a:pt x="49757" y="79649"/>
                </a:lnTo>
                <a:lnTo>
                  <a:pt x="51143" y="80178"/>
                </a:lnTo>
                <a:lnTo>
                  <a:pt x="52530" y="80526"/>
                </a:lnTo>
                <a:lnTo>
                  <a:pt x="55606" y="80881"/>
                </a:lnTo>
                <a:lnTo>
                  <a:pt x="61614" y="81235"/>
                </a:lnTo>
                <a:lnTo>
                  <a:pt x="64083" y="81409"/>
                </a:lnTo>
                <a:lnTo>
                  <a:pt x="66855" y="81235"/>
                </a:lnTo>
                <a:lnTo>
                  <a:pt x="68242" y="81054"/>
                </a:lnTo>
                <a:lnTo>
                  <a:pt x="69628" y="80707"/>
                </a:lnTo>
                <a:lnTo>
                  <a:pt x="70704" y="80178"/>
                </a:lnTo>
                <a:lnTo>
                  <a:pt x="71780" y="79295"/>
                </a:lnTo>
                <a:lnTo>
                  <a:pt x="72091" y="78766"/>
                </a:lnTo>
                <a:lnTo>
                  <a:pt x="72091" y="78411"/>
                </a:lnTo>
                <a:lnTo>
                  <a:pt x="72243" y="78237"/>
                </a:lnTo>
                <a:lnTo>
                  <a:pt x="72553" y="76478"/>
                </a:lnTo>
                <a:lnTo>
                  <a:pt x="72863" y="74537"/>
                </a:lnTo>
                <a:lnTo>
                  <a:pt x="72863" y="72596"/>
                </a:lnTo>
                <a:lnTo>
                  <a:pt x="72863" y="70837"/>
                </a:lnTo>
                <a:lnTo>
                  <a:pt x="72863" y="66788"/>
                </a:lnTo>
                <a:lnTo>
                  <a:pt x="72705" y="64674"/>
                </a:lnTo>
                <a:lnTo>
                  <a:pt x="72401" y="62733"/>
                </a:lnTo>
                <a:lnTo>
                  <a:pt x="72243" y="62378"/>
                </a:lnTo>
                <a:lnTo>
                  <a:pt x="71939" y="62205"/>
                </a:lnTo>
                <a:lnTo>
                  <a:pt x="71629" y="62031"/>
                </a:lnTo>
                <a:lnTo>
                  <a:pt x="71014" y="62031"/>
                </a:lnTo>
                <a:lnTo>
                  <a:pt x="68083" y="61502"/>
                </a:lnTo>
                <a:lnTo>
                  <a:pt x="65159" y="61321"/>
                </a:lnTo>
                <a:close/>
                <a:moveTo>
                  <a:pt x="64849" y="90925"/>
                </a:moveTo>
                <a:lnTo>
                  <a:pt x="65773" y="91808"/>
                </a:lnTo>
                <a:lnTo>
                  <a:pt x="66697" y="92684"/>
                </a:lnTo>
                <a:lnTo>
                  <a:pt x="67317" y="93923"/>
                </a:lnTo>
                <a:lnTo>
                  <a:pt x="65931" y="94270"/>
                </a:lnTo>
                <a:lnTo>
                  <a:pt x="65469" y="92511"/>
                </a:lnTo>
                <a:lnTo>
                  <a:pt x="64849" y="90925"/>
                </a:lnTo>
                <a:close/>
                <a:moveTo>
                  <a:pt x="68546" y="96740"/>
                </a:moveTo>
                <a:lnTo>
                  <a:pt x="69008" y="98325"/>
                </a:lnTo>
                <a:lnTo>
                  <a:pt x="67780" y="99028"/>
                </a:lnTo>
                <a:lnTo>
                  <a:pt x="66697" y="99911"/>
                </a:lnTo>
                <a:lnTo>
                  <a:pt x="66697" y="99738"/>
                </a:lnTo>
                <a:lnTo>
                  <a:pt x="66393" y="96913"/>
                </a:lnTo>
                <a:lnTo>
                  <a:pt x="66545" y="96740"/>
                </a:lnTo>
                <a:close/>
                <a:moveTo>
                  <a:pt x="69470" y="100795"/>
                </a:moveTo>
                <a:lnTo>
                  <a:pt x="69780" y="103786"/>
                </a:lnTo>
                <a:lnTo>
                  <a:pt x="68704" y="104140"/>
                </a:lnTo>
                <a:lnTo>
                  <a:pt x="67780" y="104495"/>
                </a:lnTo>
                <a:lnTo>
                  <a:pt x="66697" y="104843"/>
                </a:lnTo>
                <a:lnTo>
                  <a:pt x="66697" y="102200"/>
                </a:lnTo>
                <a:lnTo>
                  <a:pt x="67469" y="101852"/>
                </a:lnTo>
                <a:lnTo>
                  <a:pt x="68242" y="101323"/>
                </a:lnTo>
                <a:lnTo>
                  <a:pt x="69470" y="100795"/>
                </a:lnTo>
                <a:close/>
                <a:moveTo>
                  <a:pt x="69932" y="106610"/>
                </a:moveTo>
                <a:lnTo>
                  <a:pt x="69932" y="108196"/>
                </a:lnTo>
                <a:lnTo>
                  <a:pt x="68083" y="108898"/>
                </a:lnTo>
                <a:lnTo>
                  <a:pt x="67159" y="109253"/>
                </a:lnTo>
                <a:lnTo>
                  <a:pt x="66235" y="109782"/>
                </a:lnTo>
                <a:lnTo>
                  <a:pt x="66545" y="107312"/>
                </a:lnTo>
                <a:lnTo>
                  <a:pt x="68394" y="106784"/>
                </a:lnTo>
                <a:lnTo>
                  <a:pt x="69932" y="106610"/>
                </a:lnTo>
                <a:close/>
                <a:moveTo>
                  <a:pt x="69932" y="110839"/>
                </a:moveTo>
                <a:lnTo>
                  <a:pt x="69780" y="112772"/>
                </a:lnTo>
                <a:lnTo>
                  <a:pt x="69780" y="113482"/>
                </a:lnTo>
                <a:lnTo>
                  <a:pt x="69628" y="113482"/>
                </a:lnTo>
                <a:lnTo>
                  <a:pt x="68394" y="113830"/>
                </a:lnTo>
                <a:lnTo>
                  <a:pt x="67007" y="114358"/>
                </a:lnTo>
                <a:lnTo>
                  <a:pt x="66393" y="114713"/>
                </a:lnTo>
                <a:lnTo>
                  <a:pt x="65773" y="115068"/>
                </a:lnTo>
                <a:lnTo>
                  <a:pt x="65773" y="115068"/>
                </a:lnTo>
                <a:lnTo>
                  <a:pt x="66083" y="111715"/>
                </a:lnTo>
                <a:lnTo>
                  <a:pt x="67007" y="111715"/>
                </a:lnTo>
                <a:lnTo>
                  <a:pt x="67932" y="111541"/>
                </a:lnTo>
                <a:lnTo>
                  <a:pt x="69932" y="110839"/>
                </a:lnTo>
                <a:close/>
                <a:moveTo>
                  <a:pt x="59765" y="3881"/>
                </a:moveTo>
                <a:lnTo>
                  <a:pt x="60848" y="5822"/>
                </a:lnTo>
                <a:lnTo>
                  <a:pt x="62234" y="7408"/>
                </a:lnTo>
                <a:lnTo>
                  <a:pt x="63621" y="8994"/>
                </a:lnTo>
                <a:lnTo>
                  <a:pt x="65159" y="10572"/>
                </a:lnTo>
                <a:lnTo>
                  <a:pt x="68242" y="13215"/>
                </a:lnTo>
                <a:lnTo>
                  <a:pt x="71318" y="16040"/>
                </a:lnTo>
                <a:lnTo>
                  <a:pt x="75326" y="19914"/>
                </a:lnTo>
                <a:lnTo>
                  <a:pt x="79174" y="24143"/>
                </a:lnTo>
                <a:lnTo>
                  <a:pt x="82871" y="28546"/>
                </a:lnTo>
                <a:lnTo>
                  <a:pt x="86416" y="33130"/>
                </a:lnTo>
                <a:lnTo>
                  <a:pt x="93348" y="41943"/>
                </a:lnTo>
                <a:lnTo>
                  <a:pt x="96887" y="46172"/>
                </a:lnTo>
                <a:lnTo>
                  <a:pt x="98894" y="48286"/>
                </a:lnTo>
                <a:lnTo>
                  <a:pt x="100742" y="50220"/>
                </a:lnTo>
                <a:lnTo>
                  <a:pt x="102591" y="51987"/>
                </a:lnTo>
                <a:lnTo>
                  <a:pt x="104591" y="53573"/>
                </a:lnTo>
                <a:lnTo>
                  <a:pt x="108598" y="57092"/>
                </a:lnTo>
                <a:lnTo>
                  <a:pt x="110599" y="58859"/>
                </a:lnTo>
                <a:lnTo>
                  <a:pt x="112447" y="60619"/>
                </a:lnTo>
                <a:lnTo>
                  <a:pt x="114144" y="62559"/>
                </a:lnTo>
                <a:lnTo>
                  <a:pt x="115682" y="64674"/>
                </a:lnTo>
                <a:lnTo>
                  <a:pt x="113220" y="64848"/>
                </a:lnTo>
                <a:lnTo>
                  <a:pt x="105978" y="64848"/>
                </a:lnTo>
                <a:lnTo>
                  <a:pt x="103977" y="64674"/>
                </a:lnTo>
                <a:lnTo>
                  <a:pt x="101667" y="64674"/>
                </a:lnTo>
                <a:lnTo>
                  <a:pt x="100584" y="64848"/>
                </a:lnTo>
                <a:lnTo>
                  <a:pt x="99508" y="65022"/>
                </a:lnTo>
                <a:lnTo>
                  <a:pt x="98736" y="65550"/>
                </a:lnTo>
                <a:lnTo>
                  <a:pt x="98273" y="66079"/>
                </a:lnTo>
                <a:lnTo>
                  <a:pt x="98121" y="66434"/>
                </a:lnTo>
                <a:lnTo>
                  <a:pt x="98121" y="66788"/>
                </a:lnTo>
                <a:lnTo>
                  <a:pt x="98584" y="67317"/>
                </a:lnTo>
                <a:lnTo>
                  <a:pt x="98432" y="67846"/>
                </a:lnTo>
                <a:lnTo>
                  <a:pt x="98432" y="74711"/>
                </a:lnTo>
                <a:lnTo>
                  <a:pt x="98432" y="81583"/>
                </a:lnTo>
                <a:lnTo>
                  <a:pt x="98273" y="88455"/>
                </a:lnTo>
                <a:lnTo>
                  <a:pt x="97970" y="95327"/>
                </a:lnTo>
                <a:lnTo>
                  <a:pt x="97811" y="101852"/>
                </a:lnTo>
                <a:lnTo>
                  <a:pt x="97659" y="108543"/>
                </a:lnTo>
                <a:lnTo>
                  <a:pt x="97659" y="111715"/>
                </a:lnTo>
                <a:lnTo>
                  <a:pt x="97811" y="113301"/>
                </a:lnTo>
                <a:lnTo>
                  <a:pt x="98121" y="115068"/>
                </a:lnTo>
                <a:lnTo>
                  <a:pt x="96273" y="115416"/>
                </a:lnTo>
                <a:lnTo>
                  <a:pt x="94735" y="115770"/>
                </a:lnTo>
                <a:lnTo>
                  <a:pt x="89955" y="116299"/>
                </a:lnTo>
                <a:lnTo>
                  <a:pt x="76402" y="116299"/>
                </a:lnTo>
                <a:lnTo>
                  <a:pt x="74863" y="116125"/>
                </a:lnTo>
                <a:lnTo>
                  <a:pt x="73939" y="115944"/>
                </a:lnTo>
                <a:lnTo>
                  <a:pt x="72863" y="115944"/>
                </a:lnTo>
                <a:lnTo>
                  <a:pt x="73015" y="114011"/>
                </a:lnTo>
                <a:lnTo>
                  <a:pt x="73167" y="112244"/>
                </a:lnTo>
                <a:lnTo>
                  <a:pt x="73167" y="109601"/>
                </a:lnTo>
                <a:lnTo>
                  <a:pt x="73167" y="107138"/>
                </a:lnTo>
                <a:lnTo>
                  <a:pt x="73015" y="104669"/>
                </a:lnTo>
                <a:lnTo>
                  <a:pt x="72863" y="102200"/>
                </a:lnTo>
                <a:lnTo>
                  <a:pt x="72553" y="100085"/>
                </a:lnTo>
                <a:lnTo>
                  <a:pt x="72091" y="97797"/>
                </a:lnTo>
                <a:lnTo>
                  <a:pt x="71477" y="95682"/>
                </a:lnTo>
                <a:lnTo>
                  <a:pt x="70704" y="93568"/>
                </a:lnTo>
                <a:lnTo>
                  <a:pt x="69780" y="91453"/>
                </a:lnTo>
                <a:lnTo>
                  <a:pt x="68546" y="89867"/>
                </a:lnTo>
                <a:lnTo>
                  <a:pt x="67932" y="88984"/>
                </a:lnTo>
                <a:lnTo>
                  <a:pt x="67159" y="88281"/>
                </a:lnTo>
                <a:lnTo>
                  <a:pt x="66235" y="87753"/>
                </a:lnTo>
                <a:lnTo>
                  <a:pt x="65469" y="87224"/>
                </a:lnTo>
                <a:lnTo>
                  <a:pt x="64235" y="86696"/>
                </a:lnTo>
                <a:lnTo>
                  <a:pt x="63158" y="86522"/>
                </a:lnTo>
                <a:lnTo>
                  <a:pt x="61924" y="86341"/>
                </a:lnTo>
                <a:lnTo>
                  <a:pt x="60690" y="86341"/>
                </a:lnTo>
                <a:lnTo>
                  <a:pt x="59613" y="86522"/>
                </a:lnTo>
                <a:lnTo>
                  <a:pt x="58379" y="86869"/>
                </a:lnTo>
                <a:lnTo>
                  <a:pt x="57303" y="87224"/>
                </a:lnTo>
                <a:lnTo>
                  <a:pt x="56068" y="87753"/>
                </a:lnTo>
                <a:lnTo>
                  <a:pt x="54992" y="88455"/>
                </a:lnTo>
                <a:lnTo>
                  <a:pt x="54068" y="89165"/>
                </a:lnTo>
                <a:lnTo>
                  <a:pt x="52992" y="90041"/>
                </a:lnTo>
                <a:lnTo>
                  <a:pt x="52219" y="91098"/>
                </a:lnTo>
                <a:lnTo>
                  <a:pt x="51295" y="91982"/>
                </a:lnTo>
                <a:lnTo>
                  <a:pt x="50523" y="93039"/>
                </a:lnTo>
                <a:lnTo>
                  <a:pt x="49909" y="94270"/>
                </a:lnTo>
                <a:lnTo>
                  <a:pt x="49447" y="95327"/>
                </a:lnTo>
                <a:lnTo>
                  <a:pt x="48833" y="96913"/>
                </a:lnTo>
                <a:lnTo>
                  <a:pt x="48522" y="98325"/>
                </a:lnTo>
                <a:lnTo>
                  <a:pt x="47908" y="101497"/>
                </a:lnTo>
                <a:lnTo>
                  <a:pt x="47446" y="104669"/>
                </a:lnTo>
                <a:lnTo>
                  <a:pt x="47136" y="107841"/>
                </a:lnTo>
                <a:lnTo>
                  <a:pt x="46826" y="110658"/>
                </a:lnTo>
                <a:lnTo>
                  <a:pt x="46674" y="112425"/>
                </a:lnTo>
                <a:lnTo>
                  <a:pt x="46674" y="114185"/>
                </a:lnTo>
                <a:lnTo>
                  <a:pt x="39128" y="114185"/>
                </a:lnTo>
                <a:lnTo>
                  <a:pt x="31734" y="114539"/>
                </a:lnTo>
                <a:lnTo>
                  <a:pt x="26803" y="114539"/>
                </a:lnTo>
                <a:lnTo>
                  <a:pt x="24030" y="114713"/>
                </a:lnTo>
                <a:lnTo>
                  <a:pt x="22802" y="114887"/>
                </a:lnTo>
                <a:lnTo>
                  <a:pt x="21567" y="115242"/>
                </a:lnTo>
                <a:lnTo>
                  <a:pt x="21719" y="112953"/>
                </a:lnTo>
                <a:lnTo>
                  <a:pt x="21878" y="110658"/>
                </a:lnTo>
                <a:lnTo>
                  <a:pt x="21719" y="108370"/>
                </a:lnTo>
                <a:lnTo>
                  <a:pt x="21878" y="106255"/>
                </a:lnTo>
                <a:lnTo>
                  <a:pt x="22181" y="98854"/>
                </a:lnTo>
                <a:lnTo>
                  <a:pt x="22492" y="91279"/>
                </a:lnTo>
                <a:lnTo>
                  <a:pt x="22340" y="88281"/>
                </a:lnTo>
                <a:lnTo>
                  <a:pt x="22181" y="85283"/>
                </a:lnTo>
                <a:lnTo>
                  <a:pt x="21415" y="79295"/>
                </a:lnTo>
                <a:lnTo>
                  <a:pt x="21105" y="76123"/>
                </a:lnTo>
                <a:lnTo>
                  <a:pt x="20795" y="73125"/>
                </a:lnTo>
                <a:lnTo>
                  <a:pt x="20643" y="70134"/>
                </a:lnTo>
                <a:lnTo>
                  <a:pt x="20643" y="67136"/>
                </a:lnTo>
                <a:lnTo>
                  <a:pt x="20643" y="66962"/>
                </a:lnTo>
                <a:lnTo>
                  <a:pt x="21105" y="66607"/>
                </a:lnTo>
                <a:lnTo>
                  <a:pt x="21415" y="66079"/>
                </a:lnTo>
                <a:lnTo>
                  <a:pt x="21567" y="65376"/>
                </a:lnTo>
                <a:lnTo>
                  <a:pt x="21415" y="64674"/>
                </a:lnTo>
                <a:lnTo>
                  <a:pt x="21105" y="63964"/>
                </a:lnTo>
                <a:lnTo>
                  <a:pt x="20643" y="63436"/>
                </a:lnTo>
                <a:lnTo>
                  <a:pt x="20029" y="63262"/>
                </a:lnTo>
                <a:lnTo>
                  <a:pt x="19257" y="63262"/>
                </a:lnTo>
                <a:lnTo>
                  <a:pt x="17560" y="63436"/>
                </a:lnTo>
                <a:lnTo>
                  <a:pt x="15870" y="63617"/>
                </a:lnTo>
                <a:lnTo>
                  <a:pt x="12325" y="63790"/>
                </a:lnTo>
                <a:lnTo>
                  <a:pt x="8938" y="63617"/>
                </a:lnTo>
                <a:lnTo>
                  <a:pt x="5545" y="63617"/>
                </a:lnTo>
                <a:lnTo>
                  <a:pt x="11711" y="57802"/>
                </a:lnTo>
                <a:lnTo>
                  <a:pt x="14787" y="54630"/>
                </a:lnTo>
                <a:lnTo>
                  <a:pt x="17718" y="51458"/>
                </a:lnTo>
                <a:lnTo>
                  <a:pt x="25575" y="41943"/>
                </a:lnTo>
                <a:lnTo>
                  <a:pt x="29423" y="37185"/>
                </a:lnTo>
                <a:lnTo>
                  <a:pt x="33272" y="32601"/>
                </a:lnTo>
                <a:lnTo>
                  <a:pt x="41439" y="23440"/>
                </a:lnTo>
                <a:lnTo>
                  <a:pt x="49599" y="14273"/>
                </a:lnTo>
                <a:lnTo>
                  <a:pt x="52992" y="10753"/>
                </a:lnTo>
                <a:lnTo>
                  <a:pt x="56378" y="7227"/>
                </a:lnTo>
                <a:lnTo>
                  <a:pt x="58537" y="5112"/>
                </a:lnTo>
                <a:lnTo>
                  <a:pt x="59303" y="4410"/>
                </a:lnTo>
                <a:lnTo>
                  <a:pt x="59613" y="4055"/>
                </a:lnTo>
                <a:lnTo>
                  <a:pt x="59765" y="4055"/>
                </a:lnTo>
                <a:lnTo>
                  <a:pt x="59765" y="3881"/>
                </a:lnTo>
                <a:close/>
                <a:moveTo>
                  <a:pt x="58227" y="7"/>
                </a:moveTo>
                <a:lnTo>
                  <a:pt x="57765" y="181"/>
                </a:lnTo>
                <a:lnTo>
                  <a:pt x="56841" y="883"/>
                </a:lnTo>
                <a:lnTo>
                  <a:pt x="55302" y="2469"/>
                </a:lnTo>
                <a:lnTo>
                  <a:pt x="49909" y="8110"/>
                </a:lnTo>
                <a:lnTo>
                  <a:pt x="45750" y="12687"/>
                </a:lnTo>
                <a:lnTo>
                  <a:pt x="41439" y="17271"/>
                </a:lnTo>
                <a:lnTo>
                  <a:pt x="33120" y="26612"/>
                </a:lnTo>
                <a:lnTo>
                  <a:pt x="28809" y="31544"/>
                </a:lnTo>
                <a:lnTo>
                  <a:pt x="24802" y="36475"/>
                </a:lnTo>
                <a:lnTo>
                  <a:pt x="16636" y="46519"/>
                </a:lnTo>
                <a:lnTo>
                  <a:pt x="12787" y="50929"/>
                </a:lnTo>
                <a:lnTo>
                  <a:pt x="10787" y="53044"/>
                </a:lnTo>
                <a:lnTo>
                  <a:pt x="8780" y="55159"/>
                </a:lnTo>
                <a:lnTo>
                  <a:pt x="4469" y="59207"/>
                </a:lnTo>
                <a:lnTo>
                  <a:pt x="2310" y="61502"/>
                </a:lnTo>
                <a:lnTo>
                  <a:pt x="462" y="63964"/>
                </a:lnTo>
                <a:lnTo>
                  <a:pt x="158" y="64674"/>
                </a:lnTo>
                <a:lnTo>
                  <a:pt x="0" y="65376"/>
                </a:lnTo>
                <a:lnTo>
                  <a:pt x="158" y="65905"/>
                </a:lnTo>
                <a:lnTo>
                  <a:pt x="462" y="66434"/>
                </a:lnTo>
                <a:lnTo>
                  <a:pt x="924" y="66788"/>
                </a:lnTo>
                <a:lnTo>
                  <a:pt x="1544" y="66962"/>
                </a:lnTo>
                <a:lnTo>
                  <a:pt x="2006" y="66788"/>
                </a:lnTo>
                <a:lnTo>
                  <a:pt x="2620" y="66434"/>
                </a:lnTo>
                <a:lnTo>
                  <a:pt x="3545" y="66962"/>
                </a:lnTo>
                <a:lnTo>
                  <a:pt x="4469" y="67317"/>
                </a:lnTo>
                <a:lnTo>
                  <a:pt x="5545" y="67491"/>
                </a:lnTo>
                <a:lnTo>
                  <a:pt x="6627" y="67665"/>
                </a:lnTo>
                <a:lnTo>
                  <a:pt x="16174" y="67665"/>
                </a:lnTo>
                <a:lnTo>
                  <a:pt x="18022" y="67491"/>
                </a:lnTo>
                <a:lnTo>
                  <a:pt x="17870" y="68722"/>
                </a:lnTo>
                <a:lnTo>
                  <a:pt x="17718" y="69779"/>
                </a:lnTo>
                <a:lnTo>
                  <a:pt x="17560" y="72068"/>
                </a:lnTo>
                <a:lnTo>
                  <a:pt x="17560" y="74363"/>
                </a:lnTo>
                <a:lnTo>
                  <a:pt x="17870" y="76651"/>
                </a:lnTo>
                <a:lnTo>
                  <a:pt x="18795" y="83350"/>
                </a:lnTo>
                <a:lnTo>
                  <a:pt x="18947" y="86696"/>
                </a:lnTo>
                <a:lnTo>
                  <a:pt x="19105" y="90041"/>
                </a:lnTo>
                <a:lnTo>
                  <a:pt x="19105" y="93923"/>
                </a:lnTo>
                <a:lnTo>
                  <a:pt x="18947" y="97623"/>
                </a:lnTo>
                <a:lnTo>
                  <a:pt x="18484" y="105024"/>
                </a:lnTo>
                <a:lnTo>
                  <a:pt x="18181" y="107841"/>
                </a:lnTo>
                <a:lnTo>
                  <a:pt x="17870" y="111013"/>
                </a:lnTo>
                <a:lnTo>
                  <a:pt x="17870" y="112599"/>
                </a:lnTo>
                <a:lnTo>
                  <a:pt x="17870" y="114185"/>
                </a:lnTo>
                <a:lnTo>
                  <a:pt x="18022" y="115597"/>
                </a:lnTo>
                <a:lnTo>
                  <a:pt x="18484" y="116828"/>
                </a:lnTo>
                <a:lnTo>
                  <a:pt x="18332" y="117001"/>
                </a:lnTo>
                <a:lnTo>
                  <a:pt x="18181" y="117530"/>
                </a:lnTo>
                <a:lnTo>
                  <a:pt x="18181" y="118059"/>
                </a:lnTo>
                <a:lnTo>
                  <a:pt x="18484" y="118414"/>
                </a:lnTo>
                <a:lnTo>
                  <a:pt x="18795" y="118768"/>
                </a:lnTo>
                <a:lnTo>
                  <a:pt x="19567" y="119116"/>
                </a:lnTo>
                <a:lnTo>
                  <a:pt x="20333" y="119297"/>
                </a:lnTo>
                <a:lnTo>
                  <a:pt x="22029" y="119297"/>
                </a:lnTo>
                <a:lnTo>
                  <a:pt x="25264" y="118942"/>
                </a:lnTo>
                <a:lnTo>
                  <a:pt x="29113" y="118768"/>
                </a:lnTo>
                <a:lnTo>
                  <a:pt x="32810" y="118768"/>
                </a:lnTo>
                <a:lnTo>
                  <a:pt x="40356" y="118942"/>
                </a:lnTo>
                <a:lnTo>
                  <a:pt x="44211" y="118768"/>
                </a:lnTo>
                <a:lnTo>
                  <a:pt x="46060" y="118587"/>
                </a:lnTo>
                <a:lnTo>
                  <a:pt x="47908" y="118240"/>
                </a:lnTo>
                <a:lnTo>
                  <a:pt x="48370" y="118059"/>
                </a:lnTo>
                <a:lnTo>
                  <a:pt x="48833" y="117711"/>
                </a:lnTo>
                <a:lnTo>
                  <a:pt x="48985" y="117356"/>
                </a:lnTo>
                <a:lnTo>
                  <a:pt x="49136" y="117001"/>
                </a:lnTo>
                <a:lnTo>
                  <a:pt x="49599" y="116473"/>
                </a:lnTo>
                <a:lnTo>
                  <a:pt x="49757" y="115944"/>
                </a:lnTo>
                <a:lnTo>
                  <a:pt x="49757" y="111187"/>
                </a:lnTo>
                <a:lnTo>
                  <a:pt x="49909" y="108543"/>
                </a:lnTo>
                <a:lnTo>
                  <a:pt x="50061" y="106081"/>
                </a:lnTo>
                <a:lnTo>
                  <a:pt x="50523" y="103438"/>
                </a:lnTo>
                <a:lnTo>
                  <a:pt x="50985" y="100969"/>
                </a:lnTo>
                <a:lnTo>
                  <a:pt x="51605" y="98680"/>
                </a:lnTo>
                <a:lnTo>
                  <a:pt x="52371" y="96385"/>
                </a:lnTo>
                <a:lnTo>
                  <a:pt x="52992" y="95327"/>
                </a:lnTo>
                <a:lnTo>
                  <a:pt x="53758" y="94096"/>
                </a:lnTo>
                <a:lnTo>
                  <a:pt x="54682" y="93039"/>
                </a:lnTo>
                <a:lnTo>
                  <a:pt x="55606" y="92156"/>
                </a:lnTo>
                <a:lnTo>
                  <a:pt x="56841" y="91453"/>
                </a:lnTo>
                <a:lnTo>
                  <a:pt x="57917" y="90751"/>
                </a:lnTo>
                <a:lnTo>
                  <a:pt x="59151" y="90396"/>
                </a:lnTo>
                <a:lnTo>
                  <a:pt x="60386" y="90041"/>
                </a:lnTo>
                <a:lnTo>
                  <a:pt x="61152" y="91098"/>
                </a:lnTo>
                <a:lnTo>
                  <a:pt x="61772" y="92156"/>
                </a:lnTo>
                <a:lnTo>
                  <a:pt x="62386" y="93213"/>
                </a:lnTo>
                <a:lnTo>
                  <a:pt x="63000" y="94451"/>
                </a:lnTo>
                <a:lnTo>
                  <a:pt x="63462" y="96566"/>
                </a:lnTo>
                <a:lnTo>
                  <a:pt x="63621" y="98680"/>
                </a:lnTo>
                <a:lnTo>
                  <a:pt x="63621" y="100795"/>
                </a:lnTo>
                <a:lnTo>
                  <a:pt x="63621" y="102909"/>
                </a:lnTo>
                <a:lnTo>
                  <a:pt x="63462" y="106429"/>
                </a:lnTo>
                <a:lnTo>
                  <a:pt x="63158" y="110129"/>
                </a:lnTo>
                <a:lnTo>
                  <a:pt x="62848" y="113656"/>
                </a:lnTo>
                <a:lnTo>
                  <a:pt x="62538" y="117356"/>
                </a:lnTo>
                <a:lnTo>
                  <a:pt x="62696" y="118059"/>
                </a:lnTo>
                <a:lnTo>
                  <a:pt x="63000" y="118587"/>
                </a:lnTo>
                <a:lnTo>
                  <a:pt x="63462" y="118942"/>
                </a:lnTo>
                <a:lnTo>
                  <a:pt x="64083" y="119116"/>
                </a:lnTo>
                <a:lnTo>
                  <a:pt x="66393" y="119471"/>
                </a:lnTo>
                <a:lnTo>
                  <a:pt x="68704" y="119645"/>
                </a:lnTo>
                <a:lnTo>
                  <a:pt x="71014" y="119645"/>
                </a:lnTo>
                <a:lnTo>
                  <a:pt x="73325" y="119471"/>
                </a:lnTo>
                <a:lnTo>
                  <a:pt x="74401" y="119645"/>
                </a:lnTo>
                <a:lnTo>
                  <a:pt x="75636" y="119826"/>
                </a:lnTo>
                <a:lnTo>
                  <a:pt x="77946" y="119826"/>
                </a:lnTo>
                <a:lnTo>
                  <a:pt x="82871" y="120000"/>
                </a:lnTo>
                <a:lnTo>
                  <a:pt x="94273" y="120000"/>
                </a:lnTo>
                <a:lnTo>
                  <a:pt x="96273" y="119826"/>
                </a:lnTo>
                <a:lnTo>
                  <a:pt x="97970" y="119297"/>
                </a:lnTo>
                <a:lnTo>
                  <a:pt x="98736" y="118942"/>
                </a:lnTo>
                <a:lnTo>
                  <a:pt x="99508" y="118587"/>
                </a:lnTo>
                <a:lnTo>
                  <a:pt x="99970" y="118059"/>
                </a:lnTo>
                <a:lnTo>
                  <a:pt x="100432" y="117530"/>
                </a:lnTo>
                <a:lnTo>
                  <a:pt x="101046" y="117356"/>
                </a:lnTo>
                <a:lnTo>
                  <a:pt x="101508" y="117001"/>
                </a:lnTo>
                <a:lnTo>
                  <a:pt x="101818" y="116299"/>
                </a:lnTo>
                <a:lnTo>
                  <a:pt x="101970" y="115597"/>
                </a:lnTo>
                <a:lnTo>
                  <a:pt x="101970" y="114713"/>
                </a:lnTo>
                <a:lnTo>
                  <a:pt x="101818" y="113830"/>
                </a:lnTo>
                <a:lnTo>
                  <a:pt x="101508" y="112070"/>
                </a:lnTo>
                <a:lnTo>
                  <a:pt x="101356" y="109427"/>
                </a:lnTo>
                <a:lnTo>
                  <a:pt x="101356" y="106784"/>
                </a:lnTo>
                <a:lnTo>
                  <a:pt x="101508" y="100266"/>
                </a:lnTo>
                <a:lnTo>
                  <a:pt x="101818" y="93742"/>
                </a:lnTo>
                <a:lnTo>
                  <a:pt x="101970" y="87398"/>
                </a:lnTo>
                <a:lnTo>
                  <a:pt x="102129" y="81054"/>
                </a:lnTo>
                <a:lnTo>
                  <a:pt x="102129" y="77883"/>
                </a:lnTo>
                <a:lnTo>
                  <a:pt x="101970" y="74711"/>
                </a:lnTo>
                <a:lnTo>
                  <a:pt x="101818" y="71539"/>
                </a:lnTo>
                <a:lnTo>
                  <a:pt x="101508" y="68548"/>
                </a:lnTo>
                <a:lnTo>
                  <a:pt x="105978" y="68548"/>
                </a:lnTo>
                <a:lnTo>
                  <a:pt x="109212" y="68722"/>
                </a:lnTo>
                <a:lnTo>
                  <a:pt x="112447" y="68722"/>
                </a:lnTo>
                <a:lnTo>
                  <a:pt x="115530" y="68548"/>
                </a:lnTo>
                <a:lnTo>
                  <a:pt x="118765" y="68193"/>
                </a:lnTo>
                <a:lnTo>
                  <a:pt x="119227" y="68020"/>
                </a:lnTo>
                <a:lnTo>
                  <a:pt x="119689" y="67665"/>
                </a:lnTo>
                <a:lnTo>
                  <a:pt x="119841" y="67317"/>
                </a:lnTo>
                <a:lnTo>
                  <a:pt x="119993" y="66788"/>
                </a:lnTo>
                <a:lnTo>
                  <a:pt x="119993" y="66260"/>
                </a:lnTo>
                <a:lnTo>
                  <a:pt x="119841" y="65731"/>
                </a:lnTo>
                <a:lnTo>
                  <a:pt x="119689" y="65376"/>
                </a:lnTo>
                <a:lnTo>
                  <a:pt x="119379" y="64848"/>
                </a:lnTo>
                <a:lnTo>
                  <a:pt x="119531" y="64145"/>
                </a:lnTo>
                <a:lnTo>
                  <a:pt x="119227" y="63436"/>
                </a:lnTo>
                <a:lnTo>
                  <a:pt x="118765" y="62559"/>
                </a:lnTo>
                <a:lnTo>
                  <a:pt x="118303" y="61676"/>
                </a:lnTo>
                <a:lnTo>
                  <a:pt x="116917" y="60090"/>
                </a:lnTo>
                <a:lnTo>
                  <a:pt x="114144" y="57273"/>
                </a:lnTo>
                <a:lnTo>
                  <a:pt x="109985" y="53392"/>
                </a:lnTo>
                <a:lnTo>
                  <a:pt x="105826" y="49691"/>
                </a:lnTo>
                <a:lnTo>
                  <a:pt x="101818" y="45817"/>
                </a:lnTo>
                <a:lnTo>
                  <a:pt x="97970" y="41762"/>
                </a:lnTo>
                <a:lnTo>
                  <a:pt x="94424" y="37359"/>
                </a:lnTo>
                <a:lnTo>
                  <a:pt x="90879" y="32956"/>
                </a:lnTo>
                <a:lnTo>
                  <a:pt x="87341" y="28372"/>
                </a:lnTo>
                <a:lnTo>
                  <a:pt x="83796" y="24143"/>
                </a:lnTo>
                <a:lnTo>
                  <a:pt x="80099" y="19740"/>
                </a:lnTo>
                <a:lnTo>
                  <a:pt x="76250" y="15685"/>
                </a:lnTo>
                <a:lnTo>
                  <a:pt x="74401" y="13925"/>
                </a:lnTo>
                <a:lnTo>
                  <a:pt x="72401" y="12158"/>
                </a:lnTo>
                <a:lnTo>
                  <a:pt x="68394" y="8639"/>
                </a:lnTo>
                <a:lnTo>
                  <a:pt x="66393" y="6879"/>
                </a:lnTo>
                <a:lnTo>
                  <a:pt x="64545" y="4938"/>
                </a:lnTo>
                <a:lnTo>
                  <a:pt x="62696" y="2998"/>
                </a:lnTo>
                <a:lnTo>
                  <a:pt x="61152" y="709"/>
                </a:lnTo>
                <a:lnTo>
                  <a:pt x="60848" y="181"/>
                </a:lnTo>
                <a:lnTo>
                  <a:pt x="60386" y="7"/>
                </a:lnTo>
                <a:lnTo>
                  <a:pt x="59924" y="7"/>
                </a:lnTo>
                <a:lnTo>
                  <a:pt x="59461" y="181"/>
                </a:lnTo>
                <a:lnTo>
                  <a:pt x="591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Shape 236"/>
          <p:cNvSpPr/>
          <p:nvPr/>
        </p:nvSpPr>
        <p:spPr>
          <a:xfrm>
            <a:off x="4616125" y="1281225"/>
            <a:ext cx="1991100" cy="35562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581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Shape 237"/>
          <p:cNvSpPr txBox="1"/>
          <p:nvPr/>
        </p:nvSpPr>
        <p:spPr>
          <a:xfrm>
            <a:off x="4876300" y="1484700"/>
            <a:ext cx="1695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YARN Node Manager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45818E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5818E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38" name="Shape 238"/>
          <p:cNvSpPr txBox="1"/>
          <p:nvPr/>
        </p:nvSpPr>
        <p:spPr>
          <a:xfrm>
            <a:off x="4876300" y="4151700"/>
            <a:ext cx="1695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HDFS DataNode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BF9000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BF9000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39" name="Shape 239"/>
          <p:cNvSpPr txBox="1"/>
          <p:nvPr/>
        </p:nvSpPr>
        <p:spPr>
          <a:xfrm>
            <a:off x="4800100" y="20943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container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40" name="Shape 240"/>
          <p:cNvSpPr/>
          <p:nvPr/>
        </p:nvSpPr>
        <p:spPr>
          <a:xfrm>
            <a:off x="4740750" y="20859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Shape 241"/>
          <p:cNvSpPr txBox="1"/>
          <p:nvPr/>
        </p:nvSpPr>
        <p:spPr>
          <a:xfrm>
            <a:off x="5638300" y="20943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container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5578950" y="20859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Shape 243"/>
          <p:cNvSpPr txBox="1"/>
          <p:nvPr/>
        </p:nvSpPr>
        <p:spPr>
          <a:xfrm>
            <a:off x="5181100" y="31611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Segment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44" name="Shape 244"/>
          <p:cNvSpPr/>
          <p:nvPr/>
        </p:nvSpPr>
        <p:spPr>
          <a:xfrm>
            <a:off x="5121750" y="31527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4801600" y="1520575"/>
            <a:ext cx="1629600" cy="3111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581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Shape 246"/>
          <p:cNvSpPr/>
          <p:nvPr/>
        </p:nvSpPr>
        <p:spPr>
          <a:xfrm>
            <a:off x="4801600" y="4187575"/>
            <a:ext cx="1629600" cy="3111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Shape 247"/>
          <p:cNvSpPr txBox="1"/>
          <p:nvPr/>
        </p:nvSpPr>
        <p:spPr>
          <a:xfrm>
            <a:off x="4974890" y="27133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4893150" y="27717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Shape 249"/>
          <p:cNvSpPr txBox="1"/>
          <p:nvPr/>
        </p:nvSpPr>
        <p:spPr>
          <a:xfrm>
            <a:off x="5813090" y="27133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5731350" y="27717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5813090" y="35515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52" name="Shape 252"/>
          <p:cNvSpPr/>
          <p:nvPr/>
        </p:nvSpPr>
        <p:spPr>
          <a:xfrm>
            <a:off x="5731350" y="36099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Shape 253"/>
          <p:cNvSpPr txBox="1"/>
          <p:nvPr/>
        </p:nvSpPr>
        <p:spPr>
          <a:xfrm>
            <a:off x="4822490" y="35515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4740750" y="36099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6978325" y="1281225"/>
            <a:ext cx="1991100" cy="35562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581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Shape 256"/>
          <p:cNvSpPr txBox="1"/>
          <p:nvPr/>
        </p:nvSpPr>
        <p:spPr>
          <a:xfrm>
            <a:off x="7238500" y="1484700"/>
            <a:ext cx="1695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YARN Node Manager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45818E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45818E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7238500" y="4151700"/>
            <a:ext cx="16959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HDFS DataNode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rgbClr val="BF9000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BF9000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58" name="Shape 258"/>
          <p:cNvSpPr txBox="1"/>
          <p:nvPr/>
        </p:nvSpPr>
        <p:spPr>
          <a:xfrm>
            <a:off x="7162300" y="20943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container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59" name="Shape 259"/>
          <p:cNvSpPr/>
          <p:nvPr/>
        </p:nvSpPr>
        <p:spPr>
          <a:xfrm>
            <a:off x="7102950" y="20859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Shape 260"/>
          <p:cNvSpPr txBox="1"/>
          <p:nvPr/>
        </p:nvSpPr>
        <p:spPr>
          <a:xfrm>
            <a:off x="8000500" y="20943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container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61" name="Shape 261"/>
          <p:cNvSpPr/>
          <p:nvPr/>
        </p:nvSpPr>
        <p:spPr>
          <a:xfrm>
            <a:off x="7941150" y="20859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Shape 262"/>
          <p:cNvSpPr txBox="1"/>
          <p:nvPr/>
        </p:nvSpPr>
        <p:spPr>
          <a:xfrm>
            <a:off x="7543300" y="3161100"/>
            <a:ext cx="8511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Segment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7483950" y="3152775"/>
            <a:ext cx="897600" cy="3981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/>
          <p:nvPr/>
        </p:nvSpPr>
        <p:spPr>
          <a:xfrm>
            <a:off x="7163800" y="1520575"/>
            <a:ext cx="1629600" cy="3111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4581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Shape 265"/>
          <p:cNvSpPr/>
          <p:nvPr/>
        </p:nvSpPr>
        <p:spPr>
          <a:xfrm>
            <a:off x="7163800" y="4187575"/>
            <a:ext cx="1629600" cy="3111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BF9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Shape 266"/>
          <p:cNvSpPr txBox="1"/>
          <p:nvPr/>
        </p:nvSpPr>
        <p:spPr>
          <a:xfrm>
            <a:off x="7337090" y="27133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67" name="Shape 267"/>
          <p:cNvSpPr/>
          <p:nvPr/>
        </p:nvSpPr>
        <p:spPr>
          <a:xfrm>
            <a:off x="7255350" y="27717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Shape 268"/>
          <p:cNvSpPr txBox="1"/>
          <p:nvPr/>
        </p:nvSpPr>
        <p:spPr>
          <a:xfrm>
            <a:off x="8175290" y="27133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69" name="Shape 269"/>
          <p:cNvSpPr/>
          <p:nvPr/>
        </p:nvSpPr>
        <p:spPr>
          <a:xfrm>
            <a:off x="8093550" y="27717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Shape 270"/>
          <p:cNvSpPr txBox="1"/>
          <p:nvPr/>
        </p:nvSpPr>
        <p:spPr>
          <a:xfrm>
            <a:off x="8175290" y="35515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8093550" y="36099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Shape 272"/>
          <p:cNvSpPr txBox="1"/>
          <p:nvPr/>
        </p:nvSpPr>
        <p:spPr>
          <a:xfrm>
            <a:off x="7184690" y="3551500"/>
            <a:ext cx="375600" cy="3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QE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solidFill>
                <a:schemeClr val="lt1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273" name="Shape 273"/>
          <p:cNvSpPr/>
          <p:nvPr/>
        </p:nvSpPr>
        <p:spPr>
          <a:xfrm>
            <a:off x="7102950" y="3609975"/>
            <a:ext cx="609600" cy="2844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Shape 278"/>
          <p:cNvGrpSpPr/>
          <p:nvPr/>
        </p:nvGrpSpPr>
        <p:grpSpPr>
          <a:xfrm flipH="1" rot="-1975400">
            <a:off x="1304382" y="2653765"/>
            <a:ext cx="791311" cy="77494"/>
            <a:chOff x="271125" y="812725"/>
            <a:chExt cx="766650" cy="221700"/>
          </a:xfrm>
        </p:grpSpPr>
        <p:sp>
          <p:nvSpPr>
            <p:cNvPr id="279" name="Shape 279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Shape 280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1" name="Shape 281"/>
          <p:cNvSpPr/>
          <p:nvPr/>
        </p:nvSpPr>
        <p:spPr>
          <a:xfrm>
            <a:off x="1221175" y="908250"/>
            <a:ext cx="4617600" cy="16884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Shape 282"/>
          <p:cNvSpPr/>
          <p:nvPr/>
        </p:nvSpPr>
        <p:spPr>
          <a:xfrm>
            <a:off x="1339525" y="138225"/>
            <a:ext cx="1812300" cy="5118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Shape 283"/>
          <p:cNvSpPr/>
          <p:nvPr/>
        </p:nvSpPr>
        <p:spPr>
          <a:xfrm>
            <a:off x="3930325" y="138225"/>
            <a:ext cx="1812300" cy="5118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Shape 284"/>
          <p:cNvSpPr/>
          <p:nvPr/>
        </p:nvSpPr>
        <p:spPr>
          <a:xfrm>
            <a:off x="6292525" y="1509825"/>
            <a:ext cx="1812300" cy="5118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577525" y="2908075"/>
            <a:ext cx="1554300" cy="13080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Shape 286"/>
          <p:cNvSpPr/>
          <p:nvPr/>
        </p:nvSpPr>
        <p:spPr>
          <a:xfrm>
            <a:off x="577525" y="4557825"/>
            <a:ext cx="5994300" cy="5118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Shape 287"/>
          <p:cNvSpPr/>
          <p:nvPr/>
        </p:nvSpPr>
        <p:spPr>
          <a:xfrm>
            <a:off x="2711125" y="2908075"/>
            <a:ext cx="1554300" cy="13080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Shape 288"/>
          <p:cNvSpPr/>
          <p:nvPr/>
        </p:nvSpPr>
        <p:spPr>
          <a:xfrm>
            <a:off x="4920925" y="2908075"/>
            <a:ext cx="1554300" cy="13080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1720525" y="20555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1720525" y="15983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1720525" y="11411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Shape 292"/>
          <p:cNvSpPr/>
          <p:nvPr/>
        </p:nvSpPr>
        <p:spPr>
          <a:xfrm>
            <a:off x="3015925" y="11411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/>
          <p:nvPr/>
        </p:nvSpPr>
        <p:spPr>
          <a:xfrm>
            <a:off x="4311325" y="11411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/>
        </p:nvSpPr>
        <p:spPr>
          <a:xfrm>
            <a:off x="3015925" y="20555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Shape 295"/>
          <p:cNvSpPr/>
          <p:nvPr/>
        </p:nvSpPr>
        <p:spPr>
          <a:xfrm>
            <a:off x="4311325" y="20555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Shape 296"/>
          <p:cNvSpPr/>
          <p:nvPr/>
        </p:nvSpPr>
        <p:spPr>
          <a:xfrm>
            <a:off x="4311325" y="15983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7" name="Shape 297"/>
          <p:cNvGrpSpPr/>
          <p:nvPr/>
        </p:nvGrpSpPr>
        <p:grpSpPr>
          <a:xfrm rot="5400000">
            <a:off x="1943204" y="748027"/>
            <a:ext cx="404177" cy="134682"/>
            <a:chOff x="271125" y="812725"/>
            <a:chExt cx="766650" cy="221700"/>
          </a:xfrm>
        </p:grpSpPr>
        <p:sp>
          <p:nvSpPr>
            <p:cNvPr id="298" name="Shape 298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Shape 299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0" name="Shape 300"/>
          <p:cNvGrpSpPr/>
          <p:nvPr/>
        </p:nvGrpSpPr>
        <p:grpSpPr>
          <a:xfrm rot="5400000">
            <a:off x="4610204" y="748027"/>
            <a:ext cx="404177" cy="134682"/>
            <a:chOff x="271125" y="812725"/>
            <a:chExt cx="766650" cy="221700"/>
          </a:xfrm>
        </p:grpSpPr>
        <p:sp>
          <p:nvSpPr>
            <p:cNvPr id="301" name="Shape 301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Shape 302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3" name="Shape 303"/>
          <p:cNvGrpSpPr/>
          <p:nvPr/>
        </p:nvGrpSpPr>
        <p:grpSpPr>
          <a:xfrm rot="5400000">
            <a:off x="1257404" y="4253227"/>
            <a:ext cx="404177" cy="134682"/>
            <a:chOff x="271125" y="812725"/>
            <a:chExt cx="766650" cy="221700"/>
          </a:xfrm>
        </p:grpSpPr>
        <p:sp>
          <p:nvSpPr>
            <p:cNvPr id="304" name="Shape 304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Shape 305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6" name="Shape 306"/>
          <p:cNvGrpSpPr/>
          <p:nvPr/>
        </p:nvGrpSpPr>
        <p:grpSpPr>
          <a:xfrm rot="5400000">
            <a:off x="3238604" y="4253227"/>
            <a:ext cx="404177" cy="134682"/>
            <a:chOff x="271125" y="812725"/>
            <a:chExt cx="766650" cy="221700"/>
          </a:xfrm>
        </p:grpSpPr>
        <p:sp>
          <p:nvSpPr>
            <p:cNvPr id="307" name="Shape 307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Shape 308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9" name="Shape 309"/>
          <p:cNvGrpSpPr/>
          <p:nvPr/>
        </p:nvGrpSpPr>
        <p:grpSpPr>
          <a:xfrm rot="5400000">
            <a:off x="5524604" y="4253227"/>
            <a:ext cx="404177" cy="134682"/>
            <a:chOff x="271125" y="812725"/>
            <a:chExt cx="766650" cy="221700"/>
          </a:xfrm>
        </p:grpSpPr>
        <p:sp>
          <p:nvSpPr>
            <p:cNvPr id="310" name="Shape 310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Shape 311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2" name="Shape 312"/>
          <p:cNvGrpSpPr/>
          <p:nvPr/>
        </p:nvGrpSpPr>
        <p:grpSpPr>
          <a:xfrm rot="10800000">
            <a:off x="5829404" y="1738627"/>
            <a:ext cx="404177" cy="134682"/>
            <a:chOff x="271125" y="812725"/>
            <a:chExt cx="766650" cy="221700"/>
          </a:xfrm>
        </p:grpSpPr>
        <p:sp>
          <p:nvSpPr>
            <p:cNvPr id="313" name="Shape 313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Shape 314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5" name="Shape 315"/>
          <p:cNvGrpSpPr/>
          <p:nvPr/>
        </p:nvGrpSpPr>
        <p:grpSpPr>
          <a:xfrm rot="9890082">
            <a:off x="1972089" y="2615192"/>
            <a:ext cx="1415463" cy="61971"/>
            <a:chOff x="271125" y="812725"/>
            <a:chExt cx="766650" cy="221700"/>
          </a:xfrm>
        </p:grpSpPr>
        <p:sp>
          <p:nvSpPr>
            <p:cNvPr id="316" name="Shape 316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Shape 317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8" name="Shape 318"/>
          <p:cNvGrpSpPr/>
          <p:nvPr/>
        </p:nvGrpSpPr>
        <p:grpSpPr>
          <a:xfrm rot="877157">
            <a:off x="3749779" y="2569213"/>
            <a:ext cx="1620810" cy="134701"/>
            <a:chOff x="271125" y="812725"/>
            <a:chExt cx="766650" cy="221700"/>
          </a:xfrm>
        </p:grpSpPr>
        <p:sp>
          <p:nvSpPr>
            <p:cNvPr id="319" name="Shape 319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Shape 320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1" name="Shape 321"/>
          <p:cNvGrpSpPr/>
          <p:nvPr/>
        </p:nvGrpSpPr>
        <p:grpSpPr>
          <a:xfrm rot="5400000">
            <a:off x="3391004" y="2576827"/>
            <a:ext cx="404177" cy="134682"/>
            <a:chOff x="271125" y="812725"/>
            <a:chExt cx="766650" cy="221700"/>
          </a:xfrm>
        </p:grpSpPr>
        <p:sp>
          <p:nvSpPr>
            <p:cNvPr id="322" name="Shape 322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Shape 323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4" name="Shape 324"/>
          <p:cNvGrpSpPr/>
          <p:nvPr/>
        </p:nvGrpSpPr>
        <p:grpSpPr>
          <a:xfrm rot="681753">
            <a:off x="2319381" y="2652689"/>
            <a:ext cx="2734415" cy="51444"/>
            <a:chOff x="271125" y="812725"/>
            <a:chExt cx="766650" cy="221700"/>
          </a:xfrm>
        </p:grpSpPr>
        <p:sp>
          <p:nvSpPr>
            <p:cNvPr id="325" name="Shape 325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Shape 326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7" name="Shape 327"/>
          <p:cNvGrpSpPr/>
          <p:nvPr/>
        </p:nvGrpSpPr>
        <p:grpSpPr>
          <a:xfrm flipH="1" rot="-9443126">
            <a:off x="2120971" y="2609137"/>
            <a:ext cx="1211790" cy="49283"/>
            <a:chOff x="271125" y="812725"/>
            <a:chExt cx="766650" cy="221700"/>
          </a:xfrm>
        </p:grpSpPr>
        <p:sp>
          <p:nvSpPr>
            <p:cNvPr id="328" name="Shape 328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Shape 329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0" name="Shape 330"/>
          <p:cNvGrpSpPr/>
          <p:nvPr/>
        </p:nvGrpSpPr>
        <p:grpSpPr>
          <a:xfrm rot="10800000">
            <a:off x="2171832" y="3415027"/>
            <a:ext cx="419050" cy="134682"/>
            <a:chOff x="271125" y="812725"/>
            <a:chExt cx="766650" cy="221700"/>
          </a:xfrm>
        </p:grpSpPr>
        <p:sp>
          <p:nvSpPr>
            <p:cNvPr id="331" name="Shape 331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Shape 332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3" name="Shape 333"/>
          <p:cNvGrpSpPr/>
          <p:nvPr/>
        </p:nvGrpSpPr>
        <p:grpSpPr>
          <a:xfrm rot="10800000">
            <a:off x="4305356" y="3415027"/>
            <a:ext cx="493952" cy="134682"/>
            <a:chOff x="271125" y="812725"/>
            <a:chExt cx="766650" cy="221700"/>
          </a:xfrm>
        </p:grpSpPr>
        <p:sp>
          <p:nvSpPr>
            <p:cNvPr id="334" name="Shape 334"/>
            <p:cNvSpPr/>
            <p:nvPr/>
          </p:nvSpPr>
          <p:spPr>
            <a:xfrm>
              <a:off x="271125" y="921200"/>
              <a:ext cx="695700" cy="70800"/>
            </a:xfrm>
            <a:custGeom>
              <a:pathLst>
                <a:path extrusionOk="0" h="120000" w="120000">
                  <a:moveTo>
                    <a:pt x="117555" y="40014"/>
                  </a:moveTo>
                  <a:lnTo>
                    <a:pt x="117964" y="46033"/>
                  </a:lnTo>
                  <a:lnTo>
                    <a:pt x="117964" y="40014"/>
                  </a:lnTo>
                  <a:close/>
                  <a:moveTo>
                    <a:pt x="117964" y="46033"/>
                  </a:moveTo>
                  <a:lnTo>
                    <a:pt x="117964" y="48025"/>
                  </a:lnTo>
                  <a:lnTo>
                    <a:pt x="118020" y="46880"/>
                  </a:lnTo>
                  <a:lnTo>
                    <a:pt x="118020" y="46880"/>
                  </a:lnTo>
                  <a:lnTo>
                    <a:pt x="117964" y="46033"/>
                  </a:lnTo>
                  <a:close/>
                  <a:moveTo>
                    <a:pt x="118370" y="40014"/>
                  </a:moveTo>
                  <a:lnTo>
                    <a:pt x="118020" y="46880"/>
                  </a:lnTo>
                  <a:lnTo>
                    <a:pt x="118020" y="46880"/>
                  </a:lnTo>
                  <a:lnTo>
                    <a:pt x="118370" y="52009"/>
                  </a:lnTo>
                  <a:lnTo>
                    <a:pt x="118370" y="40014"/>
                  </a:lnTo>
                  <a:close/>
                  <a:moveTo>
                    <a:pt x="119185" y="44040"/>
                  </a:moveTo>
                  <a:lnTo>
                    <a:pt x="118370" y="52009"/>
                  </a:lnTo>
                  <a:lnTo>
                    <a:pt x="118370" y="56036"/>
                  </a:lnTo>
                  <a:lnTo>
                    <a:pt x="118370" y="60021"/>
                  </a:lnTo>
                  <a:lnTo>
                    <a:pt x="119995" y="60021"/>
                  </a:lnTo>
                  <a:lnTo>
                    <a:pt x="119995" y="52009"/>
                  </a:lnTo>
                  <a:lnTo>
                    <a:pt x="119590" y="56036"/>
                  </a:lnTo>
                  <a:lnTo>
                    <a:pt x="119590" y="52009"/>
                  </a:lnTo>
                  <a:lnTo>
                    <a:pt x="119590" y="48025"/>
                  </a:lnTo>
                  <a:lnTo>
                    <a:pt x="119185" y="44040"/>
                  </a:lnTo>
                  <a:close/>
                  <a:moveTo>
                    <a:pt x="87049" y="42"/>
                  </a:moveTo>
                  <a:lnTo>
                    <a:pt x="86644" y="8053"/>
                  </a:lnTo>
                  <a:lnTo>
                    <a:pt x="86234" y="4026"/>
                  </a:lnTo>
                  <a:lnTo>
                    <a:pt x="85829" y="12038"/>
                  </a:lnTo>
                  <a:lnTo>
                    <a:pt x="85424" y="20049"/>
                  </a:lnTo>
                  <a:lnTo>
                    <a:pt x="84203" y="12038"/>
                  </a:lnTo>
                  <a:lnTo>
                    <a:pt x="83389" y="4026"/>
                  </a:lnTo>
                  <a:lnTo>
                    <a:pt x="82983" y="4026"/>
                  </a:lnTo>
                  <a:lnTo>
                    <a:pt x="82983" y="8053"/>
                  </a:lnTo>
                  <a:lnTo>
                    <a:pt x="82574" y="16022"/>
                  </a:lnTo>
                  <a:lnTo>
                    <a:pt x="83794" y="8053"/>
                  </a:lnTo>
                  <a:lnTo>
                    <a:pt x="82983" y="20049"/>
                  </a:lnTo>
                  <a:lnTo>
                    <a:pt x="83794" y="16022"/>
                  </a:lnTo>
                  <a:lnTo>
                    <a:pt x="83794" y="24033"/>
                  </a:lnTo>
                  <a:lnTo>
                    <a:pt x="82574" y="24033"/>
                  </a:lnTo>
                  <a:lnTo>
                    <a:pt x="82574" y="8053"/>
                  </a:lnTo>
                  <a:lnTo>
                    <a:pt x="82168" y="4026"/>
                  </a:lnTo>
                  <a:lnTo>
                    <a:pt x="81763" y="4026"/>
                  </a:lnTo>
                  <a:lnTo>
                    <a:pt x="80948" y="12038"/>
                  </a:lnTo>
                  <a:lnTo>
                    <a:pt x="80543" y="20049"/>
                  </a:lnTo>
                  <a:lnTo>
                    <a:pt x="80133" y="16022"/>
                  </a:lnTo>
                  <a:lnTo>
                    <a:pt x="79728" y="8053"/>
                  </a:lnTo>
                  <a:lnTo>
                    <a:pt x="79323" y="16022"/>
                  </a:lnTo>
                  <a:lnTo>
                    <a:pt x="77287" y="24033"/>
                  </a:lnTo>
                  <a:lnTo>
                    <a:pt x="77693" y="12038"/>
                  </a:lnTo>
                  <a:lnTo>
                    <a:pt x="76882" y="16022"/>
                  </a:lnTo>
                  <a:lnTo>
                    <a:pt x="76067" y="24033"/>
                  </a:lnTo>
                  <a:lnTo>
                    <a:pt x="76067" y="28018"/>
                  </a:lnTo>
                  <a:lnTo>
                    <a:pt x="75252" y="24033"/>
                  </a:lnTo>
                  <a:lnTo>
                    <a:pt x="74032" y="20049"/>
                  </a:lnTo>
                  <a:lnTo>
                    <a:pt x="72001" y="20049"/>
                  </a:lnTo>
                  <a:lnTo>
                    <a:pt x="72001" y="24033"/>
                  </a:lnTo>
                  <a:lnTo>
                    <a:pt x="71592" y="28018"/>
                  </a:lnTo>
                  <a:lnTo>
                    <a:pt x="70781" y="16022"/>
                  </a:lnTo>
                  <a:lnTo>
                    <a:pt x="69966" y="16022"/>
                  </a:lnTo>
                  <a:lnTo>
                    <a:pt x="67526" y="28018"/>
                  </a:lnTo>
                  <a:lnTo>
                    <a:pt x="67526" y="20049"/>
                  </a:lnTo>
                  <a:lnTo>
                    <a:pt x="67120" y="32045"/>
                  </a:lnTo>
                  <a:lnTo>
                    <a:pt x="66305" y="20049"/>
                  </a:lnTo>
                  <a:lnTo>
                    <a:pt x="67120" y="20049"/>
                  </a:lnTo>
                  <a:lnTo>
                    <a:pt x="66711" y="16022"/>
                  </a:lnTo>
                  <a:lnTo>
                    <a:pt x="66305" y="16022"/>
                  </a:lnTo>
                  <a:lnTo>
                    <a:pt x="65490" y="20049"/>
                  </a:lnTo>
                  <a:lnTo>
                    <a:pt x="64676" y="32045"/>
                  </a:lnTo>
                  <a:lnTo>
                    <a:pt x="64270" y="28018"/>
                  </a:lnTo>
                  <a:lnTo>
                    <a:pt x="63865" y="20049"/>
                  </a:lnTo>
                  <a:lnTo>
                    <a:pt x="62645" y="32045"/>
                  </a:lnTo>
                  <a:lnTo>
                    <a:pt x="63050" y="24033"/>
                  </a:lnTo>
                  <a:lnTo>
                    <a:pt x="62645" y="28018"/>
                  </a:lnTo>
                  <a:lnTo>
                    <a:pt x="61830" y="32045"/>
                  </a:lnTo>
                  <a:lnTo>
                    <a:pt x="61830" y="24033"/>
                  </a:lnTo>
                  <a:lnTo>
                    <a:pt x="61425" y="20049"/>
                  </a:lnTo>
                  <a:lnTo>
                    <a:pt x="60204" y="16022"/>
                  </a:lnTo>
                  <a:lnTo>
                    <a:pt x="58574" y="12038"/>
                  </a:lnTo>
                  <a:lnTo>
                    <a:pt x="57354" y="12038"/>
                  </a:lnTo>
                  <a:lnTo>
                    <a:pt x="57354" y="16022"/>
                  </a:lnTo>
                  <a:lnTo>
                    <a:pt x="57354" y="20049"/>
                  </a:lnTo>
                  <a:lnTo>
                    <a:pt x="56949" y="20049"/>
                  </a:lnTo>
                  <a:lnTo>
                    <a:pt x="56949" y="28018"/>
                  </a:lnTo>
                  <a:lnTo>
                    <a:pt x="56544" y="28018"/>
                  </a:lnTo>
                  <a:lnTo>
                    <a:pt x="56134" y="24033"/>
                  </a:lnTo>
                  <a:lnTo>
                    <a:pt x="55729" y="16022"/>
                  </a:lnTo>
                  <a:lnTo>
                    <a:pt x="55323" y="4026"/>
                  </a:lnTo>
                  <a:lnTo>
                    <a:pt x="55323" y="16022"/>
                  </a:lnTo>
                  <a:lnTo>
                    <a:pt x="54914" y="16022"/>
                  </a:lnTo>
                  <a:lnTo>
                    <a:pt x="54509" y="12038"/>
                  </a:lnTo>
                  <a:lnTo>
                    <a:pt x="54103" y="8053"/>
                  </a:lnTo>
                  <a:lnTo>
                    <a:pt x="52883" y="8053"/>
                  </a:lnTo>
                  <a:lnTo>
                    <a:pt x="52473" y="20049"/>
                  </a:lnTo>
                  <a:lnTo>
                    <a:pt x="52068" y="16022"/>
                  </a:lnTo>
                  <a:lnTo>
                    <a:pt x="51253" y="12038"/>
                  </a:lnTo>
                  <a:lnTo>
                    <a:pt x="49628" y="16022"/>
                  </a:lnTo>
                  <a:lnTo>
                    <a:pt x="46372" y="28018"/>
                  </a:lnTo>
                  <a:lnTo>
                    <a:pt x="45967" y="20049"/>
                  </a:lnTo>
                  <a:lnTo>
                    <a:pt x="45562" y="16022"/>
                  </a:lnTo>
                  <a:lnTo>
                    <a:pt x="43527" y="16022"/>
                  </a:lnTo>
                  <a:lnTo>
                    <a:pt x="41086" y="20049"/>
                  </a:lnTo>
                  <a:lnTo>
                    <a:pt x="40271" y="20049"/>
                  </a:lnTo>
                  <a:lnTo>
                    <a:pt x="39461" y="16022"/>
                  </a:lnTo>
                  <a:lnTo>
                    <a:pt x="39461" y="20049"/>
                  </a:lnTo>
                  <a:lnTo>
                    <a:pt x="39461" y="24033"/>
                  </a:lnTo>
                  <a:lnTo>
                    <a:pt x="38646" y="28018"/>
                  </a:lnTo>
                  <a:lnTo>
                    <a:pt x="38240" y="24033"/>
                  </a:lnTo>
                  <a:lnTo>
                    <a:pt x="37425" y="20049"/>
                  </a:lnTo>
                  <a:lnTo>
                    <a:pt x="37425" y="32045"/>
                  </a:lnTo>
                  <a:lnTo>
                    <a:pt x="36610" y="28018"/>
                  </a:lnTo>
                  <a:lnTo>
                    <a:pt x="35390" y="24033"/>
                  </a:lnTo>
                  <a:lnTo>
                    <a:pt x="34170" y="28018"/>
                  </a:lnTo>
                  <a:lnTo>
                    <a:pt x="33765" y="32045"/>
                  </a:lnTo>
                  <a:lnTo>
                    <a:pt x="32545" y="24033"/>
                  </a:lnTo>
                  <a:lnTo>
                    <a:pt x="31730" y="20049"/>
                  </a:lnTo>
                  <a:lnTo>
                    <a:pt x="30915" y="40014"/>
                  </a:lnTo>
                  <a:lnTo>
                    <a:pt x="30104" y="28018"/>
                  </a:lnTo>
                  <a:lnTo>
                    <a:pt x="29289" y="28018"/>
                  </a:lnTo>
                  <a:lnTo>
                    <a:pt x="28474" y="32045"/>
                  </a:lnTo>
                  <a:lnTo>
                    <a:pt x="28069" y="28018"/>
                  </a:lnTo>
                  <a:lnTo>
                    <a:pt x="27664" y="32045"/>
                  </a:lnTo>
                  <a:lnTo>
                    <a:pt x="26034" y="40014"/>
                  </a:lnTo>
                  <a:lnTo>
                    <a:pt x="26034" y="44040"/>
                  </a:lnTo>
                  <a:lnTo>
                    <a:pt x="25223" y="48025"/>
                  </a:lnTo>
                  <a:lnTo>
                    <a:pt x="25223" y="44040"/>
                  </a:lnTo>
                  <a:lnTo>
                    <a:pt x="24814" y="44040"/>
                  </a:lnTo>
                  <a:lnTo>
                    <a:pt x="24003" y="52009"/>
                  </a:lnTo>
                  <a:lnTo>
                    <a:pt x="23593" y="52009"/>
                  </a:lnTo>
                  <a:lnTo>
                    <a:pt x="23188" y="44040"/>
                  </a:lnTo>
                  <a:lnTo>
                    <a:pt x="23188" y="48025"/>
                  </a:lnTo>
                  <a:lnTo>
                    <a:pt x="22373" y="52009"/>
                  </a:lnTo>
                  <a:lnTo>
                    <a:pt x="21968" y="48025"/>
                  </a:lnTo>
                  <a:lnTo>
                    <a:pt x="21153" y="44040"/>
                  </a:lnTo>
                  <a:lnTo>
                    <a:pt x="22373" y="44040"/>
                  </a:lnTo>
                  <a:lnTo>
                    <a:pt x="21968" y="40014"/>
                  </a:lnTo>
                  <a:lnTo>
                    <a:pt x="21968" y="32045"/>
                  </a:lnTo>
                  <a:lnTo>
                    <a:pt x="21563" y="40014"/>
                  </a:lnTo>
                  <a:lnTo>
                    <a:pt x="19527" y="40014"/>
                  </a:lnTo>
                  <a:lnTo>
                    <a:pt x="19527" y="48025"/>
                  </a:lnTo>
                  <a:lnTo>
                    <a:pt x="20342" y="48025"/>
                  </a:lnTo>
                  <a:lnTo>
                    <a:pt x="19933" y="52009"/>
                  </a:lnTo>
                  <a:lnTo>
                    <a:pt x="19933" y="48025"/>
                  </a:lnTo>
                  <a:lnTo>
                    <a:pt x="19527" y="60021"/>
                  </a:lnTo>
                  <a:lnTo>
                    <a:pt x="18712" y="52009"/>
                  </a:lnTo>
                  <a:lnTo>
                    <a:pt x="17902" y="44040"/>
                  </a:lnTo>
                  <a:lnTo>
                    <a:pt x="17087" y="44040"/>
                  </a:lnTo>
                  <a:lnTo>
                    <a:pt x="16272" y="60021"/>
                  </a:lnTo>
                  <a:lnTo>
                    <a:pt x="16272" y="56036"/>
                  </a:lnTo>
                  <a:lnTo>
                    <a:pt x="16272" y="52009"/>
                  </a:lnTo>
                  <a:lnTo>
                    <a:pt x="15867" y="56036"/>
                  </a:lnTo>
                  <a:lnTo>
                    <a:pt x="15461" y="64005"/>
                  </a:lnTo>
                  <a:lnTo>
                    <a:pt x="13832" y="60021"/>
                  </a:lnTo>
                  <a:lnTo>
                    <a:pt x="10581" y="60021"/>
                  </a:lnTo>
                  <a:lnTo>
                    <a:pt x="7730" y="64005"/>
                  </a:lnTo>
                  <a:lnTo>
                    <a:pt x="6510" y="68032"/>
                  </a:lnTo>
                  <a:lnTo>
                    <a:pt x="5695" y="72016"/>
                  </a:lnTo>
                  <a:lnTo>
                    <a:pt x="5695" y="68032"/>
                  </a:lnTo>
                  <a:lnTo>
                    <a:pt x="4475" y="72016"/>
                  </a:lnTo>
                  <a:lnTo>
                    <a:pt x="3255" y="76001"/>
                  </a:lnTo>
                  <a:lnTo>
                    <a:pt x="2444" y="76001"/>
                  </a:lnTo>
                  <a:lnTo>
                    <a:pt x="1629" y="80028"/>
                  </a:lnTo>
                  <a:lnTo>
                    <a:pt x="1224" y="72016"/>
                  </a:lnTo>
                  <a:lnTo>
                    <a:pt x="409" y="68032"/>
                  </a:lnTo>
                  <a:lnTo>
                    <a:pt x="4" y="76001"/>
                  </a:lnTo>
                  <a:lnTo>
                    <a:pt x="4" y="87997"/>
                  </a:lnTo>
                  <a:lnTo>
                    <a:pt x="409" y="108004"/>
                  </a:lnTo>
                  <a:lnTo>
                    <a:pt x="814" y="120000"/>
                  </a:lnTo>
                  <a:lnTo>
                    <a:pt x="1224" y="116015"/>
                  </a:lnTo>
                  <a:lnTo>
                    <a:pt x="2035" y="120000"/>
                  </a:lnTo>
                  <a:lnTo>
                    <a:pt x="2444" y="108004"/>
                  </a:lnTo>
                  <a:lnTo>
                    <a:pt x="2850" y="111988"/>
                  </a:lnTo>
                  <a:lnTo>
                    <a:pt x="2850" y="116015"/>
                  </a:lnTo>
                  <a:lnTo>
                    <a:pt x="3255" y="111988"/>
                  </a:lnTo>
                  <a:lnTo>
                    <a:pt x="4070" y="108004"/>
                  </a:lnTo>
                  <a:lnTo>
                    <a:pt x="5290" y="108004"/>
                  </a:lnTo>
                  <a:lnTo>
                    <a:pt x="5290" y="111988"/>
                  </a:lnTo>
                  <a:lnTo>
                    <a:pt x="5695" y="116015"/>
                  </a:lnTo>
                  <a:lnTo>
                    <a:pt x="6105" y="120000"/>
                  </a:lnTo>
                  <a:lnTo>
                    <a:pt x="6510" y="111988"/>
                  </a:lnTo>
                  <a:lnTo>
                    <a:pt x="7730" y="108004"/>
                  </a:lnTo>
                  <a:lnTo>
                    <a:pt x="7325" y="111988"/>
                  </a:lnTo>
                  <a:lnTo>
                    <a:pt x="8136" y="116015"/>
                  </a:lnTo>
                  <a:lnTo>
                    <a:pt x="8136" y="104019"/>
                  </a:lnTo>
                  <a:lnTo>
                    <a:pt x="8545" y="96008"/>
                  </a:lnTo>
                  <a:lnTo>
                    <a:pt x="8951" y="116015"/>
                  </a:lnTo>
                  <a:lnTo>
                    <a:pt x="9360" y="99992"/>
                  </a:lnTo>
                  <a:lnTo>
                    <a:pt x="9766" y="111988"/>
                  </a:lnTo>
                  <a:lnTo>
                    <a:pt x="9766" y="108004"/>
                  </a:lnTo>
                  <a:lnTo>
                    <a:pt x="10171" y="104019"/>
                  </a:lnTo>
                  <a:lnTo>
                    <a:pt x="10581" y="108004"/>
                  </a:lnTo>
                  <a:lnTo>
                    <a:pt x="10581" y="116015"/>
                  </a:lnTo>
                  <a:lnTo>
                    <a:pt x="10986" y="108004"/>
                  </a:lnTo>
                  <a:lnTo>
                    <a:pt x="10986" y="104019"/>
                  </a:lnTo>
                  <a:lnTo>
                    <a:pt x="11391" y="108004"/>
                  </a:lnTo>
                  <a:lnTo>
                    <a:pt x="11391" y="111988"/>
                  </a:lnTo>
                  <a:lnTo>
                    <a:pt x="12206" y="104019"/>
                  </a:lnTo>
                  <a:lnTo>
                    <a:pt x="13021" y="104019"/>
                  </a:lnTo>
                  <a:lnTo>
                    <a:pt x="13426" y="96008"/>
                  </a:lnTo>
                  <a:lnTo>
                    <a:pt x="13426" y="87997"/>
                  </a:lnTo>
                  <a:lnTo>
                    <a:pt x="13832" y="84012"/>
                  </a:lnTo>
                  <a:lnTo>
                    <a:pt x="13832" y="87997"/>
                  </a:lnTo>
                  <a:lnTo>
                    <a:pt x="13832" y="96008"/>
                  </a:lnTo>
                  <a:lnTo>
                    <a:pt x="14241" y="87997"/>
                  </a:lnTo>
                  <a:lnTo>
                    <a:pt x="15052" y="87997"/>
                  </a:lnTo>
                  <a:lnTo>
                    <a:pt x="15052" y="92024"/>
                  </a:lnTo>
                  <a:lnTo>
                    <a:pt x="14646" y="96008"/>
                  </a:lnTo>
                  <a:lnTo>
                    <a:pt x="14241" y="99992"/>
                  </a:lnTo>
                  <a:lnTo>
                    <a:pt x="14241" y="108004"/>
                  </a:lnTo>
                  <a:lnTo>
                    <a:pt x="15052" y="108004"/>
                  </a:lnTo>
                  <a:lnTo>
                    <a:pt x="15461" y="104019"/>
                  </a:lnTo>
                  <a:lnTo>
                    <a:pt x="15867" y="96008"/>
                  </a:lnTo>
                  <a:lnTo>
                    <a:pt x="17902" y="96008"/>
                  </a:lnTo>
                  <a:lnTo>
                    <a:pt x="17902" y="99992"/>
                  </a:lnTo>
                  <a:lnTo>
                    <a:pt x="18307" y="92024"/>
                  </a:lnTo>
                  <a:lnTo>
                    <a:pt x="18712" y="92024"/>
                  </a:lnTo>
                  <a:lnTo>
                    <a:pt x="18307" y="96008"/>
                  </a:lnTo>
                  <a:lnTo>
                    <a:pt x="22783" y="96008"/>
                  </a:lnTo>
                  <a:lnTo>
                    <a:pt x="24003" y="92024"/>
                  </a:lnTo>
                  <a:lnTo>
                    <a:pt x="24814" y="92024"/>
                  </a:lnTo>
                  <a:lnTo>
                    <a:pt x="24814" y="87997"/>
                  </a:lnTo>
                  <a:lnTo>
                    <a:pt x="27664" y="87997"/>
                  </a:lnTo>
                  <a:lnTo>
                    <a:pt x="28069" y="80028"/>
                  </a:lnTo>
                  <a:lnTo>
                    <a:pt x="28474" y="80028"/>
                  </a:lnTo>
                  <a:lnTo>
                    <a:pt x="30915" y="84012"/>
                  </a:lnTo>
                  <a:lnTo>
                    <a:pt x="32135" y="80028"/>
                  </a:lnTo>
                  <a:lnTo>
                    <a:pt x="32545" y="80028"/>
                  </a:lnTo>
                  <a:lnTo>
                    <a:pt x="32950" y="72016"/>
                  </a:lnTo>
                  <a:lnTo>
                    <a:pt x="33355" y="80028"/>
                  </a:lnTo>
                  <a:lnTo>
                    <a:pt x="34170" y="87997"/>
                  </a:lnTo>
                  <a:lnTo>
                    <a:pt x="34985" y="76001"/>
                  </a:lnTo>
                  <a:lnTo>
                    <a:pt x="34985" y="84012"/>
                  </a:lnTo>
                  <a:lnTo>
                    <a:pt x="35390" y="76001"/>
                  </a:lnTo>
                  <a:lnTo>
                    <a:pt x="35796" y="84012"/>
                  </a:lnTo>
                  <a:lnTo>
                    <a:pt x="35796" y="80028"/>
                  </a:lnTo>
                  <a:lnTo>
                    <a:pt x="35796" y="76001"/>
                  </a:lnTo>
                  <a:lnTo>
                    <a:pt x="36610" y="76001"/>
                  </a:lnTo>
                  <a:lnTo>
                    <a:pt x="37016" y="80028"/>
                  </a:lnTo>
                  <a:lnTo>
                    <a:pt x="37831" y="76001"/>
                  </a:lnTo>
                  <a:lnTo>
                    <a:pt x="37831" y="84012"/>
                  </a:lnTo>
                  <a:lnTo>
                    <a:pt x="38240" y="80028"/>
                  </a:lnTo>
                  <a:lnTo>
                    <a:pt x="41901" y="80028"/>
                  </a:lnTo>
                  <a:lnTo>
                    <a:pt x="41491" y="76001"/>
                  </a:lnTo>
                  <a:lnTo>
                    <a:pt x="41901" y="68032"/>
                  </a:lnTo>
                  <a:lnTo>
                    <a:pt x="42306" y="72016"/>
                  </a:lnTo>
                  <a:lnTo>
                    <a:pt x="42306" y="76001"/>
                  </a:lnTo>
                  <a:lnTo>
                    <a:pt x="42712" y="80028"/>
                  </a:lnTo>
                  <a:lnTo>
                    <a:pt x="43527" y="84012"/>
                  </a:lnTo>
                  <a:lnTo>
                    <a:pt x="45967" y="76001"/>
                  </a:lnTo>
                  <a:lnTo>
                    <a:pt x="47592" y="64005"/>
                  </a:lnTo>
                  <a:lnTo>
                    <a:pt x="48002" y="72016"/>
                  </a:lnTo>
                  <a:lnTo>
                    <a:pt x="48813" y="72016"/>
                  </a:lnTo>
                  <a:lnTo>
                    <a:pt x="49628" y="68032"/>
                  </a:lnTo>
                  <a:lnTo>
                    <a:pt x="50033" y="60021"/>
                  </a:lnTo>
                  <a:lnTo>
                    <a:pt x="51663" y="68032"/>
                  </a:lnTo>
                  <a:lnTo>
                    <a:pt x="53694" y="72016"/>
                  </a:lnTo>
                  <a:lnTo>
                    <a:pt x="54509" y="64005"/>
                  </a:lnTo>
                  <a:lnTo>
                    <a:pt x="54509" y="72016"/>
                  </a:lnTo>
                  <a:lnTo>
                    <a:pt x="55729" y="64005"/>
                  </a:lnTo>
                  <a:lnTo>
                    <a:pt x="56949" y="64005"/>
                  </a:lnTo>
                  <a:lnTo>
                    <a:pt x="60610" y="72016"/>
                  </a:lnTo>
                  <a:lnTo>
                    <a:pt x="62235" y="76001"/>
                  </a:lnTo>
                  <a:lnTo>
                    <a:pt x="63865" y="76001"/>
                  </a:lnTo>
                  <a:lnTo>
                    <a:pt x="65085" y="72016"/>
                  </a:lnTo>
                  <a:lnTo>
                    <a:pt x="66305" y="64005"/>
                  </a:lnTo>
                  <a:lnTo>
                    <a:pt x="66711" y="60021"/>
                  </a:lnTo>
                  <a:lnTo>
                    <a:pt x="66711" y="64005"/>
                  </a:lnTo>
                  <a:lnTo>
                    <a:pt x="66711" y="72016"/>
                  </a:lnTo>
                  <a:lnTo>
                    <a:pt x="70781" y="64005"/>
                  </a:lnTo>
                  <a:lnTo>
                    <a:pt x="70781" y="68032"/>
                  </a:lnTo>
                  <a:lnTo>
                    <a:pt x="71186" y="68032"/>
                  </a:lnTo>
                  <a:lnTo>
                    <a:pt x="71592" y="64005"/>
                  </a:lnTo>
                  <a:lnTo>
                    <a:pt x="76067" y="64005"/>
                  </a:lnTo>
                  <a:lnTo>
                    <a:pt x="76472" y="68032"/>
                  </a:lnTo>
                  <a:lnTo>
                    <a:pt x="76882" y="68032"/>
                  </a:lnTo>
                  <a:lnTo>
                    <a:pt x="79323" y="64005"/>
                  </a:lnTo>
                  <a:lnTo>
                    <a:pt x="82168" y="56036"/>
                  </a:lnTo>
                  <a:lnTo>
                    <a:pt x="80948" y="68032"/>
                  </a:lnTo>
                  <a:lnTo>
                    <a:pt x="82574" y="56036"/>
                  </a:lnTo>
                  <a:lnTo>
                    <a:pt x="83389" y="56036"/>
                  </a:lnTo>
                  <a:lnTo>
                    <a:pt x="83389" y="64005"/>
                  </a:lnTo>
                  <a:lnTo>
                    <a:pt x="84203" y="60021"/>
                  </a:lnTo>
                  <a:lnTo>
                    <a:pt x="85829" y="60021"/>
                  </a:lnTo>
                  <a:lnTo>
                    <a:pt x="86234" y="56036"/>
                  </a:lnTo>
                  <a:lnTo>
                    <a:pt x="86644" y="40014"/>
                  </a:lnTo>
                  <a:lnTo>
                    <a:pt x="86644" y="48025"/>
                  </a:lnTo>
                  <a:lnTo>
                    <a:pt x="87049" y="52009"/>
                  </a:lnTo>
                  <a:lnTo>
                    <a:pt x="87049" y="60021"/>
                  </a:lnTo>
                  <a:lnTo>
                    <a:pt x="87454" y="56036"/>
                  </a:lnTo>
                  <a:lnTo>
                    <a:pt x="87864" y="56036"/>
                  </a:lnTo>
                  <a:lnTo>
                    <a:pt x="87864" y="60021"/>
                  </a:lnTo>
                  <a:lnTo>
                    <a:pt x="89084" y="52009"/>
                  </a:lnTo>
                  <a:lnTo>
                    <a:pt x="90305" y="48025"/>
                  </a:lnTo>
                  <a:lnTo>
                    <a:pt x="90710" y="48025"/>
                  </a:lnTo>
                  <a:lnTo>
                    <a:pt x="91115" y="60021"/>
                  </a:lnTo>
                  <a:lnTo>
                    <a:pt x="93150" y="52009"/>
                  </a:lnTo>
                  <a:lnTo>
                    <a:pt x="92745" y="44040"/>
                  </a:lnTo>
                  <a:lnTo>
                    <a:pt x="92745" y="40014"/>
                  </a:lnTo>
                  <a:lnTo>
                    <a:pt x="93556" y="40014"/>
                  </a:lnTo>
                  <a:lnTo>
                    <a:pt x="93150" y="44040"/>
                  </a:lnTo>
                  <a:lnTo>
                    <a:pt x="94780" y="44040"/>
                  </a:lnTo>
                  <a:lnTo>
                    <a:pt x="94371" y="52009"/>
                  </a:lnTo>
                  <a:lnTo>
                    <a:pt x="94371" y="52009"/>
                  </a:lnTo>
                  <a:lnTo>
                    <a:pt x="95591" y="44040"/>
                  </a:lnTo>
                  <a:lnTo>
                    <a:pt x="96000" y="52009"/>
                  </a:lnTo>
                  <a:lnTo>
                    <a:pt x="96000" y="48025"/>
                  </a:lnTo>
                  <a:lnTo>
                    <a:pt x="96000" y="44040"/>
                  </a:lnTo>
                  <a:lnTo>
                    <a:pt x="97221" y="44040"/>
                  </a:lnTo>
                  <a:lnTo>
                    <a:pt x="97626" y="56036"/>
                  </a:lnTo>
                  <a:lnTo>
                    <a:pt x="99251" y="52009"/>
                  </a:lnTo>
                  <a:lnTo>
                    <a:pt x="100066" y="48025"/>
                  </a:lnTo>
                  <a:lnTo>
                    <a:pt x="100472" y="44040"/>
                  </a:lnTo>
                  <a:lnTo>
                    <a:pt x="100881" y="48025"/>
                  </a:lnTo>
                  <a:lnTo>
                    <a:pt x="100881" y="52009"/>
                  </a:lnTo>
                  <a:lnTo>
                    <a:pt x="102101" y="52009"/>
                  </a:lnTo>
                  <a:lnTo>
                    <a:pt x="102912" y="48025"/>
                  </a:lnTo>
                  <a:lnTo>
                    <a:pt x="103727" y="52009"/>
                  </a:lnTo>
                  <a:lnTo>
                    <a:pt x="104542" y="52009"/>
                  </a:lnTo>
                  <a:lnTo>
                    <a:pt x="104542" y="48025"/>
                  </a:lnTo>
                  <a:lnTo>
                    <a:pt x="105762" y="52009"/>
                  </a:lnTo>
                  <a:lnTo>
                    <a:pt x="107388" y="56036"/>
                  </a:lnTo>
                  <a:lnTo>
                    <a:pt x="108565" y="44422"/>
                  </a:lnTo>
                  <a:lnTo>
                    <a:pt x="108203" y="48025"/>
                  </a:lnTo>
                  <a:lnTo>
                    <a:pt x="108608" y="52009"/>
                  </a:lnTo>
                  <a:lnTo>
                    <a:pt x="108608" y="48025"/>
                  </a:lnTo>
                  <a:lnTo>
                    <a:pt x="109013" y="44040"/>
                  </a:lnTo>
                  <a:lnTo>
                    <a:pt x="109423" y="40014"/>
                  </a:lnTo>
                  <a:lnTo>
                    <a:pt x="109828" y="40014"/>
                  </a:lnTo>
                  <a:lnTo>
                    <a:pt x="109828" y="48025"/>
                  </a:lnTo>
                  <a:lnTo>
                    <a:pt x="110233" y="44040"/>
                  </a:lnTo>
                  <a:lnTo>
                    <a:pt x="110643" y="44040"/>
                  </a:lnTo>
                  <a:lnTo>
                    <a:pt x="110233" y="48025"/>
                  </a:lnTo>
                  <a:lnTo>
                    <a:pt x="110643" y="52009"/>
                  </a:lnTo>
                  <a:lnTo>
                    <a:pt x="111454" y="56036"/>
                  </a:lnTo>
                  <a:lnTo>
                    <a:pt x="111863" y="48025"/>
                  </a:lnTo>
                  <a:lnTo>
                    <a:pt x="112674" y="44040"/>
                  </a:lnTo>
                  <a:lnTo>
                    <a:pt x="112674" y="44040"/>
                  </a:lnTo>
                  <a:lnTo>
                    <a:pt x="112269" y="52009"/>
                  </a:lnTo>
                  <a:lnTo>
                    <a:pt x="112674" y="56036"/>
                  </a:lnTo>
                  <a:lnTo>
                    <a:pt x="113489" y="60021"/>
                  </a:lnTo>
                  <a:lnTo>
                    <a:pt x="113894" y="60021"/>
                  </a:lnTo>
                  <a:lnTo>
                    <a:pt x="115929" y="52009"/>
                  </a:lnTo>
                  <a:lnTo>
                    <a:pt x="117555" y="40014"/>
                  </a:lnTo>
                  <a:lnTo>
                    <a:pt x="117149" y="40014"/>
                  </a:lnTo>
                  <a:lnTo>
                    <a:pt x="117555" y="36029"/>
                  </a:lnTo>
                  <a:lnTo>
                    <a:pt x="116335" y="32045"/>
                  </a:lnTo>
                  <a:lnTo>
                    <a:pt x="115929" y="40014"/>
                  </a:lnTo>
                  <a:lnTo>
                    <a:pt x="115524" y="48025"/>
                  </a:lnTo>
                  <a:lnTo>
                    <a:pt x="115524" y="28018"/>
                  </a:lnTo>
                  <a:lnTo>
                    <a:pt x="114709" y="40014"/>
                  </a:lnTo>
                  <a:lnTo>
                    <a:pt x="114304" y="36029"/>
                  </a:lnTo>
                  <a:lnTo>
                    <a:pt x="113894" y="32045"/>
                  </a:lnTo>
                  <a:lnTo>
                    <a:pt x="113489" y="40014"/>
                  </a:lnTo>
                  <a:lnTo>
                    <a:pt x="113083" y="28018"/>
                  </a:lnTo>
                  <a:lnTo>
                    <a:pt x="112269" y="32045"/>
                  </a:lnTo>
                  <a:lnTo>
                    <a:pt x="111454" y="28018"/>
                  </a:lnTo>
                  <a:lnTo>
                    <a:pt x="109423" y="24033"/>
                  </a:lnTo>
                  <a:lnTo>
                    <a:pt x="109013" y="28018"/>
                  </a:lnTo>
                  <a:lnTo>
                    <a:pt x="108203" y="32045"/>
                  </a:lnTo>
                  <a:lnTo>
                    <a:pt x="108608" y="20049"/>
                  </a:lnTo>
                  <a:lnTo>
                    <a:pt x="107793" y="28018"/>
                  </a:lnTo>
                  <a:lnTo>
                    <a:pt x="107793" y="28018"/>
                  </a:lnTo>
                  <a:lnTo>
                    <a:pt x="108203" y="20049"/>
                  </a:lnTo>
                  <a:lnTo>
                    <a:pt x="107388" y="24033"/>
                  </a:lnTo>
                  <a:lnTo>
                    <a:pt x="106573" y="24033"/>
                  </a:lnTo>
                  <a:lnTo>
                    <a:pt x="106573" y="32045"/>
                  </a:lnTo>
                  <a:lnTo>
                    <a:pt x="106167" y="44040"/>
                  </a:lnTo>
                  <a:lnTo>
                    <a:pt x="106167" y="36029"/>
                  </a:lnTo>
                  <a:lnTo>
                    <a:pt x="106573" y="28018"/>
                  </a:lnTo>
                  <a:lnTo>
                    <a:pt x="106167" y="32045"/>
                  </a:lnTo>
                  <a:lnTo>
                    <a:pt x="106167" y="28018"/>
                  </a:lnTo>
                  <a:lnTo>
                    <a:pt x="105762" y="20049"/>
                  </a:lnTo>
                  <a:lnTo>
                    <a:pt x="105762" y="28018"/>
                  </a:lnTo>
                  <a:lnTo>
                    <a:pt x="105353" y="24033"/>
                  </a:lnTo>
                  <a:lnTo>
                    <a:pt x="104947" y="16022"/>
                  </a:lnTo>
                  <a:lnTo>
                    <a:pt x="104542" y="24033"/>
                  </a:lnTo>
                  <a:lnTo>
                    <a:pt x="103322" y="24033"/>
                  </a:lnTo>
                  <a:lnTo>
                    <a:pt x="100881" y="28018"/>
                  </a:lnTo>
                  <a:lnTo>
                    <a:pt x="99661" y="28018"/>
                  </a:lnTo>
                  <a:lnTo>
                    <a:pt x="98846" y="24033"/>
                  </a:lnTo>
                  <a:lnTo>
                    <a:pt x="98846" y="20049"/>
                  </a:lnTo>
                  <a:lnTo>
                    <a:pt x="99251" y="20049"/>
                  </a:lnTo>
                  <a:lnTo>
                    <a:pt x="97626" y="16022"/>
                  </a:lnTo>
                  <a:lnTo>
                    <a:pt x="98031" y="20049"/>
                  </a:lnTo>
                  <a:lnTo>
                    <a:pt x="97221" y="20049"/>
                  </a:lnTo>
                  <a:lnTo>
                    <a:pt x="97626" y="12038"/>
                  </a:lnTo>
                  <a:lnTo>
                    <a:pt x="97221" y="8053"/>
                  </a:lnTo>
                  <a:lnTo>
                    <a:pt x="96811" y="8053"/>
                  </a:lnTo>
                  <a:lnTo>
                    <a:pt x="96406" y="12038"/>
                  </a:lnTo>
                  <a:lnTo>
                    <a:pt x="95591" y="16022"/>
                  </a:lnTo>
                  <a:lnTo>
                    <a:pt x="95185" y="12038"/>
                  </a:lnTo>
                  <a:lnTo>
                    <a:pt x="95591" y="20049"/>
                  </a:lnTo>
                  <a:lnTo>
                    <a:pt x="94371" y="8053"/>
                  </a:lnTo>
                  <a:lnTo>
                    <a:pt x="93965" y="8053"/>
                  </a:lnTo>
                  <a:lnTo>
                    <a:pt x="93556" y="16022"/>
                  </a:lnTo>
                  <a:lnTo>
                    <a:pt x="93150" y="32045"/>
                  </a:lnTo>
                  <a:lnTo>
                    <a:pt x="92335" y="28018"/>
                  </a:lnTo>
                  <a:lnTo>
                    <a:pt x="92745" y="20049"/>
                  </a:lnTo>
                  <a:lnTo>
                    <a:pt x="93150" y="12038"/>
                  </a:lnTo>
                  <a:lnTo>
                    <a:pt x="92335" y="12038"/>
                  </a:lnTo>
                  <a:lnTo>
                    <a:pt x="92335" y="8053"/>
                  </a:lnTo>
                  <a:lnTo>
                    <a:pt x="91525" y="16022"/>
                  </a:lnTo>
                  <a:lnTo>
                    <a:pt x="90305" y="24033"/>
                  </a:lnTo>
                  <a:lnTo>
                    <a:pt x="88675" y="42"/>
                  </a:lnTo>
                  <a:lnTo>
                    <a:pt x="88269" y="4026"/>
                  </a:lnTo>
                  <a:lnTo>
                    <a:pt x="88269" y="8053"/>
                  </a:lnTo>
                  <a:lnTo>
                    <a:pt x="88269" y="16022"/>
                  </a:lnTo>
                  <a:lnTo>
                    <a:pt x="87454" y="12038"/>
                  </a:lnTo>
                  <a:lnTo>
                    <a:pt x="87454" y="8053"/>
                  </a:lnTo>
                  <a:lnTo>
                    <a:pt x="87864" y="4026"/>
                  </a:lnTo>
                  <a:lnTo>
                    <a:pt x="87454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Shape 335"/>
            <p:cNvSpPr/>
            <p:nvPr/>
          </p:nvSpPr>
          <p:spPr>
            <a:xfrm>
              <a:off x="858375" y="812725"/>
              <a:ext cx="179400" cy="221700"/>
            </a:xfrm>
            <a:custGeom>
              <a:pathLst>
                <a:path extrusionOk="0" h="120000" w="120000">
                  <a:moveTo>
                    <a:pt x="96321" y="88082"/>
                  </a:moveTo>
                  <a:lnTo>
                    <a:pt x="96321" y="89353"/>
                  </a:lnTo>
                  <a:lnTo>
                    <a:pt x="97894" y="89353"/>
                  </a:lnTo>
                  <a:lnTo>
                    <a:pt x="96321" y="88082"/>
                  </a:lnTo>
                  <a:close/>
                  <a:moveTo>
                    <a:pt x="37902" y="107227"/>
                  </a:moveTo>
                  <a:lnTo>
                    <a:pt x="37685" y="107768"/>
                  </a:lnTo>
                  <a:lnTo>
                    <a:pt x="37685" y="107768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37902" y="107227"/>
                  </a:lnTo>
                  <a:close/>
                  <a:moveTo>
                    <a:pt x="9488" y="0"/>
                  </a:moveTo>
                  <a:lnTo>
                    <a:pt x="4752" y="2557"/>
                  </a:lnTo>
                  <a:lnTo>
                    <a:pt x="1589" y="6386"/>
                  </a:lnTo>
                  <a:lnTo>
                    <a:pt x="16" y="10215"/>
                  </a:lnTo>
                  <a:lnTo>
                    <a:pt x="1589" y="14044"/>
                  </a:lnTo>
                  <a:lnTo>
                    <a:pt x="3179" y="16601"/>
                  </a:lnTo>
                  <a:lnTo>
                    <a:pt x="7915" y="19145"/>
                  </a:lnTo>
                  <a:lnTo>
                    <a:pt x="14223" y="17873"/>
                  </a:lnTo>
                  <a:lnTo>
                    <a:pt x="11061" y="21702"/>
                  </a:lnTo>
                  <a:lnTo>
                    <a:pt x="12650" y="21702"/>
                  </a:lnTo>
                  <a:lnTo>
                    <a:pt x="11061" y="24259"/>
                  </a:lnTo>
                  <a:lnTo>
                    <a:pt x="11061" y="25531"/>
                  </a:lnTo>
                  <a:lnTo>
                    <a:pt x="12650" y="24259"/>
                  </a:lnTo>
                  <a:lnTo>
                    <a:pt x="25268" y="21702"/>
                  </a:lnTo>
                  <a:lnTo>
                    <a:pt x="25268" y="21702"/>
                  </a:lnTo>
                  <a:lnTo>
                    <a:pt x="18959" y="28088"/>
                  </a:lnTo>
                  <a:lnTo>
                    <a:pt x="22122" y="33189"/>
                  </a:lnTo>
                  <a:lnTo>
                    <a:pt x="31593" y="38290"/>
                  </a:lnTo>
                  <a:lnTo>
                    <a:pt x="56845" y="51063"/>
                  </a:lnTo>
                  <a:lnTo>
                    <a:pt x="83687" y="62550"/>
                  </a:lnTo>
                  <a:lnTo>
                    <a:pt x="99467" y="68936"/>
                  </a:lnTo>
                  <a:lnTo>
                    <a:pt x="96321" y="70208"/>
                  </a:lnTo>
                  <a:lnTo>
                    <a:pt x="89995" y="72765"/>
                  </a:lnTo>
                  <a:lnTo>
                    <a:pt x="89995" y="71480"/>
                  </a:lnTo>
                  <a:lnTo>
                    <a:pt x="83687" y="76594"/>
                  </a:lnTo>
                  <a:lnTo>
                    <a:pt x="77361" y="80423"/>
                  </a:lnTo>
                  <a:lnTo>
                    <a:pt x="74215" y="85524"/>
                  </a:lnTo>
                  <a:lnTo>
                    <a:pt x="72625" y="88082"/>
                  </a:lnTo>
                  <a:lnTo>
                    <a:pt x="74215" y="90625"/>
                  </a:lnTo>
                  <a:lnTo>
                    <a:pt x="74215" y="90625"/>
                  </a:lnTo>
                  <a:lnTo>
                    <a:pt x="71052" y="86796"/>
                  </a:lnTo>
                  <a:lnTo>
                    <a:pt x="67890" y="85524"/>
                  </a:lnTo>
                  <a:lnTo>
                    <a:pt x="66317" y="86796"/>
                  </a:lnTo>
                  <a:lnTo>
                    <a:pt x="64744" y="88082"/>
                  </a:lnTo>
                  <a:lnTo>
                    <a:pt x="61581" y="93182"/>
                  </a:lnTo>
                  <a:lnTo>
                    <a:pt x="61581" y="95740"/>
                  </a:lnTo>
                  <a:lnTo>
                    <a:pt x="63154" y="95740"/>
                  </a:lnTo>
                  <a:lnTo>
                    <a:pt x="61581" y="98283"/>
                  </a:lnTo>
                  <a:lnTo>
                    <a:pt x="55272" y="100841"/>
                  </a:lnTo>
                  <a:lnTo>
                    <a:pt x="39475" y="107227"/>
                  </a:lnTo>
                  <a:lnTo>
                    <a:pt x="38220" y="107606"/>
                  </a:lnTo>
                  <a:lnTo>
                    <a:pt x="38220" y="107606"/>
                  </a:lnTo>
                  <a:lnTo>
                    <a:pt x="41065" y="111056"/>
                  </a:lnTo>
                  <a:lnTo>
                    <a:pt x="44211" y="113600"/>
                  </a:lnTo>
                  <a:lnTo>
                    <a:pt x="44211" y="112328"/>
                  </a:lnTo>
                  <a:lnTo>
                    <a:pt x="45801" y="113600"/>
                  </a:lnTo>
                  <a:lnTo>
                    <a:pt x="47374" y="109771"/>
                  </a:lnTo>
                  <a:lnTo>
                    <a:pt x="48947" y="107227"/>
                  </a:lnTo>
                  <a:lnTo>
                    <a:pt x="50536" y="105942"/>
                  </a:lnTo>
                  <a:lnTo>
                    <a:pt x="56845" y="105942"/>
                  </a:lnTo>
                  <a:lnTo>
                    <a:pt x="61581" y="104670"/>
                  </a:lnTo>
                  <a:lnTo>
                    <a:pt x="63154" y="102112"/>
                  </a:lnTo>
                  <a:lnTo>
                    <a:pt x="64744" y="98283"/>
                  </a:lnTo>
                  <a:lnTo>
                    <a:pt x="71052" y="100841"/>
                  </a:lnTo>
                  <a:lnTo>
                    <a:pt x="77361" y="103398"/>
                  </a:lnTo>
                  <a:lnTo>
                    <a:pt x="78951" y="102112"/>
                  </a:lnTo>
                  <a:lnTo>
                    <a:pt x="82097" y="99569"/>
                  </a:lnTo>
                  <a:lnTo>
                    <a:pt x="86849" y="97012"/>
                  </a:lnTo>
                  <a:lnTo>
                    <a:pt x="85260" y="95740"/>
                  </a:lnTo>
                  <a:lnTo>
                    <a:pt x="82097" y="91911"/>
                  </a:lnTo>
                  <a:lnTo>
                    <a:pt x="82097" y="91911"/>
                  </a:lnTo>
                  <a:lnTo>
                    <a:pt x="85260" y="93182"/>
                  </a:lnTo>
                  <a:lnTo>
                    <a:pt x="89995" y="91911"/>
                  </a:lnTo>
                  <a:lnTo>
                    <a:pt x="96321" y="88082"/>
                  </a:lnTo>
                  <a:lnTo>
                    <a:pt x="105792" y="82967"/>
                  </a:lnTo>
                  <a:lnTo>
                    <a:pt x="112101" y="75309"/>
                  </a:lnTo>
                  <a:lnTo>
                    <a:pt x="120000" y="68936"/>
                  </a:lnTo>
                  <a:lnTo>
                    <a:pt x="118410" y="63822"/>
                  </a:lnTo>
                  <a:lnTo>
                    <a:pt x="116837" y="59993"/>
                  </a:lnTo>
                  <a:lnTo>
                    <a:pt x="110528" y="53620"/>
                  </a:lnTo>
                  <a:lnTo>
                    <a:pt x="102630" y="47234"/>
                  </a:lnTo>
                  <a:lnTo>
                    <a:pt x="93158" y="42119"/>
                  </a:lnTo>
                  <a:lnTo>
                    <a:pt x="72625" y="34461"/>
                  </a:lnTo>
                  <a:lnTo>
                    <a:pt x="53682" y="25531"/>
                  </a:lnTo>
                  <a:lnTo>
                    <a:pt x="48947" y="22974"/>
                  </a:lnTo>
                  <a:lnTo>
                    <a:pt x="48947" y="21702"/>
                  </a:lnTo>
                  <a:lnTo>
                    <a:pt x="48947" y="20430"/>
                  </a:lnTo>
                  <a:lnTo>
                    <a:pt x="45801" y="22974"/>
                  </a:lnTo>
                  <a:lnTo>
                    <a:pt x="44211" y="22974"/>
                  </a:lnTo>
                  <a:lnTo>
                    <a:pt x="44211" y="21702"/>
                  </a:lnTo>
                  <a:lnTo>
                    <a:pt x="44211" y="20430"/>
                  </a:lnTo>
                  <a:lnTo>
                    <a:pt x="44211" y="19145"/>
                  </a:lnTo>
                  <a:lnTo>
                    <a:pt x="41065" y="21702"/>
                  </a:lnTo>
                  <a:lnTo>
                    <a:pt x="41065" y="22974"/>
                  </a:lnTo>
                  <a:lnTo>
                    <a:pt x="37902" y="25531"/>
                  </a:lnTo>
                  <a:lnTo>
                    <a:pt x="37902" y="21702"/>
                  </a:lnTo>
                  <a:lnTo>
                    <a:pt x="36329" y="19145"/>
                  </a:lnTo>
                  <a:lnTo>
                    <a:pt x="26858" y="12772"/>
                  </a:lnTo>
                  <a:lnTo>
                    <a:pt x="20532" y="10215"/>
                  </a:lnTo>
                  <a:lnTo>
                    <a:pt x="17386" y="6386"/>
                  </a:lnTo>
                  <a:lnTo>
                    <a:pt x="14223" y="3829"/>
                  </a:lnTo>
                  <a:lnTo>
                    <a:pt x="15796" y="0"/>
                  </a:lnTo>
                  <a:close/>
                  <a:moveTo>
                    <a:pt x="37685" y="107768"/>
                  </a:moveTo>
                  <a:lnTo>
                    <a:pt x="14223" y="114885"/>
                  </a:lnTo>
                  <a:lnTo>
                    <a:pt x="12650" y="114885"/>
                  </a:lnTo>
                  <a:lnTo>
                    <a:pt x="12650" y="118714"/>
                  </a:lnTo>
                  <a:lnTo>
                    <a:pt x="15796" y="119986"/>
                  </a:lnTo>
                  <a:lnTo>
                    <a:pt x="18959" y="119986"/>
                  </a:lnTo>
                  <a:lnTo>
                    <a:pt x="26858" y="118714"/>
                  </a:lnTo>
                  <a:lnTo>
                    <a:pt x="30004" y="117429"/>
                  </a:lnTo>
                  <a:lnTo>
                    <a:pt x="34739" y="114885"/>
                  </a:lnTo>
                  <a:lnTo>
                    <a:pt x="36329" y="111056"/>
                  </a:lnTo>
                  <a:lnTo>
                    <a:pt x="37685" y="1077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6" name="Shape 336"/>
          <p:cNvSpPr/>
          <p:nvPr/>
        </p:nvSpPr>
        <p:spPr>
          <a:xfrm>
            <a:off x="4702071" y="549269"/>
            <a:ext cx="101100" cy="864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Shape 337"/>
          <p:cNvSpPr/>
          <p:nvPr/>
        </p:nvSpPr>
        <p:spPr>
          <a:xfrm rot="5400000">
            <a:off x="6226071" y="1692269"/>
            <a:ext cx="101100" cy="864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Shape 338"/>
          <p:cNvSpPr/>
          <p:nvPr/>
        </p:nvSpPr>
        <p:spPr>
          <a:xfrm>
            <a:off x="2035071" y="549269"/>
            <a:ext cx="101100" cy="864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Shape 339"/>
          <p:cNvSpPr/>
          <p:nvPr/>
        </p:nvSpPr>
        <p:spPr>
          <a:xfrm>
            <a:off x="1349271" y="4054469"/>
            <a:ext cx="101100" cy="864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Shape 340"/>
          <p:cNvSpPr/>
          <p:nvPr/>
        </p:nvSpPr>
        <p:spPr>
          <a:xfrm>
            <a:off x="3330471" y="4054469"/>
            <a:ext cx="101100" cy="864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Shape 341"/>
          <p:cNvSpPr/>
          <p:nvPr/>
        </p:nvSpPr>
        <p:spPr>
          <a:xfrm>
            <a:off x="5616471" y="4054469"/>
            <a:ext cx="101100" cy="864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Shape 342"/>
          <p:cNvSpPr/>
          <p:nvPr/>
        </p:nvSpPr>
        <p:spPr>
          <a:xfrm rot="2967243">
            <a:off x="1958879" y="2454228"/>
            <a:ext cx="101067" cy="86392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Shape 343"/>
          <p:cNvSpPr/>
          <p:nvPr/>
        </p:nvSpPr>
        <p:spPr>
          <a:xfrm rot="2967243">
            <a:off x="3330479" y="2378028"/>
            <a:ext cx="101067" cy="86392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Shape 344"/>
          <p:cNvSpPr/>
          <p:nvPr/>
        </p:nvSpPr>
        <p:spPr>
          <a:xfrm rot="-2338705">
            <a:off x="2111286" y="2377919"/>
            <a:ext cx="101108" cy="86396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Shape 345"/>
          <p:cNvSpPr/>
          <p:nvPr/>
        </p:nvSpPr>
        <p:spPr>
          <a:xfrm rot="-2338705">
            <a:off x="2339886" y="2377919"/>
            <a:ext cx="101108" cy="86396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Shape 346"/>
          <p:cNvSpPr/>
          <p:nvPr/>
        </p:nvSpPr>
        <p:spPr>
          <a:xfrm rot="-3664649">
            <a:off x="3711460" y="2454190"/>
            <a:ext cx="101111" cy="86483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Shape 347"/>
          <p:cNvSpPr/>
          <p:nvPr/>
        </p:nvSpPr>
        <p:spPr>
          <a:xfrm>
            <a:off x="3482871" y="2378069"/>
            <a:ext cx="101100" cy="864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Shape 348"/>
          <p:cNvSpPr/>
          <p:nvPr/>
        </p:nvSpPr>
        <p:spPr>
          <a:xfrm rot="5400000">
            <a:off x="2582676" y="3358649"/>
            <a:ext cx="96900" cy="1107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Shape 349"/>
          <p:cNvSpPr/>
          <p:nvPr/>
        </p:nvSpPr>
        <p:spPr>
          <a:xfrm rot="5400000">
            <a:off x="4792476" y="3358649"/>
            <a:ext cx="96900" cy="110700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Shape 350"/>
          <p:cNvSpPr/>
          <p:nvPr/>
        </p:nvSpPr>
        <p:spPr>
          <a:xfrm>
            <a:off x="820525" y="3055000"/>
            <a:ext cx="4041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Shape 351"/>
          <p:cNvSpPr/>
          <p:nvPr/>
        </p:nvSpPr>
        <p:spPr>
          <a:xfrm>
            <a:off x="820525" y="33597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Shape 352"/>
          <p:cNvSpPr/>
          <p:nvPr/>
        </p:nvSpPr>
        <p:spPr>
          <a:xfrm>
            <a:off x="820525" y="37407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Shape 353"/>
          <p:cNvSpPr/>
          <p:nvPr/>
        </p:nvSpPr>
        <p:spPr>
          <a:xfrm>
            <a:off x="2954125" y="37407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Shape 354"/>
          <p:cNvSpPr/>
          <p:nvPr/>
        </p:nvSpPr>
        <p:spPr>
          <a:xfrm>
            <a:off x="2954125" y="33597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Shape 355"/>
          <p:cNvSpPr/>
          <p:nvPr/>
        </p:nvSpPr>
        <p:spPr>
          <a:xfrm>
            <a:off x="2954125" y="30549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Shape 356"/>
          <p:cNvSpPr/>
          <p:nvPr/>
        </p:nvSpPr>
        <p:spPr>
          <a:xfrm>
            <a:off x="5163925" y="33597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Shape 357"/>
          <p:cNvSpPr/>
          <p:nvPr/>
        </p:nvSpPr>
        <p:spPr>
          <a:xfrm>
            <a:off x="5163925" y="3740795"/>
            <a:ext cx="10683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Shape 358"/>
          <p:cNvSpPr txBox="1"/>
          <p:nvPr/>
        </p:nvSpPr>
        <p:spPr>
          <a:xfrm>
            <a:off x="1909500" y="191300"/>
            <a:ext cx="7470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2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Yarn</a:t>
            </a:r>
          </a:p>
        </p:txBody>
      </p:sp>
      <p:sp>
        <p:nvSpPr>
          <p:cNvPr id="359" name="Shape 359"/>
          <p:cNvSpPr txBox="1"/>
          <p:nvPr/>
        </p:nvSpPr>
        <p:spPr>
          <a:xfrm>
            <a:off x="4262425" y="171325"/>
            <a:ext cx="10683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2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Namenode</a:t>
            </a:r>
          </a:p>
        </p:txBody>
      </p:sp>
      <p:sp>
        <p:nvSpPr>
          <p:cNvPr id="360" name="Shape 360"/>
          <p:cNvSpPr txBox="1"/>
          <p:nvPr/>
        </p:nvSpPr>
        <p:spPr>
          <a:xfrm>
            <a:off x="1890050" y="10295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Resource </a:t>
            </a:r>
            <a:b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Broker</a:t>
            </a:r>
          </a:p>
        </p:txBody>
      </p:sp>
      <p:sp>
        <p:nvSpPr>
          <p:cNvPr id="361" name="Shape 361"/>
          <p:cNvSpPr txBox="1"/>
          <p:nvPr/>
        </p:nvSpPr>
        <p:spPr>
          <a:xfrm>
            <a:off x="1872925" y="14867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Resource </a:t>
            </a:r>
            <a:b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Manager</a:t>
            </a:r>
          </a:p>
        </p:txBody>
      </p:sp>
      <p:sp>
        <p:nvSpPr>
          <p:cNvPr id="362" name="Shape 362"/>
          <p:cNvSpPr txBox="1"/>
          <p:nvPr/>
        </p:nvSpPr>
        <p:spPr>
          <a:xfrm>
            <a:off x="1796725" y="20201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Fault Tolerance Service</a:t>
            </a:r>
          </a:p>
        </p:txBody>
      </p:sp>
      <p:sp>
        <p:nvSpPr>
          <p:cNvPr id="363" name="Shape 363"/>
          <p:cNvSpPr txBox="1"/>
          <p:nvPr/>
        </p:nvSpPr>
        <p:spPr>
          <a:xfrm>
            <a:off x="3185450" y="11057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Optimizer</a:t>
            </a:r>
          </a:p>
        </p:txBody>
      </p:sp>
      <p:sp>
        <p:nvSpPr>
          <p:cNvPr id="364" name="Shape 364"/>
          <p:cNvSpPr txBox="1"/>
          <p:nvPr/>
        </p:nvSpPr>
        <p:spPr>
          <a:xfrm>
            <a:off x="4328450" y="11057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Parser/Analyzer</a:t>
            </a:r>
          </a:p>
        </p:txBody>
      </p:sp>
      <p:sp>
        <p:nvSpPr>
          <p:cNvPr id="365" name="Shape 365"/>
          <p:cNvSpPr txBox="1"/>
          <p:nvPr/>
        </p:nvSpPr>
        <p:spPr>
          <a:xfrm>
            <a:off x="4404650" y="1486700"/>
            <a:ext cx="990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HDFS Catalog Cache</a:t>
            </a:r>
          </a:p>
        </p:txBody>
      </p:sp>
      <p:sp>
        <p:nvSpPr>
          <p:cNvPr id="366" name="Shape 366"/>
          <p:cNvSpPr txBox="1"/>
          <p:nvPr/>
        </p:nvSpPr>
        <p:spPr>
          <a:xfrm>
            <a:off x="3185450" y="20201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Dispatcher</a:t>
            </a:r>
          </a:p>
        </p:txBody>
      </p:sp>
      <p:sp>
        <p:nvSpPr>
          <p:cNvPr id="367" name="Shape 367"/>
          <p:cNvSpPr txBox="1"/>
          <p:nvPr/>
        </p:nvSpPr>
        <p:spPr>
          <a:xfrm>
            <a:off x="4480850" y="20201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Catalog </a:t>
            </a:r>
            <a:b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Service</a:t>
            </a:r>
          </a:p>
        </p:txBody>
      </p:sp>
      <p:sp>
        <p:nvSpPr>
          <p:cNvPr id="368" name="Shape 368"/>
          <p:cNvSpPr txBox="1"/>
          <p:nvPr/>
        </p:nvSpPr>
        <p:spPr>
          <a:xfrm>
            <a:off x="6777025" y="1542925"/>
            <a:ext cx="10683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Client</a:t>
            </a:r>
          </a:p>
        </p:txBody>
      </p:sp>
      <p:sp>
        <p:nvSpPr>
          <p:cNvPr id="369" name="Shape 369"/>
          <p:cNvSpPr txBox="1"/>
          <p:nvPr/>
        </p:nvSpPr>
        <p:spPr>
          <a:xfrm>
            <a:off x="2814625" y="4590925"/>
            <a:ext cx="18123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2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External System</a:t>
            </a:r>
          </a:p>
        </p:txBody>
      </p:sp>
      <p:sp>
        <p:nvSpPr>
          <p:cNvPr id="370" name="Shape 370"/>
          <p:cNvSpPr txBox="1"/>
          <p:nvPr/>
        </p:nvSpPr>
        <p:spPr>
          <a:xfrm>
            <a:off x="3185450" y="36965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NM</a:t>
            </a: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&amp; </a:t>
            </a:r>
            <a:r>
              <a:rPr b="1" lang="en" sz="10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DN</a:t>
            </a:r>
          </a:p>
        </p:txBody>
      </p:sp>
      <p:sp>
        <p:nvSpPr>
          <p:cNvPr id="371" name="Shape 371"/>
          <p:cNvSpPr txBox="1"/>
          <p:nvPr/>
        </p:nvSpPr>
        <p:spPr>
          <a:xfrm>
            <a:off x="5395250" y="36965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rgbClr val="BF9000"/>
                </a:solidFill>
                <a:latin typeface="Sniglet"/>
                <a:ea typeface="Sniglet"/>
                <a:cs typeface="Sniglet"/>
                <a:sym typeface="Sniglet"/>
              </a:rPr>
              <a:t>Datanode</a:t>
            </a:r>
          </a:p>
        </p:txBody>
      </p:sp>
      <p:sp>
        <p:nvSpPr>
          <p:cNvPr id="372" name="Shape 372"/>
          <p:cNvSpPr txBox="1"/>
          <p:nvPr/>
        </p:nvSpPr>
        <p:spPr>
          <a:xfrm>
            <a:off x="899450" y="36965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rgbClr val="45818E"/>
                </a:solidFill>
                <a:latin typeface="Sniglet"/>
                <a:ea typeface="Sniglet"/>
                <a:cs typeface="Sniglet"/>
                <a:sym typeface="Sniglet"/>
              </a:rPr>
              <a:t>Node Manager</a:t>
            </a:r>
          </a:p>
        </p:txBody>
      </p:sp>
      <p:sp>
        <p:nvSpPr>
          <p:cNvPr id="373" name="Shape 373"/>
          <p:cNvSpPr txBox="1"/>
          <p:nvPr/>
        </p:nvSpPr>
        <p:spPr>
          <a:xfrm>
            <a:off x="803450" y="33155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Physical Segment</a:t>
            </a:r>
          </a:p>
        </p:txBody>
      </p:sp>
      <p:sp>
        <p:nvSpPr>
          <p:cNvPr id="374" name="Shape 374"/>
          <p:cNvSpPr txBox="1"/>
          <p:nvPr/>
        </p:nvSpPr>
        <p:spPr>
          <a:xfrm>
            <a:off x="2937050" y="33155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Physical Segment</a:t>
            </a:r>
          </a:p>
        </p:txBody>
      </p:sp>
      <p:sp>
        <p:nvSpPr>
          <p:cNvPr id="375" name="Shape 375"/>
          <p:cNvSpPr txBox="1"/>
          <p:nvPr/>
        </p:nvSpPr>
        <p:spPr>
          <a:xfrm>
            <a:off x="5146850" y="33155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Physical Segment</a:t>
            </a:r>
          </a:p>
        </p:txBody>
      </p:sp>
      <p:sp>
        <p:nvSpPr>
          <p:cNvPr id="376" name="Shape 376"/>
          <p:cNvSpPr/>
          <p:nvPr/>
        </p:nvSpPr>
        <p:spPr>
          <a:xfrm>
            <a:off x="1430125" y="3055000"/>
            <a:ext cx="4041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Shape 377"/>
          <p:cNvSpPr/>
          <p:nvPr/>
        </p:nvSpPr>
        <p:spPr>
          <a:xfrm>
            <a:off x="5163925" y="3055000"/>
            <a:ext cx="3525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Shape 378"/>
          <p:cNvSpPr txBox="1"/>
          <p:nvPr/>
        </p:nvSpPr>
        <p:spPr>
          <a:xfrm>
            <a:off x="2937050" y="30107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Virtual</a:t>
            </a: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 Segment</a:t>
            </a:r>
          </a:p>
        </p:txBody>
      </p:sp>
      <p:sp>
        <p:nvSpPr>
          <p:cNvPr id="379" name="Shape 379"/>
          <p:cNvSpPr txBox="1"/>
          <p:nvPr/>
        </p:nvSpPr>
        <p:spPr>
          <a:xfrm>
            <a:off x="879650" y="30107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380" name="Shape 380"/>
          <p:cNvSpPr txBox="1"/>
          <p:nvPr/>
        </p:nvSpPr>
        <p:spPr>
          <a:xfrm>
            <a:off x="1489250" y="30107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381" name="Shape 381"/>
          <p:cNvSpPr txBox="1"/>
          <p:nvPr/>
        </p:nvSpPr>
        <p:spPr>
          <a:xfrm>
            <a:off x="137450" y="13343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HAWQ Master</a:t>
            </a:r>
          </a:p>
        </p:txBody>
      </p:sp>
      <p:sp>
        <p:nvSpPr>
          <p:cNvPr id="382" name="Shape 382"/>
          <p:cNvSpPr txBox="1"/>
          <p:nvPr/>
        </p:nvSpPr>
        <p:spPr>
          <a:xfrm>
            <a:off x="1432850" y="6485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libyarn</a:t>
            </a:r>
          </a:p>
        </p:txBody>
      </p:sp>
      <p:sp>
        <p:nvSpPr>
          <p:cNvPr id="383" name="Shape 383"/>
          <p:cNvSpPr txBox="1"/>
          <p:nvPr/>
        </p:nvSpPr>
        <p:spPr>
          <a:xfrm>
            <a:off x="4176050" y="30869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Interconnect</a:t>
            </a:r>
          </a:p>
        </p:txBody>
      </p:sp>
      <p:sp>
        <p:nvSpPr>
          <p:cNvPr id="384" name="Shape 384"/>
          <p:cNvSpPr txBox="1"/>
          <p:nvPr/>
        </p:nvSpPr>
        <p:spPr>
          <a:xfrm>
            <a:off x="2042450" y="30869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9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Interconnect</a:t>
            </a:r>
          </a:p>
        </p:txBody>
      </p:sp>
      <p:sp>
        <p:nvSpPr>
          <p:cNvPr id="385" name="Shape 385"/>
          <p:cNvSpPr/>
          <p:nvPr/>
        </p:nvSpPr>
        <p:spPr>
          <a:xfrm rot="-2997707">
            <a:off x="6158837" y="3486872"/>
            <a:ext cx="264884" cy="180994"/>
          </a:xfrm>
          <a:custGeom>
            <a:pathLst>
              <a:path extrusionOk="0" h="120000" w="120000">
                <a:moveTo>
                  <a:pt x="108462" y="67330"/>
                </a:moveTo>
                <a:lnTo>
                  <a:pt x="108075" y="67787"/>
                </a:lnTo>
                <a:lnTo>
                  <a:pt x="108075" y="68243"/>
                </a:lnTo>
                <a:lnTo>
                  <a:pt x="108462" y="69160"/>
                </a:lnTo>
                <a:lnTo>
                  <a:pt x="108462" y="67330"/>
                </a:lnTo>
                <a:close/>
                <a:moveTo>
                  <a:pt x="32309" y="113586"/>
                </a:moveTo>
                <a:lnTo>
                  <a:pt x="33846" y="114043"/>
                </a:lnTo>
                <a:lnTo>
                  <a:pt x="33076" y="114043"/>
                </a:lnTo>
                <a:lnTo>
                  <a:pt x="32309" y="113586"/>
                </a:lnTo>
                <a:close/>
                <a:moveTo>
                  <a:pt x="118075" y="4"/>
                </a:moveTo>
                <a:lnTo>
                  <a:pt x="118075" y="461"/>
                </a:lnTo>
                <a:lnTo>
                  <a:pt x="117309" y="1378"/>
                </a:lnTo>
                <a:lnTo>
                  <a:pt x="117692" y="1378"/>
                </a:lnTo>
                <a:lnTo>
                  <a:pt x="117692" y="2752"/>
                </a:lnTo>
                <a:lnTo>
                  <a:pt x="116921" y="2752"/>
                </a:lnTo>
                <a:lnTo>
                  <a:pt x="117692" y="3208"/>
                </a:lnTo>
                <a:lnTo>
                  <a:pt x="116921" y="4126"/>
                </a:lnTo>
                <a:lnTo>
                  <a:pt x="116921" y="5044"/>
                </a:lnTo>
                <a:lnTo>
                  <a:pt x="116538" y="5044"/>
                </a:lnTo>
                <a:lnTo>
                  <a:pt x="116155" y="5956"/>
                </a:lnTo>
                <a:lnTo>
                  <a:pt x="116921" y="6874"/>
                </a:lnTo>
                <a:lnTo>
                  <a:pt x="118075" y="7791"/>
                </a:lnTo>
                <a:lnTo>
                  <a:pt x="116538" y="8704"/>
                </a:lnTo>
                <a:lnTo>
                  <a:pt x="117692" y="9622"/>
                </a:lnTo>
                <a:lnTo>
                  <a:pt x="118075" y="10539"/>
                </a:lnTo>
                <a:lnTo>
                  <a:pt x="117692" y="10996"/>
                </a:lnTo>
                <a:lnTo>
                  <a:pt x="117309" y="11452"/>
                </a:lnTo>
                <a:lnTo>
                  <a:pt x="117692" y="11452"/>
                </a:lnTo>
                <a:lnTo>
                  <a:pt x="117309" y="11913"/>
                </a:lnTo>
                <a:lnTo>
                  <a:pt x="117692" y="12369"/>
                </a:lnTo>
                <a:lnTo>
                  <a:pt x="117692" y="12826"/>
                </a:lnTo>
                <a:lnTo>
                  <a:pt x="116538" y="12826"/>
                </a:lnTo>
                <a:lnTo>
                  <a:pt x="116921" y="13287"/>
                </a:lnTo>
                <a:lnTo>
                  <a:pt x="117309" y="13743"/>
                </a:lnTo>
                <a:lnTo>
                  <a:pt x="117309" y="16035"/>
                </a:lnTo>
                <a:lnTo>
                  <a:pt x="116921" y="17865"/>
                </a:lnTo>
                <a:lnTo>
                  <a:pt x="116538" y="19239"/>
                </a:lnTo>
                <a:lnTo>
                  <a:pt x="117309" y="19700"/>
                </a:lnTo>
                <a:lnTo>
                  <a:pt x="117309" y="21074"/>
                </a:lnTo>
                <a:lnTo>
                  <a:pt x="116538" y="20613"/>
                </a:lnTo>
                <a:lnTo>
                  <a:pt x="116538" y="21074"/>
                </a:lnTo>
                <a:lnTo>
                  <a:pt x="116921" y="21530"/>
                </a:lnTo>
                <a:lnTo>
                  <a:pt x="116155" y="21530"/>
                </a:lnTo>
                <a:lnTo>
                  <a:pt x="116538" y="22904"/>
                </a:lnTo>
                <a:lnTo>
                  <a:pt x="116155" y="24278"/>
                </a:lnTo>
                <a:lnTo>
                  <a:pt x="117309" y="23822"/>
                </a:lnTo>
                <a:lnTo>
                  <a:pt x="118463" y="24735"/>
                </a:lnTo>
                <a:lnTo>
                  <a:pt x="118463" y="24735"/>
                </a:lnTo>
                <a:lnTo>
                  <a:pt x="117309" y="24278"/>
                </a:lnTo>
                <a:lnTo>
                  <a:pt x="116921" y="24278"/>
                </a:lnTo>
                <a:lnTo>
                  <a:pt x="117309" y="24735"/>
                </a:lnTo>
                <a:lnTo>
                  <a:pt x="116538" y="24735"/>
                </a:lnTo>
                <a:lnTo>
                  <a:pt x="115768" y="27026"/>
                </a:lnTo>
                <a:lnTo>
                  <a:pt x="115768" y="27944"/>
                </a:lnTo>
                <a:lnTo>
                  <a:pt x="116538" y="29317"/>
                </a:lnTo>
                <a:lnTo>
                  <a:pt x="115768" y="33895"/>
                </a:lnTo>
                <a:lnTo>
                  <a:pt x="115384" y="35726"/>
                </a:lnTo>
                <a:lnTo>
                  <a:pt x="114614" y="37561"/>
                </a:lnTo>
                <a:lnTo>
                  <a:pt x="114614" y="37100"/>
                </a:lnTo>
                <a:lnTo>
                  <a:pt x="114614" y="36643"/>
                </a:lnTo>
                <a:lnTo>
                  <a:pt x="113460" y="39391"/>
                </a:lnTo>
                <a:lnTo>
                  <a:pt x="113460" y="39391"/>
                </a:lnTo>
                <a:lnTo>
                  <a:pt x="113843" y="38935"/>
                </a:lnTo>
                <a:lnTo>
                  <a:pt x="111923" y="43513"/>
                </a:lnTo>
                <a:lnTo>
                  <a:pt x="113077" y="43513"/>
                </a:lnTo>
                <a:lnTo>
                  <a:pt x="112306" y="44887"/>
                </a:lnTo>
                <a:lnTo>
                  <a:pt x="112306" y="45804"/>
                </a:lnTo>
                <a:lnTo>
                  <a:pt x="112690" y="46261"/>
                </a:lnTo>
                <a:lnTo>
                  <a:pt x="112690" y="47634"/>
                </a:lnTo>
                <a:lnTo>
                  <a:pt x="112306" y="48091"/>
                </a:lnTo>
                <a:lnTo>
                  <a:pt x="111923" y="48091"/>
                </a:lnTo>
                <a:lnTo>
                  <a:pt x="111536" y="47178"/>
                </a:lnTo>
                <a:lnTo>
                  <a:pt x="111153" y="47634"/>
                </a:lnTo>
                <a:lnTo>
                  <a:pt x="110382" y="48091"/>
                </a:lnTo>
                <a:lnTo>
                  <a:pt x="110769" y="48552"/>
                </a:lnTo>
                <a:lnTo>
                  <a:pt x="110382" y="49008"/>
                </a:lnTo>
                <a:lnTo>
                  <a:pt x="110382" y="49926"/>
                </a:lnTo>
                <a:lnTo>
                  <a:pt x="110769" y="50839"/>
                </a:lnTo>
                <a:lnTo>
                  <a:pt x="110769" y="52212"/>
                </a:lnTo>
                <a:lnTo>
                  <a:pt x="109228" y="52212"/>
                </a:lnTo>
                <a:lnTo>
                  <a:pt x="108845" y="51756"/>
                </a:lnTo>
                <a:lnTo>
                  <a:pt x="108845" y="52674"/>
                </a:lnTo>
                <a:lnTo>
                  <a:pt x="108462" y="53130"/>
                </a:lnTo>
                <a:lnTo>
                  <a:pt x="107691" y="53130"/>
                </a:lnTo>
                <a:lnTo>
                  <a:pt x="107691" y="53586"/>
                </a:lnTo>
                <a:lnTo>
                  <a:pt x="108075" y="53586"/>
                </a:lnTo>
                <a:lnTo>
                  <a:pt x="108462" y="54048"/>
                </a:lnTo>
                <a:lnTo>
                  <a:pt x="108462" y="54960"/>
                </a:lnTo>
                <a:lnTo>
                  <a:pt x="108462" y="55878"/>
                </a:lnTo>
                <a:lnTo>
                  <a:pt x="108075" y="55878"/>
                </a:lnTo>
                <a:lnTo>
                  <a:pt x="108075" y="55421"/>
                </a:lnTo>
                <a:lnTo>
                  <a:pt x="107691" y="55421"/>
                </a:lnTo>
                <a:lnTo>
                  <a:pt x="107691" y="54960"/>
                </a:lnTo>
                <a:lnTo>
                  <a:pt x="107308" y="57252"/>
                </a:lnTo>
                <a:lnTo>
                  <a:pt x="106921" y="56795"/>
                </a:lnTo>
                <a:lnTo>
                  <a:pt x="106538" y="57252"/>
                </a:lnTo>
                <a:lnTo>
                  <a:pt x="106921" y="57252"/>
                </a:lnTo>
                <a:lnTo>
                  <a:pt x="107308" y="58626"/>
                </a:lnTo>
                <a:lnTo>
                  <a:pt x="107691" y="59999"/>
                </a:lnTo>
                <a:lnTo>
                  <a:pt x="106154" y="60917"/>
                </a:lnTo>
                <a:lnTo>
                  <a:pt x="105001" y="61835"/>
                </a:lnTo>
                <a:lnTo>
                  <a:pt x="104613" y="62747"/>
                </a:lnTo>
                <a:lnTo>
                  <a:pt x="105001" y="62747"/>
                </a:lnTo>
                <a:lnTo>
                  <a:pt x="105001" y="63208"/>
                </a:lnTo>
                <a:lnTo>
                  <a:pt x="105384" y="61835"/>
                </a:lnTo>
                <a:lnTo>
                  <a:pt x="105767" y="63208"/>
                </a:lnTo>
                <a:lnTo>
                  <a:pt x="106154" y="62291"/>
                </a:lnTo>
                <a:lnTo>
                  <a:pt x="106538" y="62747"/>
                </a:lnTo>
                <a:lnTo>
                  <a:pt x="105767" y="64121"/>
                </a:lnTo>
                <a:lnTo>
                  <a:pt x="104613" y="63665"/>
                </a:lnTo>
                <a:lnTo>
                  <a:pt x="103847" y="64121"/>
                </a:lnTo>
                <a:lnTo>
                  <a:pt x="103459" y="65039"/>
                </a:lnTo>
                <a:lnTo>
                  <a:pt x="103076" y="67330"/>
                </a:lnTo>
                <a:lnTo>
                  <a:pt x="102693" y="70078"/>
                </a:lnTo>
                <a:lnTo>
                  <a:pt x="102306" y="70991"/>
                </a:lnTo>
                <a:lnTo>
                  <a:pt x="101922" y="71908"/>
                </a:lnTo>
                <a:lnTo>
                  <a:pt x="101539" y="71452"/>
                </a:lnTo>
                <a:lnTo>
                  <a:pt x="101152" y="70534"/>
                </a:lnTo>
                <a:lnTo>
                  <a:pt x="100769" y="72365"/>
                </a:lnTo>
                <a:lnTo>
                  <a:pt x="100769" y="73738"/>
                </a:lnTo>
                <a:lnTo>
                  <a:pt x="100769" y="74200"/>
                </a:lnTo>
                <a:lnTo>
                  <a:pt x="101152" y="74200"/>
                </a:lnTo>
                <a:lnTo>
                  <a:pt x="99998" y="74656"/>
                </a:lnTo>
                <a:lnTo>
                  <a:pt x="99232" y="75112"/>
                </a:lnTo>
                <a:lnTo>
                  <a:pt x="98078" y="77404"/>
                </a:lnTo>
                <a:lnTo>
                  <a:pt x="97691" y="79695"/>
                </a:lnTo>
                <a:lnTo>
                  <a:pt x="96924" y="81069"/>
                </a:lnTo>
                <a:lnTo>
                  <a:pt x="95383" y="81069"/>
                </a:lnTo>
                <a:lnTo>
                  <a:pt x="94617" y="82443"/>
                </a:lnTo>
                <a:lnTo>
                  <a:pt x="93846" y="84273"/>
                </a:lnTo>
                <a:lnTo>
                  <a:pt x="93076" y="86565"/>
                </a:lnTo>
                <a:lnTo>
                  <a:pt x="93076" y="86104"/>
                </a:lnTo>
                <a:lnTo>
                  <a:pt x="92692" y="85647"/>
                </a:lnTo>
                <a:lnTo>
                  <a:pt x="92692" y="85647"/>
                </a:lnTo>
                <a:lnTo>
                  <a:pt x="93076" y="87021"/>
                </a:lnTo>
                <a:lnTo>
                  <a:pt x="91539" y="87021"/>
                </a:lnTo>
                <a:lnTo>
                  <a:pt x="91922" y="86104"/>
                </a:lnTo>
                <a:lnTo>
                  <a:pt x="91539" y="86104"/>
                </a:lnTo>
                <a:lnTo>
                  <a:pt x="91155" y="86565"/>
                </a:lnTo>
                <a:lnTo>
                  <a:pt x="90768" y="88395"/>
                </a:lnTo>
                <a:lnTo>
                  <a:pt x="90385" y="89769"/>
                </a:lnTo>
                <a:lnTo>
                  <a:pt x="90002" y="90225"/>
                </a:lnTo>
                <a:lnTo>
                  <a:pt x="89231" y="90225"/>
                </a:lnTo>
                <a:lnTo>
                  <a:pt x="88460" y="92978"/>
                </a:lnTo>
                <a:lnTo>
                  <a:pt x="88077" y="91604"/>
                </a:lnTo>
                <a:lnTo>
                  <a:pt x="88077" y="92517"/>
                </a:lnTo>
                <a:lnTo>
                  <a:pt x="87307" y="92978"/>
                </a:lnTo>
                <a:lnTo>
                  <a:pt x="85382" y="94808"/>
                </a:lnTo>
                <a:lnTo>
                  <a:pt x="83075" y="96182"/>
                </a:lnTo>
                <a:lnTo>
                  <a:pt x="81155" y="97556"/>
                </a:lnTo>
                <a:lnTo>
                  <a:pt x="81921" y="98012"/>
                </a:lnTo>
                <a:lnTo>
                  <a:pt x="82308" y="98473"/>
                </a:lnTo>
                <a:lnTo>
                  <a:pt x="81155" y="98930"/>
                </a:lnTo>
                <a:lnTo>
                  <a:pt x="81155" y="98473"/>
                </a:lnTo>
                <a:lnTo>
                  <a:pt x="80767" y="98012"/>
                </a:lnTo>
                <a:lnTo>
                  <a:pt x="80767" y="98473"/>
                </a:lnTo>
                <a:lnTo>
                  <a:pt x="80767" y="98930"/>
                </a:lnTo>
                <a:lnTo>
                  <a:pt x="78460" y="98473"/>
                </a:lnTo>
                <a:lnTo>
                  <a:pt x="78847" y="98930"/>
                </a:lnTo>
                <a:lnTo>
                  <a:pt x="78460" y="99386"/>
                </a:lnTo>
                <a:lnTo>
                  <a:pt x="79230" y="99847"/>
                </a:lnTo>
                <a:lnTo>
                  <a:pt x="78847" y="100304"/>
                </a:lnTo>
                <a:lnTo>
                  <a:pt x="77306" y="100304"/>
                </a:lnTo>
                <a:lnTo>
                  <a:pt x="75769" y="102134"/>
                </a:lnTo>
                <a:lnTo>
                  <a:pt x="73845" y="103969"/>
                </a:lnTo>
                <a:lnTo>
                  <a:pt x="72308" y="105343"/>
                </a:lnTo>
                <a:lnTo>
                  <a:pt x="70771" y="105799"/>
                </a:lnTo>
                <a:lnTo>
                  <a:pt x="69617" y="107173"/>
                </a:lnTo>
                <a:lnTo>
                  <a:pt x="68463" y="108547"/>
                </a:lnTo>
                <a:lnTo>
                  <a:pt x="68076" y="108091"/>
                </a:lnTo>
                <a:lnTo>
                  <a:pt x="67693" y="107630"/>
                </a:lnTo>
                <a:lnTo>
                  <a:pt x="66539" y="107630"/>
                </a:lnTo>
                <a:lnTo>
                  <a:pt x="64615" y="109003"/>
                </a:lnTo>
                <a:lnTo>
                  <a:pt x="58463" y="110839"/>
                </a:lnTo>
                <a:lnTo>
                  <a:pt x="58463" y="111295"/>
                </a:lnTo>
                <a:lnTo>
                  <a:pt x="58463" y="111751"/>
                </a:lnTo>
                <a:lnTo>
                  <a:pt x="58075" y="112212"/>
                </a:lnTo>
                <a:lnTo>
                  <a:pt x="57309" y="111751"/>
                </a:lnTo>
                <a:lnTo>
                  <a:pt x="56921" y="111295"/>
                </a:lnTo>
                <a:lnTo>
                  <a:pt x="56155" y="111295"/>
                </a:lnTo>
                <a:lnTo>
                  <a:pt x="56155" y="112669"/>
                </a:lnTo>
                <a:lnTo>
                  <a:pt x="55001" y="112212"/>
                </a:lnTo>
                <a:lnTo>
                  <a:pt x="53460" y="112212"/>
                </a:lnTo>
                <a:lnTo>
                  <a:pt x="51540" y="112669"/>
                </a:lnTo>
                <a:lnTo>
                  <a:pt x="50769" y="113125"/>
                </a:lnTo>
                <a:lnTo>
                  <a:pt x="49232" y="112669"/>
                </a:lnTo>
                <a:lnTo>
                  <a:pt x="48079" y="112212"/>
                </a:lnTo>
                <a:lnTo>
                  <a:pt x="46925" y="114499"/>
                </a:lnTo>
                <a:lnTo>
                  <a:pt x="46154" y="113586"/>
                </a:lnTo>
                <a:lnTo>
                  <a:pt x="45384" y="113125"/>
                </a:lnTo>
                <a:lnTo>
                  <a:pt x="44230" y="113125"/>
                </a:lnTo>
                <a:lnTo>
                  <a:pt x="43076" y="113586"/>
                </a:lnTo>
                <a:lnTo>
                  <a:pt x="43076" y="113125"/>
                </a:lnTo>
                <a:lnTo>
                  <a:pt x="41539" y="113125"/>
                </a:lnTo>
                <a:lnTo>
                  <a:pt x="39615" y="114043"/>
                </a:lnTo>
                <a:lnTo>
                  <a:pt x="39615" y="113125"/>
                </a:lnTo>
                <a:lnTo>
                  <a:pt x="39232" y="114043"/>
                </a:lnTo>
                <a:lnTo>
                  <a:pt x="38461" y="114960"/>
                </a:lnTo>
                <a:lnTo>
                  <a:pt x="38078" y="114499"/>
                </a:lnTo>
                <a:lnTo>
                  <a:pt x="38461" y="114499"/>
                </a:lnTo>
                <a:lnTo>
                  <a:pt x="38078" y="114043"/>
                </a:lnTo>
                <a:lnTo>
                  <a:pt x="37695" y="114043"/>
                </a:lnTo>
                <a:lnTo>
                  <a:pt x="37695" y="114499"/>
                </a:lnTo>
                <a:lnTo>
                  <a:pt x="37307" y="114043"/>
                </a:lnTo>
                <a:lnTo>
                  <a:pt x="36154" y="114960"/>
                </a:lnTo>
                <a:lnTo>
                  <a:pt x="35770" y="114960"/>
                </a:lnTo>
                <a:lnTo>
                  <a:pt x="35387" y="114043"/>
                </a:lnTo>
                <a:lnTo>
                  <a:pt x="35000" y="114499"/>
                </a:lnTo>
                <a:lnTo>
                  <a:pt x="34617" y="114499"/>
                </a:lnTo>
                <a:lnTo>
                  <a:pt x="34233" y="114043"/>
                </a:lnTo>
                <a:lnTo>
                  <a:pt x="33846" y="114043"/>
                </a:lnTo>
                <a:lnTo>
                  <a:pt x="33463" y="113125"/>
                </a:lnTo>
                <a:lnTo>
                  <a:pt x="33846" y="112212"/>
                </a:lnTo>
                <a:lnTo>
                  <a:pt x="33846" y="112212"/>
                </a:lnTo>
                <a:lnTo>
                  <a:pt x="32692" y="112669"/>
                </a:lnTo>
                <a:lnTo>
                  <a:pt x="31155" y="112669"/>
                </a:lnTo>
                <a:lnTo>
                  <a:pt x="30002" y="113125"/>
                </a:lnTo>
                <a:lnTo>
                  <a:pt x="29614" y="113125"/>
                </a:lnTo>
                <a:lnTo>
                  <a:pt x="29614" y="113586"/>
                </a:lnTo>
                <a:lnTo>
                  <a:pt x="30768" y="113586"/>
                </a:lnTo>
                <a:lnTo>
                  <a:pt x="30385" y="114043"/>
                </a:lnTo>
                <a:lnTo>
                  <a:pt x="30002" y="114043"/>
                </a:lnTo>
                <a:lnTo>
                  <a:pt x="29231" y="114960"/>
                </a:lnTo>
                <a:lnTo>
                  <a:pt x="28460" y="113586"/>
                </a:lnTo>
                <a:lnTo>
                  <a:pt x="27307" y="112669"/>
                </a:lnTo>
                <a:lnTo>
                  <a:pt x="26923" y="112212"/>
                </a:lnTo>
                <a:lnTo>
                  <a:pt x="26153" y="112669"/>
                </a:lnTo>
                <a:lnTo>
                  <a:pt x="25386" y="113125"/>
                </a:lnTo>
                <a:lnTo>
                  <a:pt x="24999" y="114043"/>
                </a:lnTo>
                <a:lnTo>
                  <a:pt x="24616" y="114043"/>
                </a:lnTo>
                <a:lnTo>
                  <a:pt x="24616" y="113586"/>
                </a:lnTo>
                <a:lnTo>
                  <a:pt x="24999" y="112669"/>
                </a:lnTo>
                <a:lnTo>
                  <a:pt x="23845" y="113125"/>
                </a:lnTo>
                <a:lnTo>
                  <a:pt x="23079" y="113586"/>
                </a:lnTo>
                <a:lnTo>
                  <a:pt x="20771" y="112669"/>
                </a:lnTo>
                <a:lnTo>
                  <a:pt x="16540" y="111751"/>
                </a:lnTo>
                <a:lnTo>
                  <a:pt x="11924" y="110839"/>
                </a:lnTo>
                <a:lnTo>
                  <a:pt x="9234" y="110839"/>
                </a:lnTo>
                <a:lnTo>
                  <a:pt x="9234" y="109921"/>
                </a:lnTo>
                <a:lnTo>
                  <a:pt x="7693" y="109921"/>
                </a:lnTo>
                <a:lnTo>
                  <a:pt x="6156" y="109465"/>
                </a:lnTo>
                <a:lnTo>
                  <a:pt x="3848" y="107173"/>
                </a:lnTo>
                <a:lnTo>
                  <a:pt x="3848" y="106256"/>
                </a:lnTo>
                <a:lnTo>
                  <a:pt x="4231" y="105343"/>
                </a:lnTo>
                <a:lnTo>
                  <a:pt x="3078" y="105343"/>
                </a:lnTo>
                <a:lnTo>
                  <a:pt x="1924" y="105799"/>
                </a:lnTo>
                <a:lnTo>
                  <a:pt x="387" y="107173"/>
                </a:lnTo>
                <a:lnTo>
                  <a:pt x="0" y="108091"/>
                </a:lnTo>
                <a:lnTo>
                  <a:pt x="0" y="108547"/>
                </a:lnTo>
                <a:lnTo>
                  <a:pt x="1153" y="109003"/>
                </a:lnTo>
                <a:lnTo>
                  <a:pt x="770" y="109465"/>
                </a:lnTo>
                <a:lnTo>
                  <a:pt x="387" y="109003"/>
                </a:lnTo>
                <a:lnTo>
                  <a:pt x="387" y="109921"/>
                </a:lnTo>
                <a:lnTo>
                  <a:pt x="1153" y="109921"/>
                </a:lnTo>
                <a:lnTo>
                  <a:pt x="2307" y="110377"/>
                </a:lnTo>
                <a:lnTo>
                  <a:pt x="1924" y="110839"/>
                </a:lnTo>
                <a:lnTo>
                  <a:pt x="1924" y="111295"/>
                </a:lnTo>
                <a:lnTo>
                  <a:pt x="2694" y="110377"/>
                </a:lnTo>
                <a:lnTo>
                  <a:pt x="3078" y="111295"/>
                </a:lnTo>
                <a:lnTo>
                  <a:pt x="3078" y="111751"/>
                </a:lnTo>
                <a:lnTo>
                  <a:pt x="2694" y="111751"/>
                </a:lnTo>
                <a:lnTo>
                  <a:pt x="3848" y="112212"/>
                </a:lnTo>
                <a:lnTo>
                  <a:pt x="4615" y="112669"/>
                </a:lnTo>
                <a:lnTo>
                  <a:pt x="6539" y="113586"/>
                </a:lnTo>
                <a:lnTo>
                  <a:pt x="6156" y="114043"/>
                </a:lnTo>
                <a:lnTo>
                  <a:pt x="6156" y="114499"/>
                </a:lnTo>
                <a:lnTo>
                  <a:pt x="7309" y="114960"/>
                </a:lnTo>
                <a:lnTo>
                  <a:pt x="8846" y="115417"/>
                </a:lnTo>
                <a:lnTo>
                  <a:pt x="10000" y="115417"/>
                </a:lnTo>
                <a:lnTo>
                  <a:pt x="9617" y="115873"/>
                </a:lnTo>
                <a:lnTo>
                  <a:pt x="10771" y="116791"/>
                </a:lnTo>
                <a:lnTo>
                  <a:pt x="11154" y="115873"/>
                </a:lnTo>
                <a:lnTo>
                  <a:pt x="12308" y="114960"/>
                </a:lnTo>
                <a:lnTo>
                  <a:pt x="11924" y="116334"/>
                </a:lnTo>
                <a:lnTo>
                  <a:pt x="11541" y="117247"/>
                </a:lnTo>
                <a:lnTo>
                  <a:pt x="12695" y="115873"/>
                </a:lnTo>
                <a:lnTo>
                  <a:pt x="13078" y="117247"/>
                </a:lnTo>
                <a:lnTo>
                  <a:pt x="13461" y="116334"/>
                </a:lnTo>
                <a:lnTo>
                  <a:pt x="14232" y="116791"/>
                </a:lnTo>
                <a:lnTo>
                  <a:pt x="14615" y="118164"/>
                </a:lnTo>
                <a:lnTo>
                  <a:pt x="15003" y="117708"/>
                </a:lnTo>
                <a:lnTo>
                  <a:pt x="15386" y="116791"/>
                </a:lnTo>
                <a:lnTo>
                  <a:pt x="15769" y="117247"/>
                </a:lnTo>
                <a:lnTo>
                  <a:pt x="15769" y="118164"/>
                </a:lnTo>
                <a:lnTo>
                  <a:pt x="18077" y="117247"/>
                </a:lnTo>
                <a:lnTo>
                  <a:pt x="19230" y="116791"/>
                </a:lnTo>
                <a:lnTo>
                  <a:pt x="19618" y="117247"/>
                </a:lnTo>
                <a:lnTo>
                  <a:pt x="19618" y="115873"/>
                </a:lnTo>
                <a:lnTo>
                  <a:pt x="20384" y="115417"/>
                </a:lnTo>
                <a:lnTo>
                  <a:pt x="20384" y="115873"/>
                </a:lnTo>
                <a:lnTo>
                  <a:pt x="20001" y="116791"/>
                </a:lnTo>
                <a:lnTo>
                  <a:pt x="20771" y="116334"/>
                </a:lnTo>
                <a:lnTo>
                  <a:pt x="21925" y="116334"/>
                </a:lnTo>
                <a:lnTo>
                  <a:pt x="21925" y="117247"/>
                </a:lnTo>
                <a:lnTo>
                  <a:pt x="20384" y="117247"/>
                </a:lnTo>
                <a:lnTo>
                  <a:pt x="20771" y="117708"/>
                </a:lnTo>
                <a:lnTo>
                  <a:pt x="20384" y="117708"/>
                </a:lnTo>
                <a:lnTo>
                  <a:pt x="20384" y="118621"/>
                </a:lnTo>
                <a:lnTo>
                  <a:pt x="21925" y="118621"/>
                </a:lnTo>
                <a:lnTo>
                  <a:pt x="22692" y="117708"/>
                </a:lnTo>
                <a:lnTo>
                  <a:pt x="24233" y="118164"/>
                </a:lnTo>
                <a:lnTo>
                  <a:pt x="26153" y="118164"/>
                </a:lnTo>
                <a:lnTo>
                  <a:pt x="25770" y="118621"/>
                </a:lnTo>
                <a:lnTo>
                  <a:pt x="26540" y="118621"/>
                </a:lnTo>
                <a:lnTo>
                  <a:pt x="26923" y="118164"/>
                </a:lnTo>
                <a:lnTo>
                  <a:pt x="26923" y="117708"/>
                </a:lnTo>
                <a:lnTo>
                  <a:pt x="27694" y="118164"/>
                </a:lnTo>
                <a:lnTo>
                  <a:pt x="26923" y="118621"/>
                </a:lnTo>
                <a:lnTo>
                  <a:pt x="27694" y="118621"/>
                </a:lnTo>
                <a:lnTo>
                  <a:pt x="28077" y="118164"/>
                </a:lnTo>
                <a:lnTo>
                  <a:pt x="28460" y="118621"/>
                </a:lnTo>
                <a:lnTo>
                  <a:pt x="29614" y="118621"/>
                </a:lnTo>
                <a:lnTo>
                  <a:pt x="32309" y="119538"/>
                </a:lnTo>
                <a:lnTo>
                  <a:pt x="35387" y="119538"/>
                </a:lnTo>
                <a:lnTo>
                  <a:pt x="36924" y="119082"/>
                </a:lnTo>
                <a:lnTo>
                  <a:pt x="38848" y="119082"/>
                </a:lnTo>
                <a:lnTo>
                  <a:pt x="40769" y="119538"/>
                </a:lnTo>
                <a:lnTo>
                  <a:pt x="43076" y="119995"/>
                </a:lnTo>
                <a:lnTo>
                  <a:pt x="46538" y="119538"/>
                </a:lnTo>
                <a:lnTo>
                  <a:pt x="50386" y="119082"/>
                </a:lnTo>
                <a:lnTo>
                  <a:pt x="52306" y="118164"/>
                </a:lnTo>
                <a:lnTo>
                  <a:pt x="52694" y="119082"/>
                </a:lnTo>
                <a:lnTo>
                  <a:pt x="53077" y="118164"/>
                </a:lnTo>
                <a:lnTo>
                  <a:pt x="53460" y="119082"/>
                </a:lnTo>
                <a:lnTo>
                  <a:pt x="53847" y="118621"/>
                </a:lnTo>
                <a:lnTo>
                  <a:pt x="53460" y="118164"/>
                </a:lnTo>
                <a:lnTo>
                  <a:pt x="56921" y="118164"/>
                </a:lnTo>
                <a:lnTo>
                  <a:pt x="56921" y="118621"/>
                </a:lnTo>
                <a:lnTo>
                  <a:pt x="56921" y="119082"/>
                </a:lnTo>
                <a:lnTo>
                  <a:pt x="60000" y="117708"/>
                </a:lnTo>
                <a:lnTo>
                  <a:pt x="63461" y="116791"/>
                </a:lnTo>
                <a:lnTo>
                  <a:pt x="62694" y="116334"/>
                </a:lnTo>
                <a:lnTo>
                  <a:pt x="63078" y="115873"/>
                </a:lnTo>
                <a:lnTo>
                  <a:pt x="63461" y="116334"/>
                </a:lnTo>
                <a:lnTo>
                  <a:pt x="63078" y="115417"/>
                </a:lnTo>
                <a:lnTo>
                  <a:pt x="63848" y="115873"/>
                </a:lnTo>
                <a:lnTo>
                  <a:pt x="63461" y="116791"/>
                </a:lnTo>
                <a:lnTo>
                  <a:pt x="65385" y="116334"/>
                </a:lnTo>
                <a:lnTo>
                  <a:pt x="68076" y="114960"/>
                </a:lnTo>
                <a:lnTo>
                  <a:pt x="70383" y="113586"/>
                </a:lnTo>
                <a:lnTo>
                  <a:pt x="71154" y="112669"/>
                </a:lnTo>
                <a:lnTo>
                  <a:pt x="71537" y="111751"/>
                </a:lnTo>
                <a:lnTo>
                  <a:pt x="72308" y="112212"/>
                </a:lnTo>
                <a:lnTo>
                  <a:pt x="72691" y="112212"/>
                </a:lnTo>
                <a:lnTo>
                  <a:pt x="73461" y="111751"/>
                </a:lnTo>
                <a:lnTo>
                  <a:pt x="74232" y="110377"/>
                </a:lnTo>
                <a:lnTo>
                  <a:pt x="74615" y="109465"/>
                </a:lnTo>
                <a:lnTo>
                  <a:pt x="76923" y="108547"/>
                </a:lnTo>
                <a:lnTo>
                  <a:pt x="80001" y="107173"/>
                </a:lnTo>
                <a:lnTo>
                  <a:pt x="82308" y="105343"/>
                </a:lnTo>
                <a:lnTo>
                  <a:pt x="84999" y="103052"/>
                </a:lnTo>
                <a:lnTo>
                  <a:pt x="86923" y="100760"/>
                </a:lnTo>
                <a:lnTo>
                  <a:pt x="87694" y="99386"/>
                </a:lnTo>
                <a:lnTo>
                  <a:pt x="90385" y="96638"/>
                </a:lnTo>
                <a:lnTo>
                  <a:pt x="92692" y="94352"/>
                </a:lnTo>
                <a:lnTo>
                  <a:pt x="94229" y="92060"/>
                </a:lnTo>
                <a:lnTo>
                  <a:pt x="95000" y="90225"/>
                </a:lnTo>
                <a:lnTo>
                  <a:pt x="95383" y="91143"/>
                </a:lnTo>
                <a:lnTo>
                  <a:pt x="96154" y="89313"/>
                </a:lnTo>
                <a:lnTo>
                  <a:pt x="96924" y="87939"/>
                </a:lnTo>
                <a:lnTo>
                  <a:pt x="98078" y="86104"/>
                </a:lnTo>
                <a:lnTo>
                  <a:pt x="98844" y="84730"/>
                </a:lnTo>
                <a:lnTo>
                  <a:pt x="99232" y="84730"/>
                </a:lnTo>
                <a:lnTo>
                  <a:pt x="99615" y="84273"/>
                </a:lnTo>
                <a:lnTo>
                  <a:pt x="100385" y="82443"/>
                </a:lnTo>
                <a:lnTo>
                  <a:pt x="102693" y="78778"/>
                </a:lnTo>
                <a:lnTo>
                  <a:pt x="104230" y="76030"/>
                </a:lnTo>
                <a:lnTo>
                  <a:pt x="105767" y="73738"/>
                </a:lnTo>
                <a:lnTo>
                  <a:pt x="106921" y="70534"/>
                </a:lnTo>
                <a:lnTo>
                  <a:pt x="108075" y="66413"/>
                </a:lnTo>
                <a:lnTo>
                  <a:pt x="108462" y="67330"/>
                </a:lnTo>
                <a:lnTo>
                  <a:pt x="108462" y="65956"/>
                </a:lnTo>
                <a:lnTo>
                  <a:pt x="108845" y="64582"/>
                </a:lnTo>
                <a:lnTo>
                  <a:pt x="109228" y="64582"/>
                </a:lnTo>
                <a:lnTo>
                  <a:pt x="109616" y="65039"/>
                </a:lnTo>
                <a:lnTo>
                  <a:pt x="110769" y="62291"/>
                </a:lnTo>
                <a:lnTo>
                  <a:pt x="111153" y="60917"/>
                </a:lnTo>
                <a:lnTo>
                  <a:pt x="111153" y="60461"/>
                </a:lnTo>
                <a:lnTo>
                  <a:pt x="109999" y="58626"/>
                </a:lnTo>
                <a:lnTo>
                  <a:pt x="110382" y="59087"/>
                </a:lnTo>
                <a:lnTo>
                  <a:pt x="110769" y="58626"/>
                </a:lnTo>
                <a:lnTo>
                  <a:pt x="111536" y="58626"/>
                </a:lnTo>
                <a:lnTo>
                  <a:pt x="111923" y="59087"/>
                </a:lnTo>
                <a:lnTo>
                  <a:pt x="111923" y="58169"/>
                </a:lnTo>
                <a:lnTo>
                  <a:pt x="112306" y="57252"/>
                </a:lnTo>
                <a:lnTo>
                  <a:pt x="112690" y="57252"/>
                </a:lnTo>
                <a:lnTo>
                  <a:pt x="112306" y="55878"/>
                </a:lnTo>
                <a:lnTo>
                  <a:pt x="112690" y="54048"/>
                </a:lnTo>
                <a:lnTo>
                  <a:pt x="113460" y="52212"/>
                </a:lnTo>
                <a:lnTo>
                  <a:pt x="113843" y="51756"/>
                </a:lnTo>
                <a:lnTo>
                  <a:pt x="114614" y="51756"/>
                </a:lnTo>
                <a:lnTo>
                  <a:pt x="114231" y="50382"/>
                </a:lnTo>
                <a:lnTo>
                  <a:pt x="114231" y="49926"/>
                </a:lnTo>
                <a:lnTo>
                  <a:pt x="114231" y="49008"/>
                </a:lnTo>
                <a:lnTo>
                  <a:pt x="114614" y="49926"/>
                </a:lnTo>
                <a:lnTo>
                  <a:pt x="115001" y="48552"/>
                </a:lnTo>
                <a:lnTo>
                  <a:pt x="114231" y="48552"/>
                </a:lnTo>
                <a:lnTo>
                  <a:pt x="113843" y="48091"/>
                </a:lnTo>
                <a:lnTo>
                  <a:pt x="114614" y="47178"/>
                </a:lnTo>
                <a:lnTo>
                  <a:pt x="115001" y="47178"/>
                </a:lnTo>
                <a:lnTo>
                  <a:pt x="114614" y="46261"/>
                </a:lnTo>
                <a:lnTo>
                  <a:pt x="115768" y="46261"/>
                </a:lnTo>
                <a:lnTo>
                  <a:pt x="115384" y="43969"/>
                </a:lnTo>
                <a:lnTo>
                  <a:pt x="115768" y="43969"/>
                </a:lnTo>
                <a:lnTo>
                  <a:pt x="115768" y="43513"/>
                </a:lnTo>
                <a:lnTo>
                  <a:pt x="115768" y="42595"/>
                </a:lnTo>
                <a:lnTo>
                  <a:pt x="116155" y="41221"/>
                </a:lnTo>
                <a:lnTo>
                  <a:pt x="116538" y="39391"/>
                </a:lnTo>
                <a:lnTo>
                  <a:pt x="117309" y="40309"/>
                </a:lnTo>
                <a:lnTo>
                  <a:pt x="118075" y="36187"/>
                </a:lnTo>
                <a:lnTo>
                  <a:pt x="118463" y="32522"/>
                </a:lnTo>
                <a:lnTo>
                  <a:pt x="119229" y="27482"/>
                </a:lnTo>
                <a:lnTo>
                  <a:pt x="119616" y="22904"/>
                </a:lnTo>
                <a:lnTo>
                  <a:pt x="119616" y="21074"/>
                </a:lnTo>
                <a:lnTo>
                  <a:pt x="118463" y="21530"/>
                </a:lnTo>
                <a:lnTo>
                  <a:pt x="118075" y="21530"/>
                </a:lnTo>
                <a:lnTo>
                  <a:pt x="118075" y="20613"/>
                </a:lnTo>
                <a:lnTo>
                  <a:pt x="118846" y="21074"/>
                </a:lnTo>
                <a:lnTo>
                  <a:pt x="119229" y="20156"/>
                </a:lnTo>
                <a:lnTo>
                  <a:pt x="118846" y="20156"/>
                </a:lnTo>
                <a:lnTo>
                  <a:pt x="118463" y="19239"/>
                </a:lnTo>
                <a:lnTo>
                  <a:pt x="118075" y="17865"/>
                </a:lnTo>
                <a:lnTo>
                  <a:pt x="118075" y="17865"/>
                </a:lnTo>
                <a:lnTo>
                  <a:pt x="119229" y="18321"/>
                </a:lnTo>
                <a:lnTo>
                  <a:pt x="118463" y="17409"/>
                </a:lnTo>
                <a:lnTo>
                  <a:pt x="118463" y="16491"/>
                </a:lnTo>
                <a:lnTo>
                  <a:pt x="119229" y="17409"/>
                </a:lnTo>
                <a:lnTo>
                  <a:pt x="119229" y="16947"/>
                </a:lnTo>
                <a:lnTo>
                  <a:pt x="120000" y="15117"/>
                </a:lnTo>
                <a:lnTo>
                  <a:pt x="119229" y="14200"/>
                </a:lnTo>
                <a:lnTo>
                  <a:pt x="118075" y="12826"/>
                </a:lnTo>
                <a:lnTo>
                  <a:pt x="118075" y="12826"/>
                </a:lnTo>
                <a:lnTo>
                  <a:pt x="119229" y="13743"/>
                </a:lnTo>
                <a:lnTo>
                  <a:pt x="119616" y="13287"/>
                </a:lnTo>
                <a:lnTo>
                  <a:pt x="120000" y="11452"/>
                </a:lnTo>
                <a:lnTo>
                  <a:pt x="120000" y="10996"/>
                </a:lnTo>
                <a:lnTo>
                  <a:pt x="120000" y="10539"/>
                </a:lnTo>
                <a:lnTo>
                  <a:pt x="119616" y="10539"/>
                </a:lnTo>
                <a:lnTo>
                  <a:pt x="117309" y="4582"/>
                </a:lnTo>
                <a:lnTo>
                  <a:pt x="118075" y="3208"/>
                </a:lnTo>
                <a:lnTo>
                  <a:pt x="118463" y="2296"/>
                </a:lnTo>
                <a:lnTo>
                  <a:pt x="118846" y="2296"/>
                </a:lnTo>
                <a:lnTo>
                  <a:pt x="117692" y="922"/>
                </a:lnTo>
                <a:lnTo>
                  <a:pt x="118463" y="922"/>
                </a:lnTo>
                <a:lnTo>
                  <a:pt x="118075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Shape 386"/>
          <p:cNvSpPr/>
          <p:nvPr/>
        </p:nvSpPr>
        <p:spPr>
          <a:xfrm rot="-8446944">
            <a:off x="6226027" y="3673534"/>
            <a:ext cx="101064" cy="86352"/>
          </a:xfrm>
          <a:custGeom>
            <a:pathLst>
              <a:path extrusionOk="0" h="120000" w="120000">
                <a:moveTo>
                  <a:pt x="18336" y="118249"/>
                </a:moveTo>
                <a:lnTo>
                  <a:pt x="18336" y="119115"/>
                </a:lnTo>
                <a:lnTo>
                  <a:pt x="18336" y="119115"/>
                </a:lnTo>
                <a:lnTo>
                  <a:pt x="16658" y="118249"/>
                </a:lnTo>
                <a:close/>
                <a:moveTo>
                  <a:pt x="46653" y="18"/>
                </a:moveTo>
                <a:lnTo>
                  <a:pt x="46653" y="3501"/>
                </a:lnTo>
                <a:lnTo>
                  <a:pt x="46653" y="8717"/>
                </a:lnTo>
                <a:lnTo>
                  <a:pt x="46653" y="10450"/>
                </a:lnTo>
                <a:lnTo>
                  <a:pt x="44993" y="5234"/>
                </a:lnTo>
                <a:lnTo>
                  <a:pt x="44993" y="13933"/>
                </a:lnTo>
                <a:lnTo>
                  <a:pt x="43332" y="5234"/>
                </a:lnTo>
                <a:lnTo>
                  <a:pt x="43332" y="8717"/>
                </a:lnTo>
                <a:lnTo>
                  <a:pt x="43332" y="12182"/>
                </a:lnTo>
                <a:lnTo>
                  <a:pt x="36655" y="22614"/>
                </a:lnTo>
                <a:lnTo>
                  <a:pt x="26656" y="40012"/>
                </a:lnTo>
                <a:lnTo>
                  <a:pt x="14997" y="57392"/>
                </a:lnTo>
                <a:lnTo>
                  <a:pt x="6659" y="69556"/>
                </a:lnTo>
                <a:lnTo>
                  <a:pt x="4999" y="76522"/>
                </a:lnTo>
                <a:lnTo>
                  <a:pt x="8337" y="78255"/>
                </a:lnTo>
                <a:lnTo>
                  <a:pt x="8337" y="79987"/>
                </a:lnTo>
                <a:lnTo>
                  <a:pt x="6659" y="81738"/>
                </a:lnTo>
                <a:lnTo>
                  <a:pt x="4999" y="81738"/>
                </a:lnTo>
                <a:lnTo>
                  <a:pt x="9998" y="83471"/>
                </a:lnTo>
                <a:lnTo>
                  <a:pt x="8337" y="81738"/>
                </a:lnTo>
                <a:lnTo>
                  <a:pt x="9998" y="81738"/>
                </a:lnTo>
                <a:lnTo>
                  <a:pt x="14997" y="85203"/>
                </a:lnTo>
                <a:lnTo>
                  <a:pt x="9998" y="85203"/>
                </a:lnTo>
                <a:lnTo>
                  <a:pt x="8337" y="88686"/>
                </a:lnTo>
                <a:lnTo>
                  <a:pt x="6659" y="97385"/>
                </a:lnTo>
                <a:lnTo>
                  <a:pt x="4999" y="109549"/>
                </a:lnTo>
                <a:lnTo>
                  <a:pt x="3338" y="113033"/>
                </a:lnTo>
                <a:lnTo>
                  <a:pt x="0" y="114765"/>
                </a:lnTo>
                <a:lnTo>
                  <a:pt x="9998" y="118249"/>
                </a:lnTo>
                <a:lnTo>
                  <a:pt x="18336" y="119686"/>
                </a:lnTo>
                <a:lnTo>
                  <a:pt x="18336" y="119686"/>
                </a:lnTo>
                <a:lnTo>
                  <a:pt x="18336" y="119981"/>
                </a:lnTo>
                <a:lnTo>
                  <a:pt x="18566" y="119741"/>
                </a:lnTo>
                <a:lnTo>
                  <a:pt x="18566" y="119741"/>
                </a:lnTo>
                <a:lnTo>
                  <a:pt x="19997" y="119981"/>
                </a:lnTo>
                <a:lnTo>
                  <a:pt x="18884" y="119410"/>
                </a:lnTo>
                <a:lnTo>
                  <a:pt x="18884" y="119410"/>
                </a:lnTo>
                <a:lnTo>
                  <a:pt x="19997" y="118249"/>
                </a:lnTo>
                <a:lnTo>
                  <a:pt x="21657" y="113033"/>
                </a:lnTo>
                <a:lnTo>
                  <a:pt x="21657" y="109549"/>
                </a:lnTo>
                <a:lnTo>
                  <a:pt x="18336" y="106066"/>
                </a:lnTo>
                <a:lnTo>
                  <a:pt x="24996" y="106066"/>
                </a:lnTo>
                <a:lnTo>
                  <a:pt x="23335" y="104334"/>
                </a:lnTo>
                <a:lnTo>
                  <a:pt x="24996" y="104334"/>
                </a:lnTo>
                <a:lnTo>
                  <a:pt x="28335" y="106066"/>
                </a:lnTo>
                <a:lnTo>
                  <a:pt x="24996" y="102601"/>
                </a:lnTo>
                <a:lnTo>
                  <a:pt x="18336" y="95635"/>
                </a:lnTo>
                <a:lnTo>
                  <a:pt x="21657" y="97385"/>
                </a:lnTo>
                <a:lnTo>
                  <a:pt x="28335" y="99118"/>
                </a:lnTo>
                <a:lnTo>
                  <a:pt x="39994" y="64340"/>
                </a:lnTo>
                <a:lnTo>
                  <a:pt x="53331" y="29580"/>
                </a:lnTo>
                <a:lnTo>
                  <a:pt x="53331" y="34796"/>
                </a:lnTo>
                <a:lnTo>
                  <a:pt x="54991" y="31313"/>
                </a:lnTo>
                <a:lnTo>
                  <a:pt x="54991" y="34796"/>
                </a:lnTo>
                <a:lnTo>
                  <a:pt x="58330" y="31313"/>
                </a:lnTo>
                <a:lnTo>
                  <a:pt x="56670" y="34796"/>
                </a:lnTo>
                <a:lnTo>
                  <a:pt x="58330" y="36528"/>
                </a:lnTo>
                <a:lnTo>
                  <a:pt x="63329" y="38261"/>
                </a:lnTo>
                <a:lnTo>
                  <a:pt x="69989" y="40012"/>
                </a:lnTo>
                <a:lnTo>
                  <a:pt x="76667" y="36528"/>
                </a:lnTo>
                <a:lnTo>
                  <a:pt x="73328" y="40012"/>
                </a:lnTo>
                <a:lnTo>
                  <a:pt x="73328" y="43477"/>
                </a:lnTo>
                <a:lnTo>
                  <a:pt x="73328" y="45228"/>
                </a:lnTo>
                <a:lnTo>
                  <a:pt x="74988" y="46960"/>
                </a:lnTo>
                <a:lnTo>
                  <a:pt x="81666" y="46960"/>
                </a:lnTo>
                <a:lnTo>
                  <a:pt x="84987" y="43477"/>
                </a:lnTo>
                <a:lnTo>
                  <a:pt x="88326" y="48692"/>
                </a:lnTo>
                <a:lnTo>
                  <a:pt x="93325" y="55659"/>
                </a:lnTo>
                <a:lnTo>
                  <a:pt x="101663" y="59124"/>
                </a:lnTo>
                <a:lnTo>
                  <a:pt x="108323" y="59124"/>
                </a:lnTo>
                <a:lnTo>
                  <a:pt x="106662" y="62607"/>
                </a:lnTo>
                <a:lnTo>
                  <a:pt x="106662" y="66091"/>
                </a:lnTo>
                <a:lnTo>
                  <a:pt x="108323" y="67823"/>
                </a:lnTo>
                <a:lnTo>
                  <a:pt x="111662" y="67823"/>
                </a:lnTo>
                <a:lnTo>
                  <a:pt x="118321" y="66091"/>
                </a:lnTo>
                <a:lnTo>
                  <a:pt x="118321" y="71307"/>
                </a:lnTo>
                <a:lnTo>
                  <a:pt x="114983" y="73039"/>
                </a:lnTo>
                <a:lnTo>
                  <a:pt x="114983" y="73039"/>
                </a:lnTo>
                <a:lnTo>
                  <a:pt x="119982" y="71307"/>
                </a:lnTo>
                <a:lnTo>
                  <a:pt x="119982" y="64340"/>
                </a:lnTo>
                <a:lnTo>
                  <a:pt x="118321" y="62607"/>
                </a:lnTo>
                <a:lnTo>
                  <a:pt x="114983" y="66091"/>
                </a:lnTo>
                <a:lnTo>
                  <a:pt x="114983" y="66091"/>
                </a:lnTo>
                <a:lnTo>
                  <a:pt x="116661" y="60875"/>
                </a:lnTo>
                <a:lnTo>
                  <a:pt x="116661" y="57392"/>
                </a:lnTo>
                <a:lnTo>
                  <a:pt x="114983" y="55659"/>
                </a:lnTo>
                <a:lnTo>
                  <a:pt x="109983" y="55659"/>
                </a:lnTo>
                <a:lnTo>
                  <a:pt x="103324" y="57392"/>
                </a:lnTo>
                <a:lnTo>
                  <a:pt x="103324" y="57392"/>
                </a:lnTo>
                <a:lnTo>
                  <a:pt x="104984" y="52176"/>
                </a:lnTo>
                <a:lnTo>
                  <a:pt x="104984" y="53908"/>
                </a:lnTo>
                <a:lnTo>
                  <a:pt x="108323" y="46960"/>
                </a:lnTo>
                <a:lnTo>
                  <a:pt x="99985" y="43477"/>
                </a:lnTo>
                <a:lnTo>
                  <a:pt x="93325" y="40012"/>
                </a:lnTo>
                <a:lnTo>
                  <a:pt x="86665" y="40012"/>
                </a:lnTo>
                <a:lnTo>
                  <a:pt x="86665" y="31313"/>
                </a:lnTo>
                <a:lnTo>
                  <a:pt x="89986" y="24364"/>
                </a:lnTo>
                <a:lnTo>
                  <a:pt x="83326" y="29580"/>
                </a:lnTo>
                <a:lnTo>
                  <a:pt x="84987" y="24364"/>
                </a:lnTo>
                <a:lnTo>
                  <a:pt x="84987" y="24364"/>
                </a:lnTo>
                <a:lnTo>
                  <a:pt x="83326" y="26097"/>
                </a:lnTo>
                <a:lnTo>
                  <a:pt x="78327" y="29580"/>
                </a:lnTo>
                <a:lnTo>
                  <a:pt x="81666" y="24364"/>
                </a:lnTo>
                <a:lnTo>
                  <a:pt x="81666" y="22614"/>
                </a:lnTo>
                <a:lnTo>
                  <a:pt x="79988" y="20881"/>
                </a:lnTo>
                <a:lnTo>
                  <a:pt x="76667" y="24364"/>
                </a:lnTo>
                <a:lnTo>
                  <a:pt x="76667" y="27829"/>
                </a:lnTo>
                <a:lnTo>
                  <a:pt x="74988" y="24364"/>
                </a:lnTo>
                <a:lnTo>
                  <a:pt x="73328" y="22614"/>
                </a:lnTo>
                <a:lnTo>
                  <a:pt x="68329" y="17398"/>
                </a:lnTo>
                <a:lnTo>
                  <a:pt x="56670" y="10450"/>
                </a:lnTo>
                <a:lnTo>
                  <a:pt x="51670" y="6966"/>
                </a:lnTo>
                <a:lnTo>
                  <a:pt x="48332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Shape 387"/>
          <p:cNvSpPr txBox="1"/>
          <p:nvPr/>
        </p:nvSpPr>
        <p:spPr>
          <a:xfrm>
            <a:off x="6462050" y="33917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libhdfs3</a:t>
            </a:r>
          </a:p>
        </p:txBody>
      </p:sp>
      <p:sp>
        <p:nvSpPr>
          <p:cNvPr id="388" name="Shape 388"/>
          <p:cNvSpPr txBox="1"/>
          <p:nvPr/>
        </p:nvSpPr>
        <p:spPr>
          <a:xfrm>
            <a:off x="5852450" y="14105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libpq</a:t>
            </a:r>
          </a:p>
        </p:txBody>
      </p:sp>
      <p:sp>
        <p:nvSpPr>
          <p:cNvPr id="389" name="Shape 389"/>
          <p:cNvSpPr txBox="1"/>
          <p:nvPr/>
        </p:nvSpPr>
        <p:spPr>
          <a:xfrm>
            <a:off x="137450" y="26297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HAWQ Segment</a:t>
            </a:r>
          </a:p>
        </p:txBody>
      </p:sp>
      <p:sp>
        <p:nvSpPr>
          <p:cNvPr id="390" name="Shape 390"/>
          <p:cNvSpPr/>
          <p:nvPr/>
        </p:nvSpPr>
        <p:spPr>
          <a:xfrm>
            <a:off x="5544925" y="3055000"/>
            <a:ext cx="3525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Shape 391"/>
          <p:cNvSpPr/>
          <p:nvPr/>
        </p:nvSpPr>
        <p:spPr>
          <a:xfrm>
            <a:off x="5925925" y="3055000"/>
            <a:ext cx="352500" cy="2433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Shape 392"/>
          <p:cNvSpPr txBox="1"/>
          <p:nvPr/>
        </p:nvSpPr>
        <p:spPr>
          <a:xfrm>
            <a:off x="5223050" y="30107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393" name="Shape 393"/>
          <p:cNvSpPr txBox="1"/>
          <p:nvPr/>
        </p:nvSpPr>
        <p:spPr>
          <a:xfrm>
            <a:off x="5604050" y="30107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394" name="Shape 394"/>
          <p:cNvSpPr txBox="1"/>
          <p:nvPr/>
        </p:nvSpPr>
        <p:spPr>
          <a:xfrm>
            <a:off x="5985050" y="3010700"/>
            <a:ext cx="4041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VS</a:t>
            </a:r>
          </a:p>
        </p:txBody>
      </p:sp>
      <p:sp>
        <p:nvSpPr>
          <p:cNvPr id="395" name="Shape 395"/>
          <p:cNvSpPr txBox="1"/>
          <p:nvPr/>
        </p:nvSpPr>
        <p:spPr>
          <a:xfrm>
            <a:off x="5852450" y="4153700"/>
            <a:ext cx="1137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PXF</a:t>
            </a:r>
          </a:p>
        </p:txBody>
      </p:sp>
      <p:sp>
        <p:nvSpPr>
          <p:cNvPr id="396" name="Shape 396"/>
          <p:cNvSpPr/>
          <p:nvPr/>
        </p:nvSpPr>
        <p:spPr>
          <a:xfrm>
            <a:off x="3015925" y="1598300"/>
            <a:ext cx="1068300" cy="368700"/>
          </a:xfrm>
          <a:custGeom>
            <a:pathLst>
              <a:path extrusionOk="0" h="120000" w="120000">
                <a:moveTo>
                  <a:pt x="74153" y="2934"/>
                </a:moveTo>
                <a:lnTo>
                  <a:pt x="73632" y="2965"/>
                </a:lnTo>
                <a:lnTo>
                  <a:pt x="73632" y="2965"/>
                </a:lnTo>
                <a:lnTo>
                  <a:pt x="73284" y="3086"/>
                </a:lnTo>
                <a:lnTo>
                  <a:pt x="74153" y="2934"/>
                </a:lnTo>
                <a:close/>
                <a:moveTo>
                  <a:pt x="41504" y="3450"/>
                </a:moveTo>
                <a:lnTo>
                  <a:pt x="41158" y="3631"/>
                </a:lnTo>
                <a:lnTo>
                  <a:pt x="40462" y="4539"/>
                </a:lnTo>
                <a:lnTo>
                  <a:pt x="44284" y="3812"/>
                </a:lnTo>
                <a:lnTo>
                  <a:pt x="42721" y="3994"/>
                </a:lnTo>
                <a:lnTo>
                  <a:pt x="42200" y="3812"/>
                </a:lnTo>
                <a:lnTo>
                  <a:pt x="41679" y="3631"/>
                </a:lnTo>
                <a:lnTo>
                  <a:pt x="41679" y="3450"/>
                </a:lnTo>
                <a:close/>
                <a:moveTo>
                  <a:pt x="118783" y="26142"/>
                </a:moveTo>
                <a:lnTo>
                  <a:pt x="118783" y="26323"/>
                </a:lnTo>
                <a:lnTo>
                  <a:pt x="118825" y="26323"/>
                </a:lnTo>
                <a:lnTo>
                  <a:pt x="118783" y="26142"/>
                </a:lnTo>
                <a:close/>
                <a:moveTo>
                  <a:pt x="62344" y="112918"/>
                </a:moveTo>
                <a:lnTo>
                  <a:pt x="62692" y="113099"/>
                </a:lnTo>
                <a:lnTo>
                  <a:pt x="62692" y="113099"/>
                </a:lnTo>
                <a:lnTo>
                  <a:pt x="62517" y="112918"/>
                </a:lnTo>
                <a:close/>
                <a:moveTo>
                  <a:pt x="56786" y="112918"/>
                </a:moveTo>
                <a:lnTo>
                  <a:pt x="56959" y="113099"/>
                </a:lnTo>
                <a:lnTo>
                  <a:pt x="55744" y="113282"/>
                </a:lnTo>
                <a:lnTo>
                  <a:pt x="56092" y="113099"/>
                </a:lnTo>
                <a:lnTo>
                  <a:pt x="56786" y="112918"/>
                </a:lnTo>
                <a:close/>
                <a:moveTo>
                  <a:pt x="59391" y="113645"/>
                </a:moveTo>
                <a:lnTo>
                  <a:pt x="60954" y="114007"/>
                </a:lnTo>
                <a:lnTo>
                  <a:pt x="58349" y="114190"/>
                </a:lnTo>
                <a:lnTo>
                  <a:pt x="57828" y="114190"/>
                </a:lnTo>
                <a:lnTo>
                  <a:pt x="59391" y="113645"/>
                </a:lnTo>
                <a:close/>
                <a:moveTo>
                  <a:pt x="112010" y="0"/>
                </a:moveTo>
                <a:lnTo>
                  <a:pt x="108016" y="182"/>
                </a:lnTo>
                <a:lnTo>
                  <a:pt x="104542" y="363"/>
                </a:lnTo>
                <a:lnTo>
                  <a:pt x="107841" y="727"/>
                </a:lnTo>
                <a:lnTo>
                  <a:pt x="107320" y="363"/>
                </a:lnTo>
                <a:lnTo>
                  <a:pt x="108885" y="727"/>
                </a:lnTo>
                <a:lnTo>
                  <a:pt x="108016" y="908"/>
                </a:lnTo>
                <a:lnTo>
                  <a:pt x="106799" y="908"/>
                </a:lnTo>
                <a:lnTo>
                  <a:pt x="104542" y="544"/>
                </a:lnTo>
                <a:lnTo>
                  <a:pt x="102979" y="544"/>
                </a:lnTo>
                <a:lnTo>
                  <a:pt x="100375" y="727"/>
                </a:lnTo>
                <a:lnTo>
                  <a:pt x="93254" y="727"/>
                </a:lnTo>
                <a:lnTo>
                  <a:pt x="89435" y="908"/>
                </a:lnTo>
                <a:lnTo>
                  <a:pt x="85092" y="908"/>
                </a:lnTo>
                <a:lnTo>
                  <a:pt x="80752" y="544"/>
                </a:lnTo>
                <a:lnTo>
                  <a:pt x="81098" y="908"/>
                </a:lnTo>
                <a:lnTo>
                  <a:pt x="81619" y="908"/>
                </a:lnTo>
                <a:lnTo>
                  <a:pt x="79883" y="1272"/>
                </a:lnTo>
                <a:lnTo>
                  <a:pt x="77626" y="1633"/>
                </a:lnTo>
                <a:lnTo>
                  <a:pt x="75194" y="1452"/>
                </a:lnTo>
                <a:lnTo>
                  <a:pt x="74326" y="1272"/>
                </a:lnTo>
                <a:lnTo>
                  <a:pt x="73459" y="1089"/>
                </a:lnTo>
                <a:lnTo>
                  <a:pt x="73111" y="1089"/>
                </a:lnTo>
                <a:lnTo>
                  <a:pt x="70331" y="1272"/>
                </a:lnTo>
                <a:lnTo>
                  <a:pt x="67205" y="1816"/>
                </a:lnTo>
                <a:lnTo>
                  <a:pt x="64255" y="2178"/>
                </a:lnTo>
                <a:lnTo>
                  <a:pt x="61823" y="2178"/>
                </a:lnTo>
                <a:lnTo>
                  <a:pt x="62517" y="1997"/>
                </a:lnTo>
                <a:lnTo>
                  <a:pt x="62171" y="1816"/>
                </a:lnTo>
                <a:lnTo>
                  <a:pt x="61475" y="1816"/>
                </a:lnTo>
                <a:lnTo>
                  <a:pt x="59739" y="1997"/>
                </a:lnTo>
                <a:lnTo>
                  <a:pt x="55744" y="2542"/>
                </a:lnTo>
                <a:lnTo>
                  <a:pt x="56092" y="2722"/>
                </a:lnTo>
                <a:lnTo>
                  <a:pt x="56265" y="2905"/>
                </a:lnTo>
                <a:lnTo>
                  <a:pt x="53661" y="3086"/>
                </a:lnTo>
                <a:lnTo>
                  <a:pt x="53488" y="3267"/>
                </a:lnTo>
                <a:lnTo>
                  <a:pt x="54703" y="3267"/>
                </a:lnTo>
                <a:lnTo>
                  <a:pt x="51925" y="3450"/>
                </a:lnTo>
                <a:lnTo>
                  <a:pt x="50708" y="3450"/>
                </a:lnTo>
                <a:lnTo>
                  <a:pt x="50883" y="3267"/>
                </a:lnTo>
                <a:lnTo>
                  <a:pt x="52619" y="2905"/>
                </a:lnTo>
                <a:lnTo>
                  <a:pt x="51056" y="3086"/>
                </a:lnTo>
                <a:lnTo>
                  <a:pt x="49493" y="3267"/>
                </a:lnTo>
                <a:lnTo>
                  <a:pt x="47930" y="3267"/>
                </a:lnTo>
                <a:lnTo>
                  <a:pt x="46367" y="3450"/>
                </a:lnTo>
                <a:lnTo>
                  <a:pt x="46367" y="3450"/>
                </a:lnTo>
                <a:lnTo>
                  <a:pt x="47409" y="3267"/>
                </a:lnTo>
                <a:lnTo>
                  <a:pt x="45846" y="3450"/>
                </a:lnTo>
                <a:lnTo>
                  <a:pt x="44284" y="3812"/>
                </a:lnTo>
                <a:lnTo>
                  <a:pt x="46193" y="3631"/>
                </a:lnTo>
                <a:lnTo>
                  <a:pt x="48103" y="3812"/>
                </a:lnTo>
                <a:lnTo>
                  <a:pt x="45846" y="4356"/>
                </a:lnTo>
                <a:lnTo>
                  <a:pt x="43415" y="4539"/>
                </a:lnTo>
                <a:lnTo>
                  <a:pt x="43415" y="4720"/>
                </a:lnTo>
                <a:lnTo>
                  <a:pt x="43415" y="4901"/>
                </a:lnTo>
                <a:lnTo>
                  <a:pt x="47061" y="4539"/>
                </a:lnTo>
                <a:lnTo>
                  <a:pt x="50708" y="4356"/>
                </a:lnTo>
                <a:lnTo>
                  <a:pt x="54182" y="3812"/>
                </a:lnTo>
                <a:lnTo>
                  <a:pt x="55918" y="3450"/>
                </a:lnTo>
                <a:lnTo>
                  <a:pt x="57655" y="3086"/>
                </a:lnTo>
                <a:lnTo>
                  <a:pt x="56092" y="3631"/>
                </a:lnTo>
                <a:lnTo>
                  <a:pt x="56438" y="3812"/>
                </a:lnTo>
                <a:lnTo>
                  <a:pt x="57134" y="3994"/>
                </a:lnTo>
                <a:lnTo>
                  <a:pt x="58870" y="4175"/>
                </a:lnTo>
                <a:lnTo>
                  <a:pt x="61302" y="4175"/>
                </a:lnTo>
                <a:lnTo>
                  <a:pt x="63907" y="3994"/>
                </a:lnTo>
                <a:lnTo>
                  <a:pt x="68247" y="3631"/>
                </a:lnTo>
                <a:lnTo>
                  <a:pt x="69637" y="3450"/>
                </a:lnTo>
                <a:lnTo>
                  <a:pt x="69810" y="3267"/>
                </a:lnTo>
                <a:lnTo>
                  <a:pt x="71548" y="3086"/>
                </a:lnTo>
                <a:lnTo>
                  <a:pt x="71721" y="2905"/>
                </a:lnTo>
                <a:lnTo>
                  <a:pt x="71548" y="2905"/>
                </a:lnTo>
                <a:lnTo>
                  <a:pt x="70158" y="2722"/>
                </a:lnTo>
                <a:lnTo>
                  <a:pt x="73632" y="2905"/>
                </a:lnTo>
                <a:lnTo>
                  <a:pt x="71548" y="3086"/>
                </a:lnTo>
                <a:lnTo>
                  <a:pt x="73632" y="2965"/>
                </a:lnTo>
                <a:lnTo>
                  <a:pt x="73632" y="2965"/>
                </a:lnTo>
                <a:lnTo>
                  <a:pt x="73805" y="2905"/>
                </a:lnTo>
                <a:lnTo>
                  <a:pt x="74326" y="2905"/>
                </a:lnTo>
                <a:lnTo>
                  <a:pt x="74153" y="2934"/>
                </a:lnTo>
                <a:lnTo>
                  <a:pt x="74153" y="2934"/>
                </a:lnTo>
                <a:lnTo>
                  <a:pt x="74673" y="2905"/>
                </a:lnTo>
                <a:lnTo>
                  <a:pt x="76409" y="3086"/>
                </a:lnTo>
                <a:lnTo>
                  <a:pt x="81273" y="2722"/>
                </a:lnTo>
                <a:lnTo>
                  <a:pt x="82836" y="2542"/>
                </a:lnTo>
                <a:lnTo>
                  <a:pt x="81794" y="2542"/>
                </a:lnTo>
                <a:lnTo>
                  <a:pt x="83182" y="2178"/>
                </a:lnTo>
                <a:lnTo>
                  <a:pt x="84050" y="2361"/>
                </a:lnTo>
                <a:lnTo>
                  <a:pt x="84225" y="2361"/>
                </a:lnTo>
                <a:lnTo>
                  <a:pt x="84225" y="2542"/>
                </a:lnTo>
                <a:lnTo>
                  <a:pt x="83530" y="2542"/>
                </a:lnTo>
                <a:lnTo>
                  <a:pt x="84746" y="2722"/>
                </a:lnTo>
                <a:lnTo>
                  <a:pt x="86134" y="2542"/>
                </a:lnTo>
                <a:lnTo>
                  <a:pt x="86134" y="2361"/>
                </a:lnTo>
                <a:lnTo>
                  <a:pt x="86482" y="2542"/>
                </a:lnTo>
                <a:lnTo>
                  <a:pt x="87524" y="2542"/>
                </a:lnTo>
                <a:lnTo>
                  <a:pt x="87176" y="2905"/>
                </a:lnTo>
                <a:lnTo>
                  <a:pt x="86482" y="2905"/>
                </a:lnTo>
                <a:lnTo>
                  <a:pt x="86134" y="2722"/>
                </a:lnTo>
                <a:lnTo>
                  <a:pt x="80752" y="3267"/>
                </a:lnTo>
                <a:lnTo>
                  <a:pt x="83877" y="3267"/>
                </a:lnTo>
                <a:lnTo>
                  <a:pt x="87003" y="3086"/>
                </a:lnTo>
                <a:lnTo>
                  <a:pt x="93081" y="2542"/>
                </a:lnTo>
                <a:lnTo>
                  <a:pt x="96032" y="2361"/>
                </a:lnTo>
                <a:lnTo>
                  <a:pt x="102111" y="2361"/>
                </a:lnTo>
                <a:lnTo>
                  <a:pt x="105063" y="2722"/>
                </a:lnTo>
                <a:lnTo>
                  <a:pt x="104194" y="2542"/>
                </a:lnTo>
                <a:lnTo>
                  <a:pt x="104021" y="2361"/>
                </a:lnTo>
                <a:lnTo>
                  <a:pt x="105411" y="2178"/>
                </a:lnTo>
                <a:lnTo>
                  <a:pt x="107495" y="2361"/>
                </a:lnTo>
                <a:lnTo>
                  <a:pt x="108189" y="2361"/>
                </a:lnTo>
                <a:lnTo>
                  <a:pt x="108537" y="2542"/>
                </a:lnTo>
                <a:lnTo>
                  <a:pt x="110273" y="2542"/>
                </a:lnTo>
                <a:lnTo>
                  <a:pt x="112356" y="2905"/>
                </a:lnTo>
                <a:lnTo>
                  <a:pt x="113398" y="3267"/>
                </a:lnTo>
                <a:lnTo>
                  <a:pt x="114267" y="3631"/>
                </a:lnTo>
                <a:lnTo>
                  <a:pt x="114961" y="3994"/>
                </a:lnTo>
                <a:lnTo>
                  <a:pt x="115136" y="4539"/>
                </a:lnTo>
                <a:lnTo>
                  <a:pt x="115309" y="8713"/>
                </a:lnTo>
                <a:lnTo>
                  <a:pt x="115309" y="15612"/>
                </a:lnTo>
                <a:lnTo>
                  <a:pt x="115136" y="33766"/>
                </a:lnTo>
                <a:lnTo>
                  <a:pt x="115136" y="43388"/>
                </a:lnTo>
                <a:lnTo>
                  <a:pt x="115309" y="52102"/>
                </a:lnTo>
                <a:lnTo>
                  <a:pt x="115657" y="59364"/>
                </a:lnTo>
                <a:lnTo>
                  <a:pt x="115830" y="61905"/>
                </a:lnTo>
                <a:lnTo>
                  <a:pt x="116178" y="63902"/>
                </a:lnTo>
                <a:lnTo>
                  <a:pt x="116178" y="66444"/>
                </a:lnTo>
                <a:lnTo>
                  <a:pt x="116351" y="69167"/>
                </a:lnTo>
                <a:lnTo>
                  <a:pt x="116351" y="70982"/>
                </a:lnTo>
                <a:lnTo>
                  <a:pt x="116178" y="73888"/>
                </a:lnTo>
                <a:lnTo>
                  <a:pt x="115657" y="81512"/>
                </a:lnTo>
                <a:lnTo>
                  <a:pt x="115136" y="89500"/>
                </a:lnTo>
                <a:lnTo>
                  <a:pt x="114961" y="92768"/>
                </a:lnTo>
                <a:lnTo>
                  <a:pt x="115136" y="95308"/>
                </a:lnTo>
                <a:lnTo>
                  <a:pt x="115136" y="98395"/>
                </a:lnTo>
                <a:lnTo>
                  <a:pt x="115136" y="101481"/>
                </a:lnTo>
                <a:lnTo>
                  <a:pt x="114788" y="103115"/>
                </a:lnTo>
                <a:lnTo>
                  <a:pt x="114615" y="104568"/>
                </a:lnTo>
                <a:lnTo>
                  <a:pt x="114094" y="106019"/>
                </a:lnTo>
                <a:lnTo>
                  <a:pt x="113398" y="107291"/>
                </a:lnTo>
                <a:lnTo>
                  <a:pt x="113746" y="107291"/>
                </a:lnTo>
                <a:lnTo>
                  <a:pt x="113919" y="106927"/>
                </a:lnTo>
                <a:lnTo>
                  <a:pt x="114440" y="106564"/>
                </a:lnTo>
                <a:lnTo>
                  <a:pt x="114615" y="106927"/>
                </a:lnTo>
                <a:lnTo>
                  <a:pt x="114440" y="107291"/>
                </a:lnTo>
                <a:lnTo>
                  <a:pt x="114094" y="108197"/>
                </a:lnTo>
                <a:lnTo>
                  <a:pt x="113746" y="107836"/>
                </a:lnTo>
                <a:lnTo>
                  <a:pt x="113225" y="107291"/>
                </a:lnTo>
                <a:lnTo>
                  <a:pt x="113398" y="107653"/>
                </a:lnTo>
                <a:lnTo>
                  <a:pt x="113225" y="107653"/>
                </a:lnTo>
                <a:lnTo>
                  <a:pt x="113398" y="107836"/>
                </a:lnTo>
                <a:lnTo>
                  <a:pt x="110621" y="108380"/>
                </a:lnTo>
                <a:lnTo>
                  <a:pt x="108189" y="108561"/>
                </a:lnTo>
                <a:lnTo>
                  <a:pt x="105932" y="108742"/>
                </a:lnTo>
                <a:lnTo>
                  <a:pt x="103848" y="108742"/>
                </a:lnTo>
                <a:lnTo>
                  <a:pt x="104369" y="108380"/>
                </a:lnTo>
                <a:lnTo>
                  <a:pt x="104369" y="108380"/>
                </a:lnTo>
                <a:lnTo>
                  <a:pt x="103152" y="108742"/>
                </a:lnTo>
                <a:lnTo>
                  <a:pt x="100896" y="109469"/>
                </a:lnTo>
                <a:lnTo>
                  <a:pt x="98812" y="109831"/>
                </a:lnTo>
                <a:lnTo>
                  <a:pt x="99160" y="109287"/>
                </a:lnTo>
                <a:lnTo>
                  <a:pt x="99854" y="109106"/>
                </a:lnTo>
                <a:lnTo>
                  <a:pt x="97597" y="109469"/>
                </a:lnTo>
                <a:lnTo>
                  <a:pt x="95165" y="109650"/>
                </a:lnTo>
                <a:lnTo>
                  <a:pt x="93775" y="109831"/>
                </a:lnTo>
                <a:lnTo>
                  <a:pt x="94123" y="110014"/>
                </a:lnTo>
                <a:lnTo>
                  <a:pt x="90129" y="110559"/>
                </a:lnTo>
                <a:lnTo>
                  <a:pt x="90129" y="110376"/>
                </a:lnTo>
                <a:lnTo>
                  <a:pt x="88393" y="110559"/>
                </a:lnTo>
                <a:lnTo>
                  <a:pt x="87697" y="110559"/>
                </a:lnTo>
                <a:lnTo>
                  <a:pt x="85788" y="110739"/>
                </a:lnTo>
                <a:lnTo>
                  <a:pt x="82315" y="110739"/>
                </a:lnTo>
                <a:lnTo>
                  <a:pt x="81619" y="110559"/>
                </a:lnTo>
                <a:lnTo>
                  <a:pt x="82836" y="110195"/>
                </a:lnTo>
                <a:lnTo>
                  <a:pt x="73632" y="111284"/>
                </a:lnTo>
                <a:lnTo>
                  <a:pt x="69985" y="112010"/>
                </a:lnTo>
                <a:lnTo>
                  <a:pt x="69116" y="111648"/>
                </a:lnTo>
                <a:lnTo>
                  <a:pt x="68247" y="111648"/>
                </a:lnTo>
                <a:lnTo>
                  <a:pt x="67553" y="111829"/>
                </a:lnTo>
                <a:lnTo>
                  <a:pt x="67032" y="112192"/>
                </a:lnTo>
                <a:lnTo>
                  <a:pt x="66338" y="112192"/>
                </a:lnTo>
                <a:lnTo>
                  <a:pt x="66338" y="112373"/>
                </a:lnTo>
                <a:lnTo>
                  <a:pt x="66859" y="112373"/>
                </a:lnTo>
                <a:lnTo>
                  <a:pt x="66511" y="112918"/>
                </a:lnTo>
                <a:lnTo>
                  <a:pt x="68247" y="112918"/>
                </a:lnTo>
                <a:lnTo>
                  <a:pt x="69637" y="112737"/>
                </a:lnTo>
                <a:lnTo>
                  <a:pt x="71027" y="112554"/>
                </a:lnTo>
                <a:lnTo>
                  <a:pt x="72590" y="112554"/>
                </a:lnTo>
                <a:lnTo>
                  <a:pt x="71027" y="113282"/>
                </a:lnTo>
                <a:lnTo>
                  <a:pt x="68768" y="114007"/>
                </a:lnTo>
                <a:lnTo>
                  <a:pt x="67726" y="114190"/>
                </a:lnTo>
                <a:lnTo>
                  <a:pt x="66684" y="114190"/>
                </a:lnTo>
                <a:lnTo>
                  <a:pt x="65817" y="114007"/>
                </a:lnTo>
                <a:lnTo>
                  <a:pt x="65469" y="113645"/>
                </a:lnTo>
                <a:lnTo>
                  <a:pt x="65296" y="113282"/>
                </a:lnTo>
                <a:lnTo>
                  <a:pt x="67205" y="113099"/>
                </a:lnTo>
                <a:lnTo>
                  <a:pt x="65122" y="112918"/>
                </a:lnTo>
                <a:lnTo>
                  <a:pt x="62865" y="113099"/>
                </a:lnTo>
                <a:lnTo>
                  <a:pt x="62692" y="113099"/>
                </a:lnTo>
                <a:lnTo>
                  <a:pt x="61129" y="113462"/>
                </a:lnTo>
                <a:lnTo>
                  <a:pt x="59391" y="113645"/>
                </a:lnTo>
                <a:lnTo>
                  <a:pt x="59391" y="113645"/>
                </a:lnTo>
                <a:lnTo>
                  <a:pt x="60954" y="113282"/>
                </a:lnTo>
                <a:lnTo>
                  <a:pt x="58697" y="112554"/>
                </a:lnTo>
                <a:lnTo>
                  <a:pt x="57307" y="112373"/>
                </a:lnTo>
                <a:lnTo>
                  <a:pt x="57134" y="112192"/>
                </a:lnTo>
                <a:lnTo>
                  <a:pt x="57307" y="112192"/>
                </a:lnTo>
                <a:lnTo>
                  <a:pt x="58001" y="112010"/>
                </a:lnTo>
                <a:lnTo>
                  <a:pt x="56438" y="112010"/>
                </a:lnTo>
                <a:lnTo>
                  <a:pt x="55744" y="112192"/>
                </a:lnTo>
                <a:lnTo>
                  <a:pt x="55051" y="112554"/>
                </a:lnTo>
                <a:lnTo>
                  <a:pt x="53661" y="112918"/>
                </a:lnTo>
                <a:lnTo>
                  <a:pt x="54009" y="112737"/>
                </a:lnTo>
                <a:lnTo>
                  <a:pt x="54182" y="112373"/>
                </a:lnTo>
                <a:lnTo>
                  <a:pt x="54182" y="112373"/>
                </a:lnTo>
                <a:lnTo>
                  <a:pt x="52619" y="112554"/>
                </a:lnTo>
                <a:lnTo>
                  <a:pt x="52446" y="112737"/>
                </a:lnTo>
                <a:lnTo>
                  <a:pt x="52271" y="112918"/>
                </a:lnTo>
                <a:lnTo>
                  <a:pt x="51056" y="113282"/>
                </a:lnTo>
                <a:lnTo>
                  <a:pt x="47234" y="113826"/>
                </a:lnTo>
                <a:lnTo>
                  <a:pt x="40810" y="114734"/>
                </a:lnTo>
                <a:lnTo>
                  <a:pt x="41158" y="114552"/>
                </a:lnTo>
                <a:lnTo>
                  <a:pt x="41158" y="114371"/>
                </a:lnTo>
                <a:lnTo>
                  <a:pt x="40983" y="114371"/>
                </a:lnTo>
                <a:lnTo>
                  <a:pt x="41331" y="114007"/>
                </a:lnTo>
                <a:lnTo>
                  <a:pt x="41331" y="113645"/>
                </a:lnTo>
                <a:lnTo>
                  <a:pt x="38899" y="114190"/>
                </a:lnTo>
                <a:lnTo>
                  <a:pt x="35428" y="114915"/>
                </a:lnTo>
                <a:lnTo>
                  <a:pt x="33517" y="115096"/>
                </a:lnTo>
                <a:lnTo>
                  <a:pt x="31779" y="115279"/>
                </a:lnTo>
                <a:lnTo>
                  <a:pt x="30216" y="115279"/>
                </a:lnTo>
                <a:lnTo>
                  <a:pt x="29174" y="115096"/>
                </a:lnTo>
                <a:lnTo>
                  <a:pt x="26224" y="115096"/>
                </a:lnTo>
                <a:lnTo>
                  <a:pt x="22054" y="115460"/>
                </a:lnTo>
                <a:lnTo>
                  <a:pt x="22054" y="115460"/>
                </a:lnTo>
                <a:lnTo>
                  <a:pt x="22750" y="115279"/>
                </a:lnTo>
                <a:lnTo>
                  <a:pt x="23444" y="114915"/>
                </a:lnTo>
                <a:lnTo>
                  <a:pt x="21012" y="115279"/>
                </a:lnTo>
                <a:lnTo>
                  <a:pt x="18408" y="115641"/>
                </a:lnTo>
                <a:lnTo>
                  <a:pt x="13025" y="115824"/>
                </a:lnTo>
                <a:lnTo>
                  <a:pt x="7641" y="116185"/>
                </a:lnTo>
                <a:lnTo>
                  <a:pt x="5211" y="116368"/>
                </a:lnTo>
                <a:lnTo>
                  <a:pt x="2952" y="116730"/>
                </a:lnTo>
                <a:lnTo>
                  <a:pt x="2258" y="114007"/>
                </a:lnTo>
                <a:lnTo>
                  <a:pt x="1910" y="111103"/>
                </a:lnTo>
                <a:lnTo>
                  <a:pt x="1564" y="108016"/>
                </a:lnTo>
                <a:lnTo>
                  <a:pt x="1389" y="104749"/>
                </a:lnTo>
                <a:lnTo>
                  <a:pt x="1389" y="101481"/>
                </a:lnTo>
                <a:lnTo>
                  <a:pt x="1389" y="98031"/>
                </a:lnTo>
                <a:lnTo>
                  <a:pt x="1910" y="90951"/>
                </a:lnTo>
                <a:lnTo>
                  <a:pt x="2431" y="84052"/>
                </a:lnTo>
                <a:lnTo>
                  <a:pt x="3127" y="76972"/>
                </a:lnTo>
                <a:lnTo>
                  <a:pt x="4515" y="64083"/>
                </a:lnTo>
                <a:lnTo>
                  <a:pt x="4690" y="65355"/>
                </a:lnTo>
                <a:lnTo>
                  <a:pt x="4863" y="66625"/>
                </a:lnTo>
                <a:lnTo>
                  <a:pt x="4863" y="63538"/>
                </a:lnTo>
                <a:lnTo>
                  <a:pt x="4695" y="62132"/>
                </a:lnTo>
                <a:lnTo>
                  <a:pt x="4863" y="57731"/>
                </a:lnTo>
                <a:lnTo>
                  <a:pt x="4515" y="58456"/>
                </a:lnTo>
                <a:lnTo>
                  <a:pt x="4515" y="56278"/>
                </a:lnTo>
                <a:lnTo>
                  <a:pt x="4515" y="53555"/>
                </a:lnTo>
                <a:lnTo>
                  <a:pt x="4863" y="54461"/>
                </a:lnTo>
                <a:lnTo>
                  <a:pt x="5036" y="53917"/>
                </a:lnTo>
                <a:lnTo>
                  <a:pt x="5211" y="53917"/>
                </a:lnTo>
                <a:lnTo>
                  <a:pt x="5384" y="54280"/>
                </a:lnTo>
                <a:lnTo>
                  <a:pt x="5557" y="50832"/>
                </a:lnTo>
                <a:lnTo>
                  <a:pt x="5557" y="47745"/>
                </a:lnTo>
                <a:lnTo>
                  <a:pt x="5557" y="44478"/>
                </a:lnTo>
                <a:lnTo>
                  <a:pt x="5557" y="42663"/>
                </a:lnTo>
                <a:lnTo>
                  <a:pt x="5905" y="41027"/>
                </a:lnTo>
                <a:lnTo>
                  <a:pt x="6078" y="37579"/>
                </a:lnTo>
                <a:lnTo>
                  <a:pt x="6078" y="33947"/>
                </a:lnTo>
                <a:lnTo>
                  <a:pt x="6078" y="32496"/>
                </a:lnTo>
                <a:lnTo>
                  <a:pt x="5905" y="31407"/>
                </a:lnTo>
                <a:lnTo>
                  <a:pt x="6253" y="31588"/>
                </a:lnTo>
                <a:lnTo>
                  <a:pt x="6599" y="23055"/>
                </a:lnTo>
                <a:lnTo>
                  <a:pt x="6774" y="21966"/>
                </a:lnTo>
                <a:lnTo>
                  <a:pt x="6774" y="22511"/>
                </a:lnTo>
                <a:lnTo>
                  <a:pt x="6947" y="21422"/>
                </a:lnTo>
                <a:lnTo>
                  <a:pt x="7120" y="20513"/>
                </a:lnTo>
                <a:lnTo>
                  <a:pt x="6947" y="19424"/>
                </a:lnTo>
                <a:lnTo>
                  <a:pt x="6774" y="18518"/>
                </a:lnTo>
                <a:lnTo>
                  <a:pt x="6947" y="18154"/>
                </a:lnTo>
                <a:lnTo>
                  <a:pt x="7120" y="17790"/>
                </a:lnTo>
                <a:lnTo>
                  <a:pt x="7468" y="16339"/>
                </a:lnTo>
                <a:lnTo>
                  <a:pt x="7989" y="12163"/>
                </a:lnTo>
                <a:lnTo>
                  <a:pt x="8510" y="4356"/>
                </a:lnTo>
                <a:lnTo>
                  <a:pt x="6426" y="13797"/>
                </a:lnTo>
                <a:lnTo>
                  <a:pt x="5384" y="19062"/>
                </a:lnTo>
                <a:lnTo>
                  <a:pt x="4342" y="24508"/>
                </a:lnTo>
                <a:lnTo>
                  <a:pt x="3648" y="29591"/>
                </a:lnTo>
                <a:lnTo>
                  <a:pt x="3127" y="34311"/>
                </a:lnTo>
                <a:lnTo>
                  <a:pt x="2779" y="38304"/>
                </a:lnTo>
                <a:lnTo>
                  <a:pt x="2952" y="39938"/>
                </a:lnTo>
                <a:lnTo>
                  <a:pt x="3127" y="41391"/>
                </a:lnTo>
                <a:lnTo>
                  <a:pt x="2431" y="43207"/>
                </a:lnTo>
                <a:lnTo>
                  <a:pt x="2085" y="45386"/>
                </a:lnTo>
                <a:lnTo>
                  <a:pt x="1910" y="47926"/>
                </a:lnTo>
                <a:lnTo>
                  <a:pt x="1910" y="50468"/>
                </a:lnTo>
                <a:lnTo>
                  <a:pt x="1910" y="55733"/>
                </a:lnTo>
                <a:lnTo>
                  <a:pt x="1910" y="60454"/>
                </a:lnTo>
                <a:lnTo>
                  <a:pt x="1216" y="77336"/>
                </a:lnTo>
                <a:lnTo>
                  <a:pt x="868" y="86594"/>
                </a:lnTo>
                <a:lnTo>
                  <a:pt x="695" y="95491"/>
                </a:lnTo>
                <a:lnTo>
                  <a:pt x="868" y="99303"/>
                </a:lnTo>
                <a:lnTo>
                  <a:pt x="695" y="103841"/>
                </a:lnTo>
                <a:lnTo>
                  <a:pt x="347" y="102570"/>
                </a:lnTo>
                <a:lnTo>
                  <a:pt x="174" y="101300"/>
                </a:lnTo>
                <a:lnTo>
                  <a:pt x="347" y="103660"/>
                </a:lnTo>
                <a:lnTo>
                  <a:pt x="347" y="106019"/>
                </a:lnTo>
                <a:lnTo>
                  <a:pt x="695" y="106202"/>
                </a:lnTo>
                <a:lnTo>
                  <a:pt x="522" y="108742"/>
                </a:lnTo>
                <a:lnTo>
                  <a:pt x="174" y="105657"/>
                </a:lnTo>
                <a:lnTo>
                  <a:pt x="1" y="112554"/>
                </a:lnTo>
                <a:lnTo>
                  <a:pt x="1" y="119998"/>
                </a:lnTo>
                <a:lnTo>
                  <a:pt x="11114" y="119091"/>
                </a:lnTo>
                <a:lnTo>
                  <a:pt x="16499" y="118727"/>
                </a:lnTo>
                <a:lnTo>
                  <a:pt x="21533" y="118547"/>
                </a:lnTo>
                <a:lnTo>
                  <a:pt x="21533" y="118183"/>
                </a:lnTo>
                <a:lnTo>
                  <a:pt x="21881" y="117819"/>
                </a:lnTo>
                <a:lnTo>
                  <a:pt x="22575" y="117819"/>
                </a:lnTo>
                <a:lnTo>
                  <a:pt x="23098" y="118002"/>
                </a:lnTo>
                <a:lnTo>
                  <a:pt x="23444" y="118183"/>
                </a:lnTo>
                <a:lnTo>
                  <a:pt x="23271" y="118002"/>
                </a:lnTo>
                <a:lnTo>
                  <a:pt x="24486" y="118364"/>
                </a:lnTo>
                <a:lnTo>
                  <a:pt x="24486" y="118364"/>
                </a:lnTo>
                <a:lnTo>
                  <a:pt x="23444" y="118183"/>
                </a:lnTo>
                <a:lnTo>
                  <a:pt x="23965" y="118364"/>
                </a:lnTo>
                <a:lnTo>
                  <a:pt x="23444" y="118547"/>
                </a:lnTo>
                <a:lnTo>
                  <a:pt x="23619" y="118727"/>
                </a:lnTo>
                <a:lnTo>
                  <a:pt x="26224" y="118364"/>
                </a:lnTo>
                <a:lnTo>
                  <a:pt x="24834" y="118364"/>
                </a:lnTo>
                <a:lnTo>
                  <a:pt x="27091" y="117819"/>
                </a:lnTo>
                <a:lnTo>
                  <a:pt x="29522" y="117638"/>
                </a:lnTo>
                <a:lnTo>
                  <a:pt x="34905" y="117638"/>
                </a:lnTo>
                <a:lnTo>
                  <a:pt x="35253" y="117819"/>
                </a:lnTo>
                <a:lnTo>
                  <a:pt x="36122" y="118002"/>
                </a:lnTo>
                <a:lnTo>
                  <a:pt x="39074" y="118002"/>
                </a:lnTo>
                <a:lnTo>
                  <a:pt x="42894" y="117819"/>
                </a:lnTo>
                <a:lnTo>
                  <a:pt x="44630" y="117638"/>
                </a:lnTo>
                <a:lnTo>
                  <a:pt x="46193" y="117275"/>
                </a:lnTo>
                <a:lnTo>
                  <a:pt x="53140" y="117094"/>
                </a:lnTo>
                <a:lnTo>
                  <a:pt x="60087" y="116730"/>
                </a:lnTo>
                <a:lnTo>
                  <a:pt x="67032" y="116185"/>
                </a:lnTo>
                <a:lnTo>
                  <a:pt x="74153" y="115641"/>
                </a:lnTo>
                <a:lnTo>
                  <a:pt x="88045" y="114190"/>
                </a:lnTo>
                <a:lnTo>
                  <a:pt x="101938" y="112918"/>
                </a:lnTo>
                <a:lnTo>
                  <a:pt x="112356" y="112918"/>
                </a:lnTo>
                <a:lnTo>
                  <a:pt x="114615" y="112737"/>
                </a:lnTo>
                <a:lnTo>
                  <a:pt x="116351" y="112373"/>
                </a:lnTo>
                <a:lnTo>
                  <a:pt x="116872" y="112010"/>
                </a:lnTo>
                <a:lnTo>
                  <a:pt x="117393" y="111648"/>
                </a:lnTo>
                <a:lnTo>
                  <a:pt x="117741" y="111103"/>
                </a:lnTo>
                <a:lnTo>
                  <a:pt x="118087" y="110376"/>
                </a:lnTo>
                <a:lnTo>
                  <a:pt x="118435" y="108197"/>
                </a:lnTo>
                <a:lnTo>
                  <a:pt x="118783" y="105293"/>
                </a:lnTo>
                <a:lnTo>
                  <a:pt x="118783" y="102026"/>
                </a:lnTo>
                <a:lnTo>
                  <a:pt x="118956" y="95852"/>
                </a:lnTo>
                <a:lnTo>
                  <a:pt x="118956" y="91496"/>
                </a:lnTo>
                <a:lnTo>
                  <a:pt x="119477" y="78606"/>
                </a:lnTo>
                <a:lnTo>
                  <a:pt x="119650" y="69893"/>
                </a:lnTo>
                <a:lnTo>
                  <a:pt x="119825" y="64083"/>
                </a:lnTo>
                <a:lnTo>
                  <a:pt x="119998" y="64266"/>
                </a:lnTo>
                <a:lnTo>
                  <a:pt x="119998" y="60815"/>
                </a:lnTo>
                <a:lnTo>
                  <a:pt x="119998" y="57367"/>
                </a:lnTo>
                <a:lnTo>
                  <a:pt x="119825" y="59001"/>
                </a:lnTo>
                <a:lnTo>
                  <a:pt x="119477" y="54461"/>
                </a:lnTo>
                <a:lnTo>
                  <a:pt x="119304" y="49743"/>
                </a:lnTo>
                <a:lnTo>
                  <a:pt x="119129" y="44841"/>
                </a:lnTo>
                <a:lnTo>
                  <a:pt x="118956" y="40121"/>
                </a:lnTo>
                <a:lnTo>
                  <a:pt x="119304" y="42480"/>
                </a:lnTo>
                <a:lnTo>
                  <a:pt x="119304" y="39938"/>
                </a:lnTo>
                <a:lnTo>
                  <a:pt x="119304" y="36489"/>
                </a:lnTo>
                <a:lnTo>
                  <a:pt x="119304" y="36309"/>
                </a:lnTo>
                <a:lnTo>
                  <a:pt x="119129" y="33403"/>
                </a:lnTo>
                <a:lnTo>
                  <a:pt x="119304" y="34856"/>
                </a:lnTo>
                <a:lnTo>
                  <a:pt x="119650" y="32677"/>
                </a:lnTo>
                <a:lnTo>
                  <a:pt x="119477" y="30318"/>
                </a:lnTo>
                <a:lnTo>
                  <a:pt x="119304" y="27957"/>
                </a:lnTo>
                <a:lnTo>
                  <a:pt x="119129" y="25778"/>
                </a:lnTo>
                <a:lnTo>
                  <a:pt x="118956" y="26323"/>
                </a:lnTo>
                <a:lnTo>
                  <a:pt x="118825" y="26323"/>
                </a:lnTo>
                <a:lnTo>
                  <a:pt x="118956" y="26868"/>
                </a:lnTo>
                <a:lnTo>
                  <a:pt x="119129" y="28865"/>
                </a:lnTo>
                <a:lnTo>
                  <a:pt x="118783" y="28140"/>
                </a:lnTo>
                <a:lnTo>
                  <a:pt x="118783" y="29046"/>
                </a:lnTo>
                <a:lnTo>
                  <a:pt x="118435" y="24508"/>
                </a:lnTo>
                <a:lnTo>
                  <a:pt x="118087" y="22511"/>
                </a:lnTo>
                <a:lnTo>
                  <a:pt x="117914" y="22330"/>
                </a:lnTo>
                <a:lnTo>
                  <a:pt x="117914" y="21603"/>
                </a:lnTo>
                <a:lnTo>
                  <a:pt x="118262" y="20332"/>
                </a:lnTo>
                <a:lnTo>
                  <a:pt x="118262" y="18880"/>
                </a:lnTo>
                <a:lnTo>
                  <a:pt x="118262" y="18396"/>
                </a:lnTo>
                <a:lnTo>
                  <a:pt x="118608" y="19607"/>
                </a:lnTo>
                <a:lnTo>
                  <a:pt x="118956" y="22330"/>
                </a:lnTo>
                <a:lnTo>
                  <a:pt x="119304" y="25053"/>
                </a:lnTo>
                <a:lnTo>
                  <a:pt x="119477" y="27231"/>
                </a:lnTo>
                <a:lnTo>
                  <a:pt x="119477" y="24689"/>
                </a:lnTo>
                <a:lnTo>
                  <a:pt x="119304" y="22511"/>
                </a:lnTo>
                <a:lnTo>
                  <a:pt x="118783" y="17973"/>
                </a:lnTo>
                <a:lnTo>
                  <a:pt x="118608" y="18335"/>
                </a:lnTo>
                <a:lnTo>
                  <a:pt x="118608" y="17973"/>
                </a:lnTo>
                <a:lnTo>
                  <a:pt x="118262" y="16520"/>
                </a:lnTo>
                <a:lnTo>
                  <a:pt x="118087" y="13978"/>
                </a:lnTo>
                <a:lnTo>
                  <a:pt x="117914" y="18154"/>
                </a:lnTo>
                <a:lnTo>
                  <a:pt x="117393" y="17065"/>
                </a:lnTo>
                <a:lnTo>
                  <a:pt x="117220" y="15250"/>
                </a:lnTo>
                <a:lnTo>
                  <a:pt x="117045" y="13070"/>
                </a:lnTo>
                <a:lnTo>
                  <a:pt x="116872" y="10711"/>
                </a:lnTo>
                <a:lnTo>
                  <a:pt x="116872" y="2361"/>
                </a:lnTo>
                <a:lnTo>
                  <a:pt x="116872" y="1272"/>
                </a:lnTo>
                <a:lnTo>
                  <a:pt x="116699" y="1089"/>
                </a:lnTo>
                <a:lnTo>
                  <a:pt x="116351" y="727"/>
                </a:lnTo>
                <a:lnTo>
                  <a:pt x="115309" y="363"/>
                </a:lnTo>
                <a:lnTo>
                  <a:pt x="113746" y="182"/>
                </a:lnTo>
                <a:lnTo>
                  <a:pt x="1120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Shape 397"/>
          <p:cNvSpPr txBox="1"/>
          <p:nvPr/>
        </p:nvSpPr>
        <p:spPr>
          <a:xfrm>
            <a:off x="3168325" y="1486700"/>
            <a:ext cx="12336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Resource </a:t>
            </a:r>
            <a:b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</a:br>
            <a:r>
              <a:rPr b="1" lang="en"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rPr>
              <a:t>Enforcement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 txBox="1"/>
          <p:nvPr>
            <p:ph type="title"/>
          </p:nvPr>
        </p:nvSpPr>
        <p:spPr>
          <a:xfrm>
            <a:off x="1136975" y="4345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Walter Turncoat"/>
              <a:buNone/>
            </a:pPr>
            <a:r>
              <a:rPr lang="en"/>
              <a:t>HAWQ 2.X New Features</a:t>
            </a:r>
          </a:p>
        </p:txBody>
      </p:sp>
      <p:sp>
        <p:nvSpPr>
          <p:cNvPr id="403" name="Shape 403"/>
          <p:cNvSpPr txBox="1"/>
          <p:nvPr>
            <p:ph idx="1" type="body"/>
          </p:nvPr>
        </p:nvSpPr>
        <p:spPr>
          <a:xfrm>
            <a:off x="457200" y="1238250"/>
            <a:ext cx="2631900" cy="9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Elastic execution runtime</a:t>
            </a: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000"/>
              <a:t>One physical segment per node</a:t>
            </a:r>
          </a:p>
          <a:p>
            <a:pPr indent="-2921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" sz="1000"/>
              <a:t>Multiple virtual segments can be started on each node</a:t>
            </a: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0000"/>
            </a:pPr>
            <a:r>
              <a:rPr lang="en" sz="1000"/>
              <a:t>Queries can run on subsets of</a:t>
            </a:r>
            <a:r>
              <a:rPr lang="en" sz="1200"/>
              <a:t> nodes</a:t>
            </a:r>
          </a:p>
        </p:txBody>
      </p:sp>
      <p:sp>
        <p:nvSpPr>
          <p:cNvPr id="404" name="Shape 404"/>
          <p:cNvSpPr txBox="1"/>
          <p:nvPr>
            <p:ph idx="2" type="body"/>
          </p:nvPr>
        </p:nvSpPr>
        <p:spPr>
          <a:xfrm>
            <a:off x="3223975" y="12382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Resource management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Three layer resource management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Global YARN/Query/Operator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Hierarchical resource queues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YARN Integration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Resource enforcement</a:t>
            </a:r>
          </a:p>
        </p:txBody>
      </p:sp>
      <p:sp>
        <p:nvSpPr>
          <p:cNvPr id="405" name="Shape 405"/>
          <p:cNvSpPr txBox="1"/>
          <p:nvPr>
            <p:ph idx="3" type="body"/>
          </p:nvPr>
        </p:nvSpPr>
        <p:spPr>
          <a:xfrm>
            <a:off x="5990725" y="12382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Dynamic expansion &amp; shrinking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Fast and without redistribution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No interruption of current workload for expansion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New sessions will use all resources on the ne</a:t>
            </a:r>
            <a:r>
              <a:rPr lang="en" sz="1000">
                <a:solidFill>
                  <a:schemeClr val="lt1"/>
                </a:solidFill>
              </a:rPr>
              <a:t>w segments</a:t>
            </a:r>
          </a:p>
        </p:txBody>
      </p:sp>
      <p:sp>
        <p:nvSpPr>
          <p:cNvPr id="406" name="Shape 406"/>
          <p:cNvSpPr/>
          <p:nvPr/>
        </p:nvSpPr>
        <p:spPr>
          <a:xfrm>
            <a:off x="2770150" y="281248"/>
            <a:ext cx="788700" cy="805200"/>
          </a:xfrm>
          <a:custGeom>
            <a:pathLst>
              <a:path extrusionOk="0" h="120000" w="120000">
                <a:moveTo>
                  <a:pt x="88032" y="4754"/>
                </a:moveTo>
                <a:lnTo>
                  <a:pt x="88032" y="4754"/>
                </a:lnTo>
                <a:lnTo>
                  <a:pt x="88032" y="4754"/>
                </a:lnTo>
                <a:close/>
                <a:moveTo>
                  <a:pt x="105773" y="96556"/>
                </a:moveTo>
                <a:lnTo>
                  <a:pt x="105773" y="96556"/>
                </a:lnTo>
                <a:lnTo>
                  <a:pt x="105773" y="96556"/>
                </a:lnTo>
                <a:close/>
                <a:moveTo>
                  <a:pt x="62928" y="0"/>
                </a:moveTo>
                <a:lnTo>
                  <a:pt x="61086" y="165"/>
                </a:lnTo>
                <a:lnTo>
                  <a:pt x="59580" y="328"/>
                </a:lnTo>
                <a:lnTo>
                  <a:pt x="58074" y="656"/>
                </a:lnTo>
                <a:lnTo>
                  <a:pt x="57070" y="983"/>
                </a:lnTo>
                <a:lnTo>
                  <a:pt x="55899" y="820"/>
                </a:lnTo>
                <a:lnTo>
                  <a:pt x="54559" y="820"/>
                </a:lnTo>
                <a:lnTo>
                  <a:pt x="52049" y="983"/>
                </a:lnTo>
                <a:lnTo>
                  <a:pt x="49372" y="1475"/>
                </a:lnTo>
                <a:lnTo>
                  <a:pt x="46693" y="2295"/>
                </a:lnTo>
                <a:lnTo>
                  <a:pt x="44016" y="3442"/>
                </a:lnTo>
                <a:lnTo>
                  <a:pt x="41170" y="4754"/>
                </a:lnTo>
                <a:lnTo>
                  <a:pt x="38493" y="6229"/>
                </a:lnTo>
                <a:lnTo>
                  <a:pt x="35814" y="8033"/>
                </a:lnTo>
                <a:lnTo>
                  <a:pt x="33137" y="9837"/>
                </a:lnTo>
                <a:lnTo>
                  <a:pt x="30460" y="11804"/>
                </a:lnTo>
                <a:lnTo>
                  <a:pt x="27948" y="13934"/>
                </a:lnTo>
                <a:lnTo>
                  <a:pt x="25606" y="15901"/>
                </a:lnTo>
                <a:lnTo>
                  <a:pt x="21255" y="20001"/>
                </a:lnTo>
                <a:lnTo>
                  <a:pt x="17740" y="23935"/>
                </a:lnTo>
                <a:lnTo>
                  <a:pt x="13724" y="29508"/>
                </a:lnTo>
                <a:lnTo>
                  <a:pt x="14226" y="28361"/>
                </a:lnTo>
                <a:lnTo>
                  <a:pt x="14728" y="27212"/>
                </a:lnTo>
                <a:lnTo>
                  <a:pt x="13724" y="28853"/>
                </a:lnTo>
                <a:lnTo>
                  <a:pt x="12551" y="30656"/>
                </a:lnTo>
                <a:lnTo>
                  <a:pt x="12720" y="30983"/>
                </a:lnTo>
                <a:lnTo>
                  <a:pt x="11547" y="32787"/>
                </a:lnTo>
                <a:lnTo>
                  <a:pt x="12551" y="30165"/>
                </a:lnTo>
                <a:lnTo>
                  <a:pt x="10878" y="33115"/>
                </a:lnTo>
                <a:lnTo>
                  <a:pt x="9205" y="36229"/>
                </a:lnTo>
                <a:lnTo>
                  <a:pt x="7866" y="39508"/>
                </a:lnTo>
                <a:lnTo>
                  <a:pt x="6526" y="42786"/>
                </a:lnTo>
                <a:lnTo>
                  <a:pt x="4351" y="49507"/>
                </a:lnTo>
                <a:lnTo>
                  <a:pt x="2343" y="55900"/>
                </a:lnTo>
                <a:lnTo>
                  <a:pt x="2677" y="56065"/>
                </a:lnTo>
                <a:lnTo>
                  <a:pt x="2845" y="56394"/>
                </a:lnTo>
                <a:lnTo>
                  <a:pt x="2845" y="56720"/>
                </a:lnTo>
                <a:lnTo>
                  <a:pt x="2677" y="57212"/>
                </a:lnTo>
                <a:lnTo>
                  <a:pt x="2175" y="58032"/>
                </a:lnTo>
                <a:lnTo>
                  <a:pt x="1841" y="58361"/>
                </a:lnTo>
                <a:lnTo>
                  <a:pt x="1841" y="58688"/>
                </a:lnTo>
                <a:lnTo>
                  <a:pt x="1841" y="60820"/>
                </a:lnTo>
                <a:lnTo>
                  <a:pt x="1506" y="62787"/>
                </a:lnTo>
                <a:lnTo>
                  <a:pt x="1170" y="64917"/>
                </a:lnTo>
                <a:lnTo>
                  <a:pt x="837" y="67539"/>
                </a:lnTo>
                <a:lnTo>
                  <a:pt x="502" y="66556"/>
                </a:lnTo>
                <a:lnTo>
                  <a:pt x="166" y="69180"/>
                </a:lnTo>
                <a:lnTo>
                  <a:pt x="0" y="72131"/>
                </a:lnTo>
                <a:lnTo>
                  <a:pt x="166" y="75245"/>
                </a:lnTo>
                <a:lnTo>
                  <a:pt x="502" y="76556"/>
                </a:lnTo>
                <a:lnTo>
                  <a:pt x="837" y="77540"/>
                </a:lnTo>
                <a:lnTo>
                  <a:pt x="1004" y="79344"/>
                </a:lnTo>
                <a:lnTo>
                  <a:pt x="1339" y="81311"/>
                </a:lnTo>
                <a:lnTo>
                  <a:pt x="2175" y="85082"/>
                </a:lnTo>
                <a:lnTo>
                  <a:pt x="3514" y="88688"/>
                </a:lnTo>
                <a:lnTo>
                  <a:pt x="5187" y="92293"/>
                </a:lnTo>
                <a:lnTo>
                  <a:pt x="7197" y="95737"/>
                </a:lnTo>
                <a:lnTo>
                  <a:pt x="9372" y="99015"/>
                </a:lnTo>
                <a:lnTo>
                  <a:pt x="11882" y="101965"/>
                </a:lnTo>
                <a:lnTo>
                  <a:pt x="14393" y="104753"/>
                </a:lnTo>
                <a:lnTo>
                  <a:pt x="16065" y="106228"/>
                </a:lnTo>
                <a:lnTo>
                  <a:pt x="17740" y="107703"/>
                </a:lnTo>
                <a:lnTo>
                  <a:pt x="19582" y="109179"/>
                </a:lnTo>
                <a:lnTo>
                  <a:pt x="21421" y="110491"/>
                </a:lnTo>
                <a:lnTo>
                  <a:pt x="25438" y="112786"/>
                </a:lnTo>
                <a:lnTo>
                  <a:pt x="29456" y="114917"/>
                </a:lnTo>
                <a:lnTo>
                  <a:pt x="33806" y="116720"/>
                </a:lnTo>
                <a:lnTo>
                  <a:pt x="38158" y="118031"/>
                </a:lnTo>
                <a:lnTo>
                  <a:pt x="42677" y="119179"/>
                </a:lnTo>
                <a:lnTo>
                  <a:pt x="47195" y="119998"/>
                </a:lnTo>
                <a:lnTo>
                  <a:pt x="49372" y="119998"/>
                </a:lnTo>
                <a:lnTo>
                  <a:pt x="53555" y="119671"/>
                </a:lnTo>
                <a:lnTo>
                  <a:pt x="58744" y="119343"/>
                </a:lnTo>
                <a:lnTo>
                  <a:pt x="64769" y="118688"/>
                </a:lnTo>
                <a:lnTo>
                  <a:pt x="70627" y="118031"/>
                </a:lnTo>
                <a:lnTo>
                  <a:pt x="75814" y="117212"/>
                </a:lnTo>
                <a:lnTo>
                  <a:pt x="79664" y="116392"/>
                </a:lnTo>
                <a:lnTo>
                  <a:pt x="80835" y="116064"/>
                </a:lnTo>
                <a:lnTo>
                  <a:pt x="81506" y="115572"/>
                </a:lnTo>
                <a:lnTo>
                  <a:pt x="84016" y="114588"/>
                </a:lnTo>
                <a:lnTo>
                  <a:pt x="85187" y="113933"/>
                </a:lnTo>
                <a:lnTo>
                  <a:pt x="86358" y="113278"/>
                </a:lnTo>
                <a:lnTo>
                  <a:pt x="85020" y="113770"/>
                </a:lnTo>
                <a:lnTo>
                  <a:pt x="91380" y="109344"/>
                </a:lnTo>
                <a:lnTo>
                  <a:pt x="94559" y="106883"/>
                </a:lnTo>
                <a:lnTo>
                  <a:pt x="97738" y="104098"/>
                </a:lnTo>
                <a:lnTo>
                  <a:pt x="97738" y="104098"/>
                </a:lnTo>
                <a:lnTo>
                  <a:pt x="97236" y="104916"/>
                </a:lnTo>
                <a:lnTo>
                  <a:pt x="96401" y="105573"/>
                </a:lnTo>
                <a:lnTo>
                  <a:pt x="98241" y="104261"/>
                </a:lnTo>
                <a:lnTo>
                  <a:pt x="99915" y="102622"/>
                </a:lnTo>
                <a:lnTo>
                  <a:pt x="101255" y="101474"/>
                </a:lnTo>
                <a:lnTo>
                  <a:pt x="101421" y="101147"/>
                </a:lnTo>
                <a:lnTo>
                  <a:pt x="101255" y="101147"/>
                </a:lnTo>
                <a:lnTo>
                  <a:pt x="102761" y="99998"/>
                </a:lnTo>
                <a:lnTo>
                  <a:pt x="104098" y="98523"/>
                </a:lnTo>
                <a:lnTo>
                  <a:pt x="105271" y="96884"/>
                </a:lnTo>
                <a:lnTo>
                  <a:pt x="106275" y="95409"/>
                </a:lnTo>
                <a:lnTo>
                  <a:pt x="105940" y="95572"/>
                </a:lnTo>
                <a:lnTo>
                  <a:pt x="105773" y="95572"/>
                </a:lnTo>
                <a:lnTo>
                  <a:pt x="106107" y="94917"/>
                </a:lnTo>
                <a:lnTo>
                  <a:pt x="104936" y="96556"/>
                </a:lnTo>
                <a:lnTo>
                  <a:pt x="105605" y="95737"/>
                </a:lnTo>
                <a:lnTo>
                  <a:pt x="105438" y="96229"/>
                </a:lnTo>
                <a:lnTo>
                  <a:pt x="104434" y="97376"/>
                </a:lnTo>
                <a:lnTo>
                  <a:pt x="104769" y="96721"/>
                </a:lnTo>
                <a:lnTo>
                  <a:pt x="104769" y="96721"/>
                </a:lnTo>
                <a:lnTo>
                  <a:pt x="104098" y="97376"/>
                </a:lnTo>
                <a:lnTo>
                  <a:pt x="106107" y="94425"/>
                </a:lnTo>
                <a:lnTo>
                  <a:pt x="106944" y="92950"/>
                </a:lnTo>
                <a:lnTo>
                  <a:pt x="106944" y="92622"/>
                </a:lnTo>
                <a:lnTo>
                  <a:pt x="106777" y="92785"/>
                </a:lnTo>
                <a:lnTo>
                  <a:pt x="106777" y="92785"/>
                </a:lnTo>
                <a:lnTo>
                  <a:pt x="107446" y="91967"/>
                </a:lnTo>
                <a:lnTo>
                  <a:pt x="108284" y="91146"/>
                </a:lnTo>
                <a:lnTo>
                  <a:pt x="109790" y="89508"/>
                </a:lnTo>
                <a:lnTo>
                  <a:pt x="109119" y="91146"/>
                </a:lnTo>
                <a:lnTo>
                  <a:pt x="107948" y="93113"/>
                </a:lnTo>
                <a:lnTo>
                  <a:pt x="105773" y="96556"/>
                </a:lnTo>
                <a:lnTo>
                  <a:pt x="107111" y="94754"/>
                </a:lnTo>
                <a:lnTo>
                  <a:pt x="108115" y="93277"/>
                </a:lnTo>
                <a:lnTo>
                  <a:pt x="109956" y="90000"/>
                </a:lnTo>
                <a:lnTo>
                  <a:pt x="109790" y="90163"/>
                </a:lnTo>
                <a:lnTo>
                  <a:pt x="109790" y="89834"/>
                </a:lnTo>
                <a:lnTo>
                  <a:pt x="110292" y="88688"/>
                </a:lnTo>
                <a:lnTo>
                  <a:pt x="111296" y="86884"/>
                </a:lnTo>
                <a:lnTo>
                  <a:pt x="109119" y="89671"/>
                </a:lnTo>
                <a:lnTo>
                  <a:pt x="109288" y="88688"/>
                </a:lnTo>
                <a:lnTo>
                  <a:pt x="109454" y="87541"/>
                </a:lnTo>
                <a:lnTo>
                  <a:pt x="110292" y="85082"/>
                </a:lnTo>
                <a:lnTo>
                  <a:pt x="111463" y="82294"/>
                </a:lnTo>
                <a:lnTo>
                  <a:pt x="112969" y="79179"/>
                </a:lnTo>
                <a:lnTo>
                  <a:pt x="115981" y="73277"/>
                </a:lnTo>
                <a:lnTo>
                  <a:pt x="117321" y="70655"/>
                </a:lnTo>
                <a:lnTo>
                  <a:pt x="118325" y="68360"/>
                </a:lnTo>
                <a:lnTo>
                  <a:pt x="118158" y="68688"/>
                </a:lnTo>
                <a:lnTo>
                  <a:pt x="118325" y="67868"/>
                </a:lnTo>
                <a:lnTo>
                  <a:pt x="118492" y="67705"/>
                </a:lnTo>
                <a:lnTo>
                  <a:pt x="118492" y="67868"/>
                </a:lnTo>
                <a:lnTo>
                  <a:pt x="118660" y="67048"/>
                </a:lnTo>
                <a:lnTo>
                  <a:pt x="118492" y="67539"/>
                </a:lnTo>
                <a:lnTo>
                  <a:pt x="118827" y="66393"/>
                </a:lnTo>
                <a:lnTo>
                  <a:pt x="119162" y="64754"/>
                </a:lnTo>
                <a:lnTo>
                  <a:pt x="119329" y="63279"/>
                </a:lnTo>
                <a:lnTo>
                  <a:pt x="119496" y="63442"/>
                </a:lnTo>
                <a:lnTo>
                  <a:pt x="119664" y="63442"/>
                </a:lnTo>
                <a:lnTo>
                  <a:pt x="119831" y="62458"/>
                </a:lnTo>
                <a:lnTo>
                  <a:pt x="119831" y="60491"/>
                </a:lnTo>
                <a:lnTo>
                  <a:pt x="119998" y="53933"/>
                </a:lnTo>
                <a:lnTo>
                  <a:pt x="119998" y="49507"/>
                </a:lnTo>
                <a:lnTo>
                  <a:pt x="119831" y="48197"/>
                </a:lnTo>
                <a:lnTo>
                  <a:pt x="119831" y="47868"/>
                </a:lnTo>
                <a:lnTo>
                  <a:pt x="119664" y="47868"/>
                </a:lnTo>
                <a:lnTo>
                  <a:pt x="118994" y="46556"/>
                </a:lnTo>
                <a:lnTo>
                  <a:pt x="118492" y="44589"/>
                </a:lnTo>
                <a:lnTo>
                  <a:pt x="117989" y="42622"/>
                </a:lnTo>
                <a:lnTo>
                  <a:pt x="117823" y="40984"/>
                </a:lnTo>
                <a:lnTo>
                  <a:pt x="117656" y="41147"/>
                </a:lnTo>
                <a:lnTo>
                  <a:pt x="117656" y="40819"/>
                </a:lnTo>
                <a:lnTo>
                  <a:pt x="116985" y="39835"/>
                </a:lnTo>
                <a:lnTo>
                  <a:pt x="116317" y="38851"/>
                </a:lnTo>
                <a:lnTo>
                  <a:pt x="114475" y="36721"/>
                </a:lnTo>
                <a:lnTo>
                  <a:pt x="112802" y="34591"/>
                </a:lnTo>
                <a:lnTo>
                  <a:pt x="112133" y="33607"/>
                </a:lnTo>
                <a:lnTo>
                  <a:pt x="111798" y="32623"/>
                </a:lnTo>
                <a:lnTo>
                  <a:pt x="111965" y="32950"/>
                </a:lnTo>
                <a:lnTo>
                  <a:pt x="112300" y="33115"/>
                </a:lnTo>
                <a:lnTo>
                  <a:pt x="112300" y="33115"/>
                </a:lnTo>
                <a:lnTo>
                  <a:pt x="112133" y="32787"/>
                </a:lnTo>
                <a:lnTo>
                  <a:pt x="111629" y="32132"/>
                </a:lnTo>
                <a:lnTo>
                  <a:pt x="109956" y="30328"/>
                </a:lnTo>
                <a:lnTo>
                  <a:pt x="108284" y="28688"/>
                </a:lnTo>
                <a:lnTo>
                  <a:pt x="108284" y="29016"/>
                </a:lnTo>
                <a:lnTo>
                  <a:pt x="108284" y="29344"/>
                </a:lnTo>
                <a:lnTo>
                  <a:pt x="106609" y="27704"/>
                </a:lnTo>
                <a:lnTo>
                  <a:pt x="107111" y="28361"/>
                </a:lnTo>
                <a:lnTo>
                  <a:pt x="105605" y="26720"/>
                </a:lnTo>
                <a:lnTo>
                  <a:pt x="104769" y="25902"/>
                </a:lnTo>
                <a:lnTo>
                  <a:pt x="105103" y="25902"/>
                </a:lnTo>
                <a:lnTo>
                  <a:pt x="106275" y="26886"/>
                </a:lnTo>
                <a:lnTo>
                  <a:pt x="106275" y="26886"/>
                </a:lnTo>
                <a:lnTo>
                  <a:pt x="102259" y="23278"/>
                </a:lnTo>
                <a:lnTo>
                  <a:pt x="103094" y="24098"/>
                </a:lnTo>
                <a:lnTo>
                  <a:pt x="100919" y="22623"/>
                </a:lnTo>
                <a:lnTo>
                  <a:pt x="98911" y="21639"/>
                </a:lnTo>
                <a:lnTo>
                  <a:pt x="100417" y="22786"/>
                </a:lnTo>
                <a:lnTo>
                  <a:pt x="101923" y="23935"/>
                </a:lnTo>
                <a:lnTo>
                  <a:pt x="104601" y="26557"/>
                </a:lnTo>
                <a:lnTo>
                  <a:pt x="107111" y="28853"/>
                </a:lnTo>
                <a:lnTo>
                  <a:pt x="108617" y="30000"/>
                </a:lnTo>
                <a:lnTo>
                  <a:pt x="110123" y="31148"/>
                </a:lnTo>
                <a:lnTo>
                  <a:pt x="110123" y="31148"/>
                </a:lnTo>
                <a:lnTo>
                  <a:pt x="108952" y="30491"/>
                </a:lnTo>
                <a:lnTo>
                  <a:pt x="107613" y="29508"/>
                </a:lnTo>
                <a:lnTo>
                  <a:pt x="107781" y="30000"/>
                </a:lnTo>
                <a:lnTo>
                  <a:pt x="108115" y="30656"/>
                </a:lnTo>
                <a:lnTo>
                  <a:pt x="109956" y="33279"/>
                </a:lnTo>
                <a:lnTo>
                  <a:pt x="112300" y="36393"/>
                </a:lnTo>
                <a:lnTo>
                  <a:pt x="112133" y="36393"/>
                </a:lnTo>
                <a:lnTo>
                  <a:pt x="112467" y="36558"/>
                </a:lnTo>
                <a:lnTo>
                  <a:pt x="112635" y="37049"/>
                </a:lnTo>
                <a:lnTo>
                  <a:pt x="112969" y="37541"/>
                </a:lnTo>
                <a:lnTo>
                  <a:pt x="113137" y="37705"/>
                </a:lnTo>
                <a:lnTo>
                  <a:pt x="112802" y="37049"/>
                </a:lnTo>
                <a:lnTo>
                  <a:pt x="112802" y="37049"/>
                </a:lnTo>
                <a:lnTo>
                  <a:pt x="113973" y="38525"/>
                </a:lnTo>
                <a:lnTo>
                  <a:pt x="114810" y="39343"/>
                </a:lnTo>
                <a:lnTo>
                  <a:pt x="115146" y="39672"/>
                </a:lnTo>
                <a:lnTo>
                  <a:pt x="115312" y="39672"/>
                </a:lnTo>
                <a:lnTo>
                  <a:pt x="115312" y="39343"/>
                </a:lnTo>
                <a:lnTo>
                  <a:pt x="115146" y="38851"/>
                </a:lnTo>
                <a:lnTo>
                  <a:pt x="115814" y="40327"/>
                </a:lnTo>
                <a:lnTo>
                  <a:pt x="116317" y="41802"/>
                </a:lnTo>
                <a:lnTo>
                  <a:pt x="117487" y="45081"/>
                </a:lnTo>
                <a:lnTo>
                  <a:pt x="118325" y="48360"/>
                </a:lnTo>
                <a:lnTo>
                  <a:pt x="118660" y="49507"/>
                </a:lnTo>
                <a:lnTo>
                  <a:pt x="118827" y="50164"/>
                </a:lnTo>
                <a:lnTo>
                  <a:pt x="118660" y="50327"/>
                </a:lnTo>
                <a:lnTo>
                  <a:pt x="118325" y="49836"/>
                </a:lnTo>
                <a:lnTo>
                  <a:pt x="118325" y="50819"/>
                </a:lnTo>
                <a:lnTo>
                  <a:pt x="118492" y="51966"/>
                </a:lnTo>
                <a:lnTo>
                  <a:pt x="118660" y="51966"/>
                </a:lnTo>
                <a:lnTo>
                  <a:pt x="118660" y="52294"/>
                </a:lnTo>
                <a:lnTo>
                  <a:pt x="118660" y="53115"/>
                </a:lnTo>
                <a:lnTo>
                  <a:pt x="118325" y="52786"/>
                </a:lnTo>
                <a:lnTo>
                  <a:pt x="118158" y="52458"/>
                </a:lnTo>
                <a:lnTo>
                  <a:pt x="118158" y="52294"/>
                </a:lnTo>
                <a:lnTo>
                  <a:pt x="118325" y="51966"/>
                </a:lnTo>
                <a:lnTo>
                  <a:pt x="117989" y="49836"/>
                </a:lnTo>
                <a:lnTo>
                  <a:pt x="117487" y="47540"/>
                </a:lnTo>
                <a:lnTo>
                  <a:pt x="118158" y="52623"/>
                </a:lnTo>
                <a:lnTo>
                  <a:pt x="118325" y="55245"/>
                </a:lnTo>
                <a:lnTo>
                  <a:pt x="118325" y="57869"/>
                </a:lnTo>
                <a:lnTo>
                  <a:pt x="118158" y="60328"/>
                </a:lnTo>
                <a:lnTo>
                  <a:pt x="117823" y="62950"/>
                </a:lnTo>
                <a:lnTo>
                  <a:pt x="117321" y="65246"/>
                </a:lnTo>
                <a:lnTo>
                  <a:pt x="116483" y="67705"/>
                </a:lnTo>
                <a:lnTo>
                  <a:pt x="116819" y="67048"/>
                </a:lnTo>
                <a:lnTo>
                  <a:pt x="116985" y="67048"/>
                </a:lnTo>
                <a:lnTo>
                  <a:pt x="116819" y="68196"/>
                </a:lnTo>
                <a:lnTo>
                  <a:pt x="116317" y="69835"/>
                </a:lnTo>
                <a:lnTo>
                  <a:pt x="116150" y="70327"/>
                </a:lnTo>
                <a:lnTo>
                  <a:pt x="115814" y="70655"/>
                </a:lnTo>
                <a:lnTo>
                  <a:pt x="115814" y="70492"/>
                </a:lnTo>
                <a:lnTo>
                  <a:pt x="115479" y="71475"/>
                </a:lnTo>
                <a:lnTo>
                  <a:pt x="114308" y="74753"/>
                </a:lnTo>
                <a:lnTo>
                  <a:pt x="112969" y="78687"/>
                </a:lnTo>
                <a:lnTo>
                  <a:pt x="111296" y="82131"/>
                </a:lnTo>
                <a:lnTo>
                  <a:pt x="109454" y="85245"/>
                </a:lnTo>
                <a:lnTo>
                  <a:pt x="107613" y="88524"/>
                </a:lnTo>
                <a:lnTo>
                  <a:pt x="105438" y="91638"/>
                </a:lnTo>
                <a:lnTo>
                  <a:pt x="103263" y="94589"/>
                </a:lnTo>
                <a:lnTo>
                  <a:pt x="100919" y="97376"/>
                </a:lnTo>
                <a:lnTo>
                  <a:pt x="98241" y="100163"/>
                </a:lnTo>
                <a:lnTo>
                  <a:pt x="95563" y="102786"/>
                </a:lnTo>
                <a:lnTo>
                  <a:pt x="92551" y="104916"/>
                </a:lnTo>
                <a:lnTo>
                  <a:pt x="86860" y="108524"/>
                </a:lnTo>
                <a:lnTo>
                  <a:pt x="78995" y="113441"/>
                </a:lnTo>
                <a:lnTo>
                  <a:pt x="79162" y="113278"/>
                </a:lnTo>
                <a:lnTo>
                  <a:pt x="79329" y="113113"/>
                </a:lnTo>
                <a:lnTo>
                  <a:pt x="80000" y="112621"/>
                </a:lnTo>
                <a:lnTo>
                  <a:pt x="81004" y="112129"/>
                </a:lnTo>
                <a:lnTo>
                  <a:pt x="77823" y="113605"/>
                </a:lnTo>
                <a:lnTo>
                  <a:pt x="76485" y="114262"/>
                </a:lnTo>
                <a:lnTo>
                  <a:pt x="76150" y="114262"/>
                </a:lnTo>
                <a:lnTo>
                  <a:pt x="76485" y="114096"/>
                </a:lnTo>
                <a:lnTo>
                  <a:pt x="73806" y="114753"/>
                </a:lnTo>
                <a:lnTo>
                  <a:pt x="70961" y="115245"/>
                </a:lnTo>
                <a:lnTo>
                  <a:pt x="68117" y="115572"/>
                </a:lnTo>
                <a:lnTo>
                  <a:pt x="65271" y="115900"/>
                </a:lnTo>
                <a:lnTo>
                  <a:pt x="59580" y="116392"/>
                </a:lnTo>
                <a:lnTo>
                  <a:pt x="57070" y="116720"/>
                </a:lnTo>
                <a:lnTo>
                  <a:pt x="54559" y="117047"/>
                </a:lnTo>
                <a:lnTo>
                  <a:pt x="53388" y="117047"/>
                </a:lnTo>
                <a:lnTo>
                  <a:pt x="52049" y="116884"/>
                </a:lnTo>
                <a:lnTo>
                  <a:pt x="49372" y="116229"/>
                </a:lnTo>
                <a:lnTo>
                  <a:pt x="46862" y="115572"/>
                </a:lnTo>
                <a:lnTo>
                  <a:pt x="45689" y="115408"/>
                </a:lnTo>
                <a:lnTo>
                  <a:pt x="44518" y="115408"/>
                </a:lnTo>
                <a:lnTo>
                  <a:pt x="45355" y="116392"/>
                </a:lnTo>
                <a:lnTo>
                  <a:pt x="45187" y="116555"/>
                </a:lnTo>
                <a:lnTo>
                  <a:pt x="44685" y="116392"/>
                </a:lnTo>
                <a:lnTo>
                  <a:pt x="43179" y="116064"/>
                </a:lnTo>
                <a:lnTo>
                  <a:pt x="42175" y="115572"/>
                </a:lnTo>
                <a:lnTo>
                  <a:pt x="43012" y="115408"/>
                </a:lnTo>
                <a:lnTo>
                  <a:pt x="43849" y="115737"/>
                </a:lnTo>
                <a:lnTo>
                  <a:pt x="44016" y="115408"/>
                </a:lnTo>
                <a:lnTo>
                  <a:pt x="44016" y="115245"/>
                </a:lnTo>
                <a:lnTo>
                  <a:pt x="43849" y="115080"/>
                </a:lnTo>
                <a:lnTo>
                  <a:pt x="43514" y="114917"/>
                </a:lnTo>
                <a:lnTo>
                  <a:pt x="42845" y="115080"/>
                </a:lnTo>
                <a:lnTo>
                  <a:pt x="42008" y="115245"/>
                </a:lnTo>
                <a:lnTo>
                  <a:pt x="40835" y="115408"/>
                </a:lnTo>
                <a:lnTo>
                  <a:pt x="41672" y="115080"/>
                </a:lnTo>
                <a:lnTo>
                  <a:pt x="39162" y="114588"/>
                </a:lnTo>
                <a:lnTo>
                  <a:pt x="37154" y="114096"/>
                </a:lnTo>
                <a:lnTo>
                  <a:pt x="35481" y="113441"/>
                </a:lnTo>
                <a:lnTo>
                  <a:pt x="33806" y="112621"/>
                </a:lnTo>
                <a:lnTo>
                  <a:pt x="33806" y="112621"/>
                </a:lnTo>
                <a:lnTo>
                  <a:pt x="34979" y="112950"/>
                </a:lnTo>
                <a:lnTo>
                  <a:pt x="33975" y="112458"/>
                </a:lnTo>
                <a:lnTo>
                  <a:pt x="33639" y="112621"/>
                </a:lnTo>
                <a:lnTo>
                  <a:pt x="33975" y="112786"/>
                </a:lnTo>
                <a:lnTo>
                  <a:pt x="32802" y="112786"/>
                </a:lnTo>
                <a:lnTo>
                  <a:pt x="31631" y="112458"/>
                </a:lnTo>
                <a:lnTo>
                  <a:pt x="30627" y="112129"/>
                </a:lnTo>
                <a:lnTo>
                  <a:pt x="29623" y="111474"/>
                </a:lnTo>
                <a:lnTo>
                  <a:pt x="30125" y="111311"/>
                </a:lnTo>
                <a:lnTo>
                  <a:pt x="30627" y="111474"/>
                </a:lnTo>
                <a:lnTo>
                  <a:pt x="30627" y="111474"/>
                </a:lnTo>
                <a:lnTo>
                  <a:pt x="26944" y="109836"/>
                </a:lnTo>
                <a:lnTo>
                  <a:pt x="25940" y="109179"/>
                </a:lnTo>
                <a:lnTo>
                  <a:pt x="26109" y="109344"/>
                </a:lnTo>
                <a:lnTo>
                  <a:pt x="24434" y="108687"/>
                </a:lnTo>
                <a:lnTo>
                  <a:pt x="22928" y="107868"/>
                </a:lnTo>
                <a:lnTo>
                  <a:pt x="21923" y="107212"/>
                </a:lnTo>
                <a:lnTo>
                  <a:pt x="21757" y="106883"/>
                </a:lnTo>
                <a:lnTo>
                  <a:pt x="21590" y="106556"/>
                </a:lnTo>
                <a:lnTo>
                  <a:pt x="20753" y="105900"/>
                </a:lnTo>
                <a:lnTo>
                  <a:pt x="19748" y="105081"/>
                </a:lnTo>
                <a:lnTo>
                  <a:pt x="17573" y="102949"/>
                </a:lnTo>
                <a:lnTo>
                  <a:pt x="17573" y="102949"/>
                </a:lnTo>
                <a:lnTo>
                  <a:pt x="18744" y="103441"/>
                </a:lnTo>
                <a:lnTo>
                  <a:pt x="16736" y="101802"/>
                </a:lnTo>
                <a:lnTo>
                  <a:pt x="14559" y="99998"/>
                </a:lnTo>
                <a:lnTo>
                  <a:pt x="13388" y="98851"/>
                </a:lnTo>
                <a:lnTo>
                  <a:pt x="12384" y="97539"/>
                </a:lnTo>
                <a:lnTo>
                  <a:pt x="11045" y="95737"/>
                </a:lnTo>
                <a:lnTo>
                  <a:pt x="11380" y="96229"/>
                </a:lnTo>
                <a:lnTo>
                  <a:pt x="10711" y="95409"/>
                </a:lnTo>
                <a:lnTo>
                  <a:pt x="9707" y="94260"/>
                </a:lnTo>
                <a:lnTo>
                  <a:pt x="9372" y="93769"/>
                </a:lnTo>
                <a:lnTo>
                  <a:pt x="9037" y="93605"/>
                </a:lnTo>
                <a:lnTo>
                  <a:pt x="9539" y="94917"/>
                </a:lnTo>
                <a:lnTo>
                  <a:pt x="10376" y="96064"/>
                </a:lnTo>
                <a:lnTo>
                  <a:pt x="11213" y="97213"/>
                </a:lnTo>
                <a:lnTo>
                  <a:pt x="11882" y="98360"/>
                </a:lnTo>
                <a:lnTo>
                  <a:pt x="11045" y="97705"/>
                </a:lnTo>
                <a:lnTo>
                  <a:pt x="10543" y="97048"/>
                </a:lnTo>
                <a:lnTo>
                  <a:pt x="10711" y="97376"/>
                </a:lnTo>
                <a:lnTo>
                  <a:pt x="10543" y="97213"/>
                </a:lnTo>
                <a:lnTo>
                  <a:pt x="9539" y="95901"/>
                </a:lnTo>
                <a:lnTo>
                  <a:pt x="8870" y="95081"/>
                </a:lnTo>
                <a:lnTo>
                  <a:pt x="8368" y="94097"/>
                </a:lnTo>
                <a:lnTo>
                  <a:pt x="8032" y="93277"/>
                </a:lnTo>
                <a:lnTo>
                  <a:pt x="8032" y="93113"/>
                </a:lnTo>
                <a:lnTo>
                  <a:pt x="8201" y="92785"/>
                </a:lnTo>
                <a:lnTo>
                  <a:pt x="9037" y="94260"/>
                </a:lnTo>
                <a:lnTo>
                  <a:pt x="8368" y="92622"/>
                </a:lnTo>
                <a:lnTo>
                  <a:pt x="8032" y="92130"/>
                </a:lnTo>
                <a:lnTo>
                  <a:pt x="7364" y="90818"/>
                </a:lnTo>
                <a:lnTo>
                  <a:pt x="7364" y="90655"/>
                </a:lnTo>
                <a:lnTo>
                  <a:pt x="6695" y="89508"/>
                </a:lnTo>
                <a:lnTo>
                  <a:pt x="6024" y="88032"/>
                </a:lnTo>
                <a:lnTo>
                  <a:pt x="6360" y="89671"/>
                </a:lnTo>
                <a:lnTo>
                  <a:pt x="6024" y="89016"/>
                </a:lnTo>
                <a:lnTo>
                  <a:pt x="5691" y="88359"/>
                </a:lnTo>
                <a:lnTo>
                  <a:pt x="5691" y="87704"/>
                </a:lnTo>
                <a:lnTo>
                  <a:pt x="5691" y="87049"/>
                </a:lnTo>
                <a:lnTo>
                  <a:pt x="6360" y="88196"/>
                </a:lnTo>
                <a:lnTo>
                  <a:pt x="6862" y="89508"/>
                </a:lnTo>
                <a:lnTo>
                  <a:pt x="6862" y="89508"/>
                </a:lnTo>
                <a:lnTo>
                  <a:pt x="5691" y="86065"/>
                </a:lnTo>
                <a:lnTo>
                  <a:pt x="5691" y="86065"/>
                </a:lnTo>
                <a:lnTo>
                  <a:pt x="6862" y="88196"/>
                </a:lnTo>
                <a:lnTo>
                  <a:pt x="5691" y="85082"/>
                </a:lnTo>
                <a:lnTo>
                  <a:pt x="6360" y="85737"/>
                </a:lnTo>
                <a:lnTo>
                  <a:pt x="6695" y="85900"/>
                </a:lnTo>
                <a:lnTo>
                  <a:pt x="7028" y="86065"/>
                </a:lnTo>
                <a:lnTo>
                  <a:pt x="7197" y="86720"/>
                </a:lnTo>
                <a:lnTo>
                  <a:pt x="6862" y="85082"/>
                </a:lnTo>
                <a:lnTo>
                  <a:pt x="6193" y="83278"/>
                </a:lnTo>
                <a:lnTo>
                  <a:pt x="4685" y="79179"/>
                </a:lnTo>
                <a:lnTo>
                  <a:pt x="3849" y="76228"/>
                </a:lnTo>
                <a:lnTo>
                  <a:pt x="3012" y="72786"/>
                </a:lnTo>
                <a:lnTo>
                  <a:pt x="3012" y="72786"/>
                </a:lnTo>
                <a:lnTo>
                  <a:pt x="3347" y="73114"/>
                </a:lnTo>
                <a:lnTo>
                  <a:pt x="3514" y="72951"/>
                </a:lnTo>
                <a:lnTo>
                  <a:pt x="3681" y="73114"/>
                </a:lnTo>
                <a:lnTo>
                  <a:pt x="4016" y="73277"/>
                </a:lnTo>
                <a:lnTo>
                  <a:pt x="3849" y="70000"/>
                </a:lnTo>
                <a:lnTo>
                  <a:pt x="3681" y="66556"/>
                </a:lnTo>
                <a:lnTo>
                  <a:pt x="3849" y="63279"/>
                </a:lnTo>
                <a:lnTo>
                  <a:pt x="4183" y="61803"/>
                </a:lnTo>
                <a:lnTo>
                  <a:pt x="4351" y="60491"/>
                </a:lnTo>
                <a:lnTo>
                  <a:pt x="5020" y="57049"/>
                </a:lnTo>
                <a:lnTo>
                  <a:pt x="5020" y="57704"/>
                </a:lnTo>
                <a:lnTo>
                  <a:pt x="5187" y="58196"/>
                </a:lnTo>
                <a:lnTo>
                  <a:pt x="5187" y="56394"/>
                </a:lnTo>
                <a:lnTo>
                  <a:pt x="5355" y="54590"/>
                </a:lnTo>
                <a:lnTo>
                  <a:pt x="6024" y="50819"/>
                </a:lnTo>
                <a:lnTo>
                  <a:pt x="6862" y="47048"/>
                </a:lnTo>
                <a:lnTo>
                  <a:pt x="8201" y="43443"/>
                </a:lnTo>
                <a:lnTo>
                  <a:pt x="9874" y="39672"/>
                </a:lnTo>
                <a:lnTo>
                  <a:pt x="11715" y="36229"/>
                </a:lnTo>
                <a:lnTo>
                  <a:pt x="13890" y="32787"/>
                </a:lnTo>
                <a:lnTo>
                  <a:pt x="16234" y="29344"/>
                </a:lnTo>
                <a:lnTo>
                  <a:pt x="18744" y="26229"/>
                </a:lnTo>
                <a:lnTo>
                  <a:pt x="21421" y="23115"/>
                </a:lnTo>
                <a:lnTo>
                  <a:pt x="24434" y="20327"/>
                </a:lnTo>
                <a:lnTo>
                  <a:pt x="27279" y="17542"/>
                </a:lnTo>
                <a:lnTo>
                  <a:pt x="30460" y="15081"/>
                </a:lnTo>
                <a:lnTo>
                  <a:pt x="33639" y="12951"/>
                </a:lnTo>
                <a:lnTo>
                  <a:pt x="36819" y="10984"/>
                </a:lnTo>
                <a:lnTo>
                  <a:pt x="40000" y="9345"/>
                </a:lnTo>
                <a:lnTo>
                  <a:pt x="38325" y="10820"/>
                </a:lnTo>
                <a:lnTo>
                  <a:pt x="40166" y="9508"/>
                </a:lnTo>
                <a:lnTo>
                  <a:pt x="41339" y="8853"/>
                </a:lnTo>
                <a:lnTo>
                  <a:pt x="45020" y="7213"/>
                </a:lnTo>
                <a:lnTo>
                  <a:pt x="44016" y="7213"/>
                </a:lnTo>
                <a:lnTo>
                  <a:pt x="45522" y="6558"/>
                </a:lnTo>
                <a:lnTo>
                  <a:pt x="47697" y="5574"/>
                </a:lnTo>
                <a:lnTo>
                  <a:pt x="47195" y="6229"/>
                </a:lnTo>
                <a:lnTo>
                  <a:pt x="47697" y="6229"/>
                </a:lnTo>
                <a:lnTo>
                  <a:pt x="47697" y="6394"/>
                </a:lnTo>
                <a:lnTo>
                  <a:pt x="47530" y="6558"/>
                </a:lnTo>
                <a:lnTo>
                  <a:pt x="50208" y="5737"/>
                </a:lnTo>
                <a:lnTo>
                  <a:pt x="52551" y="4754"/>
                </a:lnTo>
                <a:lnTo>
                  <a:pt x="55061" y="3934"/>
                </a:lnTo>
                <a:lnTo>
                  <a:pt x="56401" y="3607"/>
                </a:lnTo>
                <a:lnTo>
                  <a:pt x="57907" y="3442"/>
                </a:lnTo>
                <a:lnTo>
                  <a:pt x="57740" y="3607"/>
                </a:lnTo>
                <a:lnTo>
                  <a:pt x="58409" y="3442"/>
                </a:lnTo>
                <a:lnTo>
                  <a:pt x="60753" y="3115"/>
                </a:lnTo>
                <a:lnTo>
                  <a:pt x="63596" y="2458"/>
                </a:lnTo>
                <a:lnTo>
                  <a:pt x="65606" y="1967"/>
                </a:lnTo>
                <a:lnTo>
                  <a:pt x="65606" y="2458"/>
                </a:lnTo>
                <a:lnTo>
                  <a:pt x="72635" y="2132"/>
                </a:lnTo>
                <a:lnTo>
                  <a:pt x="73639" y="1803"/>
                </a:lnTo>
                <a:lnTo>
                  <a:pt x="73973" y="1967"/>
                </a:lnTo>
                <a:lnTo>
                  <a:pt x="73639" y="2132"/>
                </a:lnTo>
                <a:lnTo>
                  <a:pt x="73304" y="2295"/>
                </a:lnTo>
                <a:lnTo>
                  <a:pt x="74977" y="2295"/>
                </a:lnTo>
                <a:lnTo>
                  <a:pt x="76485" y="2132"/>
                </a:lnTo>
                <a:lnTo>
                  <a:pt x="76987" y="2458"/>
                </a:lnTo>
                <a:lnTo>
                  <a:pt x="78158" y="2787"/>
                </a:lnTo>
                <a:lnTo>
                  <a:pt x="81506" y="3607"/>
                </a:lnTo>
                <a:lnTo>
                  <a:pt x="85187" y="4099"/>
                </a:lnTo>
                <a:lnTo>
                  <a:pt x="88032" y="4754"/>
                </a:lnTo>
                <a:lnTo>
                  <a:pt x="84518" y="3442"/>
                </a:lnTo>
                <a:lnTo>
                  <a:pt x="80333" y="2295"/>
                </a:lnTo>
                <a:lnTo>
                  <a:pt x="75814" y="1311"/>
                </a:lnTo>
                <a:lnTo>
                  <a:pt x="71296" y="491"/>
                </a:lnTo>
                <a:lnTo>
                  <a:pt x="66944" y="165"/>
                </a:lnTo>
                <a:lnTo>
                  <a:pt x="629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Shape 407"/>
          <p:cNvSpPr/>
          <p:nvPr/>
        </p:nvSpPr>
        <p:spPr>
          <a:xfrm>
            <a:off x="2980332" y="510216"/>
            <a:ext cx="375900" cy="347400"/>
          </a:xfrm>
          <a:custGeom>
            <a:pathLst>
              <a:path extrusionOk="0" h="120000" w="120000">
                <a:moveTo>
                  <a:pt x="8656" y="46127"/>
                </a:moveTo>
                <a:lnTo>
                  <a:pt x="7128" y="48151"/>
                </a:lnTo>
                <a:lnTo>
                  <a:pt x="5942" y="50174"/>
                </a:lnTo>
                <a:lnTo>
                  <a:pt x="5266" y="51088"/>
                </a:lnTo>
                <a:lnTo>
                  <a:pt x="5091" y="48521"/>
                </a:lnTo>
                <a:lnTo>
                  <a:pt x="4757" y="46127"/>
                </a:lnTo>
                <a:close/>
                <a:moveTo>
                  <a:pt x="22236" y="46678"/>
                </a:moveTo>
                <a:lnTo>
                  <a:pt x="27328" y="46867"/>
                </a:lnTo>
                <a:lnTo>
                  <a:pt x="26310" y="47780"/>
                </a:lnTo>
                <a:lnTo>
                  <a:pt x="25291" y="49072"/>
                </a:lnTo>
                <a:lnTo>
                  <a:pt x="23589" y="51458"/>
                </a:lnTo>
                <a:lnTo>
                  <a:pt x="22571" y="52931"/>
                </a:lnTo>
                <a:lnTo>
                  <a:pt x="21727" y="52380"/>
                </a:lnTo>
                <a:lnTo>
                  <a:pt x="20709" y="52191"/>
                </a:lnTo>
                <a:lnTo>
                  <a:pt x="20199" y="52010"/>
                </a:lnTo>
                <a:lnTo>
                  <a:pt x="19516" y="51828"/>
                </a:lnTo>
                <a:lnTo>
                  <a:pt x="19007" y="51828"/>
                </a:lnTo>
                <a:lnTo>
                  <a:pt x="20709" y="49434"/>
                </a:lnTo>
                <a:lnTo>
                  <a:pt x="22236" y="47048"/>
                </a:lnTo>
                <a:lnTo>
                  <a:pt x="22236" y="46678"/>
                </a:lnTo>
                <a:close/>
                <a:moveTo>
                  <a:pt x="28681" y="46867"/>
                </a:moveTo>
                <a:lnTo>
                  <a:pt x="28346" y="48151"/>
                </a:lnTo>
                <a:lnTo>
                  <a:pt x="28172" y="49434"/>
                </a:lnTo>
                <a:lnTo>
                  <a:pt x="28172" y="51828"/>
                </a:lnTo>
                <a:lnTo>
                  <a:pt x="27837" y="55869"/>
                </a:lnTo>
                <a:lnTo>
                  <a:pt x="26477" y="57522"/>
                </a:lnTo>
                <a:lnTo>
                  <a:pt x="25291" y="59358"/>
                </a:lnTo>
                <a:lnTo>
                  <a:pt x="25459" y="58255"/>
                </a:lnTo>
                <a:lnTo>
                  <a:pt x="25459" y="57152"/>
                </a:lnTo>
                <a:lnTo>
                  <a:pt x="25291" y="56239"/>
                </a:lnTo>
                <a:lnTo>
                  <a:pt x="24950" y="55317"/>
                </a:lnTo>
                <a:lnTo>
                  <a:pt x="24440" y="54396"/>
                </a:lnTo>
                <a:lnTo>
                  <a:pt x="26644" y="50726"/>
                </a:lnTo>
                <a:lnTo>
                  <a:pt x="27663" y="48883"/>
                </a:lnTo>
                <a:lnTo>
                  <a:pt x="28514" y="46867"/>
                </a:lnTo>
                <a:close/>
                <a:moveTo>
                  <a:pt x="18839" y="55136"/>
                </a:moveTo>
                <a:lnTo>
                  <a:pt x="19181" y="55317"/>
                </a:lnTo>
                <a:lnTo>
                  <a:pt x="19690" y="55317"/>
                </a:lnTo>
                <a:lnTo>
                  <a:pt x="20709" y="55687"/>
                </a:lnTo>
                <a:lnTo>
                  <a:pt x="21553" y="56239"/>
                </a:lnTo>
                <a:lnTo>
                  <a:pt x="22062" y="57152"/>
                </a:lnTo>
                <a:lnTo>
                  <a:pt x="22236" y="58074"/>
                </a:lnTo>
                <a:lnTo>
                  <a:pt x="22236" y="59176"/>
                </a:lnTo>
                <a:lnTo>
                  <a:pt x="21894" y="60279"/>
                </a:lnTo>
                <a:lnTo>
                  <a:pt x="21218" y="61200"/>
                </a:lnTo>
                <a:lnTo>
                  <a:pt x="20367" y="61933"/>
                </a:lnTo>
                <a:lnTo>
                  <a:pt x="19858" y="62114"/>
                </a:lnTo>
                <a:lnTo>
                  <a:pt x="19348" y="62303"/>
                </a:lnTo>
                <a:lnTo>
                  <a:pt x="18672" y="62114"/>
                </a:lnTo>
                <a:lnTo>
                  <a:pt x="18163" y="61933"/>
                </a:lnTo>
                <a:lnTo>
                  <a:pt x="17654" y="61563"/>
                </a:lnTo>
                <a:lnTo>
                  <a:pt x="17312" y="61011"/>
                </a:lnTo>
                <a:lnTo>
                  <a:pt x="16970" y="60649"/>
                </a:lnTo>
                <a:lnTo>
                  <a:pt x="16803" y="60098"/>
                </a:lnTo>
                <a:lnTo>
                  <a:pt x="16635" y="59176"/>
                </a:lnTo>
                <a:lnTo>
                  <a:pt x="16635" y="58255"/>
                </a:lnTo>
                <a:lnTo>
                  <a:pt x="16970" y="57341"/>
                </a:lnTo>
                <a:lnTo>
                  <a:pt x="17312" y="56601"/>
                </a:lnTo>
                <a:lnTo>
                  <a:pt x="17988" y="55687"/>
                </a:lnTo>
                <a:lnTo>
                  <a:pt x="18839" y="55136"/>
                </a:lnTo>
                <a:close/>
                <a:moveTo>
                  <a:pt x="11034" y="46315"/>
                </a:moveTo>
                <a:lnTo>
                  <a:pt x="13238" y="46497"/>
                </a:lnTo>
                <a:lnTo>
                  <a:pt x="15617" y="46497"/>
                </a:lnTo>
                <a:lnTo>
                  <a:pt x="21218" y="46678"/>
                </a:lnTo>
                <a:lnTo>
                  <a:pt x="19690" y="47599"/>
                </a:lnTo>
                <a:lnTo>
                  <a:pt x="18330" y="48883"/>
                </a:lnTo>
                <a:lnTo>
                  <a:pt x="17144" y="50537"/>
                </a:lnTo>
                <a:lnTo>
                  <a:pt x="15952" y="52191"/>
                </a:lnTo>
                <a:lnTo>
                  <a:pt x="13915" y="55869"/>
                </a:lnTo>
                <a:lnTo>
                  <a:pt x="12053" y="59176"/>
                </a:lnTo>
                <a:lnTo>
                  <a:pt x="10358" y="62114"/>
                </a:lnTo>
                <a:lnTo>
                  <a:pt x="8321" y="65241"/>
                </a:lnTo>
                <a:lnTo>
                  <a:pt x="6451" y="68367"/>
                </a:lnTo>
                <a:lnTo>
                  <a:pt x="4582" y="71486"/>
                </a:lnTo>
                <a:lnTo>
                  <a:pt x="4415" y="65241"/>
                </a:lnTo>
                <a:lnTo>
                  <a:pt x="5266" y="64689"/>
                </a:lnTo>
                <a:lnTo>
                  <a:pt x="5942" y="63957"/>
                </a:lnTo>
                <a:lnTo>
                  <a:pt x="7302" y="62114"/>
                </a:lnTo>
                <a:lnTo>
                  <a:pt x="8321" y="60279"/>
                </a:lnTo>
                <a:lnTo>
                  <a:pt x="9165" y="58255"/>
                </a:lnTo>
                <a:lnTo>
                  <a:pt x="10016" y="56971"/>
                </a:lnTo>
                <a:lnTo>
                  <a:pt x="11034" y="55499"/>
                </a:lnTo>
                <a:lnTo>
                  <a:pt x="13071" y="52742"/>
                </a:lnTo>
                <a:lnTo>
                  <a:pt x="13915" y="51277"/>
                </a:lnTo>
                <a:lnTo>
                  <a:pt x="14933" y="49986"/>
                </a:lnTo>
                <a:lnTo>
                  <a:pt x="15617" y="48521"/>
                </a:lnTo>
                <a:lnTo>
                  <a:pt x="16126" y="46867"/>
                </a:lnTo>
                <a:lnTo>
                  <a:pt x="16126" y="46678"/>
                </a:lnTo>
                <a:lnTo>
                  <a:pt x="15952" y="46678"/>
                </a:lnTo>
                <a:lnTo>
                  <a:pt x="14766" y="47418"/>
                </a:lnTo>
                <a:lnTo>
                  <a:pt x="13747" y="48332"/>
                </a:lnTo>
                <a:lnTo>
                  <a:pt x="12729" y="49434"/>
                </a:lnTo>
                <a:lnTo>
                  <a:pt x="11878" y="50537"/>
                </a:lnTo>
                <a:lnTo>
                  <a:pt x="10183" y="52931"/>
                </a:lnTo>
                <a:lnTo>
                  <a:pt x="8488" y="55317"/>
                </a:lnTo>
                <a:lnTo>
                  <a:pt x="6451" y="58255"/>
                </a:lnTo>
                <a:lnTo>
                  <a:pt x="4582" y="61563"/>
                </a:lnTo>
                <a:lnTo>
                  <a:pt x="4582" y="61382"/>
                </a:lnTo>
                <a:lnTo>
                  <a:pt x="5091" y="55869"/>
                </a:lnTo>
                <a:lnTo>
                  <a:pt x="5775" y="54947"/>
                </a:lnTo>
                <a:lnTo>
                  <a:pt x="6284" y="53845"/>
                </a:lnTo>
                <a:lnTo>
                  <a:pt x="7302" y="52010"/>
                </a:lnTo>
                <a:lnTo>
                  <a:pt x="9339" y="49253"/>
                </a:lnTo>
                <a:lnTo>
                  <a:pt x="10183" y="47780"/>
                </a:lnTo>
                <a:lnTo>
                  <a:pt x="11034" y="46315"/>
                </a:lnTo>
                <a:close/>
                <a:moveTo>
                  <a:pt x="13747" y="60279"/>
                </a:moveTo>
                <a:lnTo>
                  <a:pt x="13915" y="61200"/>
                </a:lnTo>
                <a:lnTo>
                  <a:pt x="14257" y="62114"/>
                </a:lnTo>
                <a:lnTo>
                  <a:pt x="14766" y="62854"/>
                </a:lnTo>
                <a:lnTo>
                  <a:pt x="15275" y="63405"/>
                </a:lnTo>
                <a:lnTo>
                  <a:pt x="10692" y="70753"/>
                </a:lnTo>
                <a:lnTo>
                  <a:pt x="4757" y="80488"/>
                </a:lnTo>
                <a:lnTo>
                  <a:pt x="4757" y="79385"/>
                </a:lnTo>
                <a:lnTo>
                  <a:pt x="4582" y="76448"/>
                </a:lnTo>
                <a:lnTo>
                  <a:pt x="8656" y="69100"/>
                </a:lnTo>
                <a:lnTo>
                  <a:pt x="12897" y="61933"/>
                </a:lnTo>
                <a:lnTo>
                  <a:pt x="13747" y="60279"/>
                </a:lnTo>
                <a:close/>
                <a:moveTo>
                  <a:pt x="22236" y="64689"/>
                </a:moveTo>
                <a:lnTo>
                  <a:pt x="16126" y="74975"/>
                </a:lnTo>
                <a:lnTo>
                  <a:pt x="10016" y="84898"/>
                </a:lnTo>
                <a:lnTo>
                  <a:pt x="7302" y="88757"/>
                </a:lnTo>
                <a:lnTo>
                  <a:pt x="5775" y="90600"/>
                </a:lnTo>
                <a:lnTo>
                  <a:pt x="4582" y="92616"/>
                </a:lnTo>
                <a:lnTo>
                  <a:pt x="4582" y="84898"/>
                </a:lnTo>
                <a:lnTo>
                  <a:pt x="6793" y="81409"/>
                </a:lnTo>
                <a:lnTo>
                  <a:pt x="13406" y="70753"/>
                </a:lnTo>
                <a:lnTo>
                  <a:pt x="17144" y="64870"/>
                </a:lnTo>
                <a:lnTo>
                  <a:pt x="17988" y="65241"/>
                </a:lnTo>
                <a:lnTo>
                  <a:pt x="19007" y="65422"/>
                </a:lnTo>
                <a:lnTo>
                  <a:pt x="20025" y="65422"/>
                </a:lnTo>
                <a:lnTo>
                  <a:pt x="20876" y="65241"/>
                </a:lnTo>
                <a:lnTo>
                  <a:pt x="21553" y="65059"/>
                </a:lnTo>
                <a:lnTo>
                  <a:pt x="22236" y="64689"/>
                </a:lnTo>
                <a:close/>
                <a:moveTo>
                  <a:pt x="27837" y="58806"/>
                </a:moveTo>
                <a:lnTo>
                  <a:pt x="27837" y="66713"/>
                </a:lnTo>
                <a:lnTo>
                  <a:pt x="26644" y="67816"/>
                </a:lnTo>
                <a:lnTo>
                  <a:pt x="25459" y="69281"/>
                </a:lnTo>
                <a:lnTo>
                  <a:pt x="23422" y="72407"/>
                </a:lnTo>
                <a:lnTo>
                  <a:pt x="19690" y="78101"/>
                </a:lnTo>
                <a:lnTo>
                  <a:pt x="17821" y="80858"/>
                </a:lnTo>
                <a:lnTo>
                  <a:pt x="15952" y="83796"/>
                </a:lnTo>
                <a:lnTo>
                  <a:pt x="10016" y="91702"/>
                </a:lnTo>
                <a:lnTo>
                  <a:pt x="7128" y="95561"/>
                </a:lnTo>
                <a:lnTo>
                  <a:pt x="4415" y="99602"/>
                </a:lnTo>
                <a:lnTo>
                  <a:pt x="4415" y="97767"/>
                </a:lnTo>
                <a:lnTo>
                  <a:pt x="4415" y="96475"/>
                </a:lnTo>
                <a:lnTo>
                  <a:pt x="5266" y="95561"/>
                </a:lnTo>
                <a:lnTo>
                  <a:pt x="6110" y="94640"/>
                </a:lnTo>
                <a:lnTo>
                  <a:pt x="7812" y="92616"/>
                </a:lnTo>
                <a:lnTo>
                  <a:pt x="10525" y="88206"/>
                </a:lnTo>
                <a:lnTo>
                  <a:pt x="14089" y="82882"/>
                </a:lnTo>
                <a:lnTo>
                  <a:pt x="17479" y="77369"/>
                </a:lnTo>
                <a:lnTo>
                  <a:pt x="20876" y="71667"/>
                </a:lnTo>
                <a:lnTo>
                  <a:pt x="24099" y="65973"/>
                </a:lnTo>
                <a:lnTo>
                  <a:pt x="25968" y="62484"/>
                </a:lnTo>
                <a:lnTo>
                  <a:pt x="26986" y="60649"/>
                </a:lnTo>
                <a:lnTo>
                  <a:pt x="27837" y="58806"/>
                </a:lnTo>
                <a:close/>
                <a:moveTo>
                  <a:pt x="28172" y="106217"/>
                </a:moveTo>
                <a:lnTo>
                  <a:pt x="28172" y="108974"/>
                </a:lnTo>
                <a:lnTo>
                  <a:pt x="26644" y="108974"/>
                </a:lnTo>
                <a:lnTo>
                  <a:pt x="28005" y="106398"/>
                </a:lnTo>
                <a:lnTo>
                  <a:pt x="28172" y="106217"/>
                </a:lnTo>
                <a:close/>
                <a:moveTo>
                  <a:pt x="28172" y="97578"/>
                </a:moveTo>
                <a:lnTo>
                  <a:pt x="28172" y="99232"/>
                </a:lnTo>
                <a:lnTo>
                  <a:pt x="28172" y="102358"/>
                </a:lnTo>
                <a:lnTo>
                  <a:pt x="27328" y="103642"/>
                </a:lnTo>
                <a:lnTo>
                  <a:pt x="26644" y="104745"/>
                </a:lnTo>
                <a:lnTo>
                  <a:pt x="24950" y="107501"/>
                </a:lnTo>
                <a:lnTo>
                  <a:pt x="23931" y="109155"/>
                </a:lnTo>
                <a:lnTo>
                  <a:pt x="20876" y="109155"/>
                </a:lnTo>
                <a:lnTo>
                  <a:pt x="23931" y="104193"/>
                </a:lnTo>
                <a:lnTo>
                  <a:pt x="26135" y="100886"/>
                </a:lnTo>
                <a:lnTo>
                  <a:pt x="28172" y="97578"/>
                </a:lnTo>
                <a:close/>
                <a:moveTo>
                  <a:pt x="28172" y="89308"/>
                </a:moveTo>
                <a:lnTo>
                  <a:pt x="28172" y="94270"/>
                </a:lnTo>
                <a:lnTo>
                  <a:pt x="26819" y="95743"/>
                </a:lnTo>
                <a:lnTo>
                  <a:pt x="25459" y="97215"/>
                </a:lnTo>
                <a:lnTo>
                  <a:pt x="23255" y="100523"/>
                </a:lnTo>
                <a:lnTo>
                  <a:pt x="20199" y="104933"/>
                </a:lnTo>
                <a:lnTo>
                  <a:pt x="18672" y="107139"/>
                </a:lnTo>
                <a:lnTo>
                  <a:pt x="17312" y="109525"/>
                </a:lnTo>
                <a:lnTo>
                  <a:pt x="16126" y="109525"/>
                </a:lnTo>
                <a:lnTo>
                  <a:pt x="16970" y="108241"/>
                </a:lnTo>
                <a:lnTo>
                  <a:pt x="17821" y="106950"/>
                </a:lnTo>
                <a:lnTo>
                  <a:pt x="20025" y="103091"/>
                </a:lnTo>
                <a:lnTo>
                  <a:pt x="22236" y="99050"/>
                </a:lnTo>
                <a:lnTo>
                  <a:pt x="24440" y="95010"/>
                </a:lnTo>
                <a:lnTo>
                  <a:pt x="26819" y="91151"/>
                </a:lnTo>
                <a:lnTo>
                  <a:pt x="28172" y="89308"/>
                </a:lnTo>
                <a:close/>
                <a:moveTo>
                  <a:pt x="28005" y="78471"/>
                </a:moveTo>
                <a:lnTo>
                  <a:pt x="28005" y="84717"/>
                </a:lnTo>
                <a:lnTo>
                  <a:pt x="28172" y="85820"/>
                </a:lnTo>
                <a:lnTo>
                  <a:pt x="26986" y="86741"/>
                </a:lnTo>
                <a:lnTo>
                  <a:pt x="25968" y="88025"/>
                </a:lnTo>
                <a:lnTo>
                  <a:pt x="24950" y="89308"/>
                </a:lnTo>
                <a:lnTo>
                  <a:pt x="24099" y="90781"/>
                </a:lnTo>
                <a:lnTo>
                  <a:pt x="22571" y="93538"/>
                </a:lnTo>
                <a:lnTo>
                  <a:pt x="21218" y="95924"/>
                </a:lnTo>
                <a:lnTo>
                  <a:pt x="19007" y="99972"/>
                </a:lnTo>
                <a:lnTo>
                  <a:pt x="16803" y="104012"/>
                </a:lnTo>
                <a:lnTo>
                  <a:pt x="15784" y="105485"/>
                </a:lnTo>
                <a:lnTo>
                  <a:pt x="14766" y="106769"/>
                </a:lnTo>
                <a:lnTo>
                  <a:pt x="13747" y="108241"/>
                </a:lnTo>
                <a:lnTo>
                  <a:pt x="12897" y="109706"/>
                </a:lnTo>
                <a:lnTo>
                  <a:pt x="7302" y="110258"/>
                </a:lnTo>
                <a:lnTo>
                  <a:pt x="10183" y="106398"/>
                </a:lnTo>
                <a:lnTo>
                  <a:pt x="12729" y="102358"/>
                </a:lnTo>
                <a:lnTo>
                  <a:pt x="15442" y="98318"/>
                </a:lnTo>
                <a:lnTo>
                  <a:pt x="18163" y="94459"/>
                </a:lnTo>
                <a:lnTo>
                  <a:pt x="19690" y="92435"/>
                </a:lnTo>
                <a:lnTo>
                  <a:pt x="21043" y="90411"/>
                </a:lnTo>
                <a:lnTo>
                  <a:pt x="23589" y="86001"/>
                </a:lnTo>
                <a:lnTo>
                  <a:pt x="25968" y="82331"/>
                </a:lnTo>
                <a:lnTo>
                  <a:pt x="26986" y="80307"/>
                </a:lnTo>
                <a:lnTo>
                  <a:pt x="28005" y="78471"/>
                </a:lnTo>
                <a:close/>
                <a:moveTo>
                  <a:pt x="28005" y="70013"/>
                </a:moveTo>
                <a:lnTo>
                  <a:pt x="28005" y="76629"/>
                </a:lnTo>
                <a:lnTo>
                  <a:pt x="27154" y="77180"/>
                </a:lnTo>
                <a:lnTo>
                  <a:pt x="26477" y="77920"/>
                </a:lnTo>
                <a:lnTo>
                  <a:pt x="25291" y="79385"/>
                </a:lnTo>
                <a:lnTo>
                  <a:pt x="24099" y="81039"/>
                </a:lnTo>
                <a:lnTo>
                  <a:pt x="22913" y="82882"/>
                </a:lnTo>
                <a:lnTo>
                  <a:pt x="19858" y="87843"/>
                </a:lnTo>
                <a:lnTo>
                  <a:pt x="18330" y="90411"/>
                </a:lnTo>
                <a:lnTo>
                  <a:pt x="16635" y="92805"/>
                </a:lnTo>
                <a:lnTo>
                  <a:pt x="13580" y="97215"/>
                </a:lnTo>
                <a:lnTo>
                  <a:pt x="10525" y="101807"/>
                </a:lnTo>
                <a:lnTo>
                  <a:pt x="7470" y="106217"/>
                </a:lnTo>
                <a:lnTo>
                  <a:pt x="5775" y="108241"/>
                </a:lnTo>
                <a:lnTo>
                  <a:pt x="4073" y="110446"/>
                </a:lnTo>
                <a:lnTo>
                  <a:pt x="4247" y="108974"/>
                </a:lnTo>
                <a:lnTo>
                  <a:pt x="4247" y="107501"/>
                </a:lnTo>
                <a:lnTo>
                  <a:pt x="4247" y="104933"/>
                </a:lnTo>
                <a:lnTo>
                  <a:pt x="7812" y="99783"/>
                </a:lnTo>
                <a:lnTo>
                  <a:pt x="11376" y="94821"/>
                </a:lnTo>
                <a:lnTo>
                  <a:pt x="18672" y="84898"/>
                </a:lnTo>
                <a:lnTo>
                  <a:pt x="21553" y="80488"/>
                </a:lnTo>
                <a:lnTo>
                  <a:pt x="24273" y="75896"/>
                </a:lnTo>
                <a:lnTo>
                  <a:pt x="26135" y="72959"/>
                </a:lnTo>
                <a:lnTo>
                  <a:pt x="28005" y="70013"/>
                </a:lnTo>
                <a:close/>
                <a:moveTo>
                  <a:pt x="72129" y="3685"/>
                </a:moveTo>
                <a:lnTo>
                  <a:pt x="73489" y="3866"/>
                </a:lnTo>
                <a:lnTo>
                  <a:pt x="75017" y="4047"/>
                </a:lnTo>
                <a:lnTo>
                  <a:pt x="76377" y="4417"/>
                </a:lnTo>
                <a:lnTo>
                  <a:pt x="77221" y="4599"/>
                </a:lnTo>
                <a:lnTo>
                  <a:pt x="77905" y="4969"/>
                </a:lnTo>
                <a:lnTo>
                  <a:pt x="78581" y="5520"/>
                </a:lnTo>
                <a:lnTo>
                  <a:pt x="79090" y="6252"/>
                </a:lnTo>
                <a:lnTo>
                  <a:pt x="80109" y="7544"/>
                </a:lnTo>
                <a:lnTo>
                  <a:pt x="80785" y="9190"/>
                </a:lnTo>
                <a:lnTo>
                  <a:pt x="81295" y="10844"/>
                </a:lnTo>
                <a:lnTo>
                  <a:pt x="81636" y="12687"/>
                </a:lnTo>
                <a:lnTo>
                  <a:pt x="81804" y="14522"/>
                </a:lnTo>
                <a:lnTo>
                  <a:pt x="81804" y="18011"/>
                </a:lnTo>
                <a:lnTo>
                  <a:pt x="81469" y="21507"/>
                </a:lnTo>
                <a:lnTo>
                  <a:pt x="80785" y="24996"/>
                </a:lnTo>
                <a:lnTo>
                  <a:pt x="79941" y="28485"/>
                </a:lnTo>
                <a:lnTo>
                  <a:pt x="78923" y="31793"/>
                </a:lnTo>
                <a:lnTo>
                  <a:pt x="76544" y="38597"/>
                </a:lnTo>
                <a:lnTo>
                  <a:pt x="75359" y="41905"/>
                </a:lnTo>
                <a:lnTo>
                  <a:pt x="74340" y="45213"/>
                </a:lnTo>
                <a:lnTo>
                  <a:pt x="74340" y="45945"/>
                </a:lnTo>
                <a:lnTo>
                  <a:pt x="74340" y="46678"/>
                </a:lnTo>
                <a:lnTo>
                  <a:pt x="74850" y="47229"/>
                </a:lnTo>
                <a:lnTo>
                  <a:pt x="75184" y="47599"/>
                </a:lnTo>
                <a:lnTo>
                  <a:pt x="75868" y="47780"/>
                </a:lnTo>
                <a:lnTo>
                  <a:pt x="76377" y="47780"/>
                </a:lnTo>
                <a:lnTo>
                  <a:pt x="77054" y="47599"/>
                </a:lnTo>
                <a:lnTo>
                  <a:pt x="77563" y="47418"/>
                </a:lnTo>
                <a:lnTo>
                  <a:pt x="79432" y="47599"/>
                </a:lnTo>
                <a:lnTo>
                  <a:pt x="81295" y="47780"/>
                </a:lnTo>
                <a:lnTo>
                  <a:pt x="85201" y="47969"/>
                </a:lnTo>
                <a:lnTo>
                  <a:pt x="89107" y="47780"/>
                </a:lnTo>
                <a:lnTo>
                  <a:pt x="92838" y="47780"/>
                </a:lnTo>
                <a:lnTo>
                  <a:pt x="95893" y="47969"/>
                </a:lnTo>
                <a:lnTo>
                  <a:pt x="99116" y="48521"/>
                </a:lnTo>
                <a:lnTo>
                  <a:pt x="102345" y="49072"/>
                </a:lnTo>
                <a:lnTo>
                  <a:pt x="105401" y="49804"/>
                </a:lnTo>
                <a:lnTo>
                  <a:pt x="107946" y="50356"/>
                </a:lnTo>
                <a:lnTo>
                  <a:pt x="110492" y="51277"/>
                </a:lnTo>
                <a:lnTo>
                  <a:pt x="111678" y="52010"/>
                </a:lnTo>
                <a:lnTo>
                  <a:pt x="112697" y="52561"/>
                </a:lnTo>
                <a:lnTo>
                  <a:pt x="113882" y="53482"/>
                </a:lnTo>
                <a:lnTo>
                  <a:pt x="114733" y="54396"/>
                </a:lnTo>
                <a:lnTo>
                  <a:pt x="115410" y="55136"/>
                </a:lnTo>
                <a:lnTo>
                  <a:pt x="115919" y="55869"/>
                </a:lnTo>
                <a:lnTo>
                  <a:pt x="116093" y="56790"/>
                </a:lnTo>
                <a:lnTo>
                  <a:pt x="116261" y="57704"/>
                </a:lnTo>
                <a:lnTo>
                  <a:pt x="116428" y="58625"/>
                </a:lnTo>
                <a:lnTo>
                  <a:pt x="116261" y="59546"/>
                </a:lnTo>
                <a:lnTo>
                  <a:pt x="116093" y="60649"/>
                </a:lnTo>
                <a:lnTo>
                  <a:pt x="115752" y="61563"/>
                </a:lnTo>
                <a:lnTo>
                  <a:pt x="114901" y="63217"/>
                </a:lnTo>
                <a:lnTo>
                  <a:pt x="113715" y="64689"/>
                </a:lnTo>
                <a:lnTo>
                  <a:pt x="113038" y="65422"/>
                </a:lnTo>
                <a:lnTo>
                  <a:pt x="112355" y="65973"/>
                </a:lnTo>
                <a:lnTo>
                  <a:pt x="111511" y="66343"/>
                </a:lnTo>
                <a:lnTo>
                  <a:pt x="110827" y="66713"/>
                </a:lnTo>
                <a:lnTo>
                  <a:pt x="110151" y="67076"/>
                </a:lnTo>
                <a:lnTo>
                  <a:pt x="109641" y="67627"/>
                </a:lnTo>
                <a:lnTo>
                  <a:pt x="109474" y="68367"/>
                </a:lnTo>
                <a:lnTo>
                  <a:pt x="109641" y="69100"/>
                </a:lnTo>
                <a:lnTo>
                  <a:pt x="109809" y="69832"/>
                </a:lnTo>
                <a:lnTo>
                  <a:pt x="110318" y="70202"/>
                </a:lnTo>
                <a:lnTo>
                  <a:pt x="111002" y="70565"/>
                </a:lnTo>
                <a:lnTo>
                  <a:pt x="111846" y="70565"/>
                </a:lnTo>
                <a:lnTo>
                  <a:pt x="112697" y="70202"/>
                </a:lnTo>
                <a:lnTo>
                  <a:pt x="113548" y="70935"/>
                </a:lnTo>
                <a:lnTo>
                  <a:pt x="114224" y="71667"/>
                </a:lnTo>
                <a:lnTo>
                  <a:pt x="114566" y="72770"/>
                </a:lnTo>
                <a:lnTo>
                  <a:pt x="114901" y="73872"/>
                </a:lnTo>
                <a:lnTo>
                  <a:pt x="114901" y="75164"/>
                </a:lnTo>
                <a:lnTo>
                  <a:pt x="114733" y="76448"/>
                </a:lnTo>
                <a:lnTo>
                  <a:pt x="114224" y="78653"/>
                </a:lnTo>
                <a:lnTo>
                  <a:pt x="113715" y="80125"/>
                </a:lnTo>
                <a:lnTo>
                  <a:pt x="113038" y="81228"/>
                </a:lnTo>
                <a:lnTo>
                  <a:pt x="112187" y="82331"/>
                </a:lnTo>
                <a:lnTo>
                  <a:pt x="111169" y="83244"/>
                </a:lnTo>
                <a:lnTo>
                  <a:pt x="109809" y="84166"/>
                </a:lnTo>
                <a:lnTo>
                  <a:pt x="109300" y="84536"/>
                </a:lnTo>
                <a:lnTo>
                  <a:pt x="108965" y="85449"/>
                </a:lnTo>
                <a:lnTo>
                  <a:pt x="108965" y="86001"/>
                </a:lnTo>
                <a:lnTo>
                  <a:pt x="109132" y="86371"/>
                </a:lnTo>
                <a:lnTo>
                  <a:pt x="109300" y="86741"/>
                </a:lnTo>
                <a:lnTo>
                  <a:pt x="109641" y="86922"/>
                </a:lnTo>
                <a:lnTo>
                  <a:pt x="110151" y="87292"/>
                </a:lnTo>
                <a:lnTo>
                  <a:pt x="110827" y="87473"/>
                </a:lnTo>
                <a:lnTo>
                  <a:pt x="111336" y="88757"/>
                </a:lnTo>
                <a:lnTo>
                  <a:pt x="111511" y="90049"/>
                </a:lnTo>
                <a:lnTo>
                  <a:pt x="111678" y="91151"/>
                </a:lnTo>
                <a:lnTo>
                  <a:pt x="111511" y="93719"/>
                </a:lnTo>
                <a:lnTo>
                  <a:pt x="111336" y="95743"/>
                </a:lnTo>
                <a:lnTo>
                  <a:pt x="111002" y="96845"/>
                </a:lnTo>
                <a:lnTo>
                  <a:pt x="110660" y="98129"/>
                </a:lnTo>
                <a:lnTo>
                  <a:pt x="110151" y="99232"/>
                </a:lnTo>
                <a:lnTo>
                  <a:pt x="109641" y="100153"/>
                </a:lnTo>
                <a:lnTo>
                  <a:pt x="108965" y="100704"/>
                </a:lnTo>
                <a:lnTo>
                  <a:pt x="108456" y="100886"/>
                </a:lnTo>
                <a:lnTo>
                  <a:pt x="108114" y="100886"/>
                </a:lnTo>
                <a:lnTo>
                  <a:pt x="107437" y="101074"/>
                </a:lnTo>
                <a:lnTo>
                  <a:pt x="106928" y="101437"/>
                </a:lnTo>
                <a:lnTo>
                  <a:pt x="106586" y="101988"/>
                </a:lnTo>
                <a:lnTo>
                  <a:pt x="106419" y="102539"/>
                </a:lnTo>
                <a:lnTo>
                  <a:pt x="106419" y="103280"/>
                </a:lnTo>
                <a:lnTo>
                  <a:pt x="106586" y="103831"/>
                </a:lnTo>
                <a:lnTo>
                  <a:pt x="107096" y="104193"/>
                </a:lnTo>
                <a:lnTo>
                  <a:pt x="107605" y="104563"/>
                </a:lnTo>
                <a:lnTo>
                  <a:pt x="108281" y="104563"/>
                </a:lnTo>
                <a:lnTo>
                  <a:pt x="108623" y="106398"/>
                </a:lnTo>
                <a:lnTo>
                  <a:pt x="108965" y="108422"/>
                </a:lnTo>
                <a:lnTo>
                  <a:pt x="108965" y="109344"/>
                </a:lnTo>
                <a:lnTo>
                  <a:pt x="108965" y="110258"/>
                </a:lnTo>
                <a:lnTo>
                  <a:pt x="108790" y="111179"/>
                </a:lnTo>
                <a:lnTo>
                  <a:pt x="108456" y="112281"/>
                </a:lnTo>
                <a:lnTo>
                  <a:pt x="107946" y="113014"/>
                </a:lnTo>
                <a:lnTo>
                  <a:pt x="107437" y="113754"/>
                </a:lnTo>
                <a:lnTo>
                  <a:pt x="106754" y="114305"/>
                </a:lnTo>
                <a:lnTo>
                  <a:pt x="106077" y="114668"/>
                </a:lnTo>
                <a:lnTo>
                  <a:pt x="106077" y="114668"/>
                </a:lnTo>
                <a:lnTo>
                  <a:pt x="106419" y="112651"/>
                </a:lnTo>
                <a:lnTo>
                  <a:pt x="106928" y="110446"/>
                </a:lnTo>
                <a:lnTo>
                  <a:pt x="106928" y="110258"/>
                </a:lnTo>
                <a:lnTo>
                  <a:pt x="106928" y="109895"/>
                </a:lnTo>
                <a:lnTo>
                  <a:pt x="106586" y="109706"/>
                </a:lnTo>
                <a:lnTo>
                  <a:pt x="106077" y="109525"/>
                </a:lnTo>
                <a:lnTo>
                  <a:pt x="105910" y="109706"/>
                </a:lnTo>
                <a:lnTo>
                  <a:pt x="105735" y="109895"/>
                </a:lnTo>
                <a:lnTo>
                  <a:pt x="104717" y="112651"/>
                </a:lnTo>
                <a:lnTo>
                  <a:pt x="104382" y="113935"/>
                </a:lnTo>
                <a:lnTo>
                  <a:pt x="104382" y="115408"/>
                </a:lnTo>
                <a:lnTo>
                  <a:pt x="102171" y="115959"/>
                </a:lnTo>
                <a:lnTo>
                  <a:pt x="102680" y="113565"/>
                </a:lnTo>
                <a:lnTo>
                  <a:pt x="103364" y="110809"/>
                </a:lnTo>
                <a:lnTo>
                  <a:pt x="103699" y="108052"/>
                </a:lnTo>
                <a:lnTo>
                  <a:pt x="103699" y="107871"/>
                </a:lnTo>
                <a:lnTo>
                  <a:pt x="103531" y="107501"/>
                </a:lnTo>
                <a:lnTo>
                  <a:pt x="103189" y="107320"/>
                </a:lnTo>
                <a:lnTo>
                  <a:pt x="102680" y="107501"/>
                </a:lnTo>
                <a:lnTo>
                  <a:pt x="102345" y="107690"/>
                </a:lnTo>
                <a:lnTo>
                  <a:pt x="102345" y="107871"/>
                </a:lnTo>
                <a:lnTo>
                  <a:pt x="101495" y="110446"/>
                </a:lnTo>
                <a:lnTo>
                  <a:pt x="100818" y="113014"/>
                </a:lnTo>
                <a:lnTo>
                  <a:pt x="100134" y="114668"/>
                </a:lnTo>
                <a:lnTo>
                  <a:pt x="99967" y="115589"/>
                </a:lnTo>
                <a:lnTo>
                  <a:pt x="99967" y="116322"/>
                </a:lnTo>
                <a:lnTo>
                  <a:pt x="98098" y="116511"/>
                </a:lnTo>
                <a:lnTo>
                  <a:pt x="98098" y="116511"/>
                </a:lnTo>
                <a:lnTo>
                  <a:pt x="98272" y="116140"/>
                </a:lnTo>
                <a:lnTo>
                  <a:pt x="98272" y="115770"/>
                </a:lnTo>
                <a:lnTo>
                  <a:pt x="98439" y="113754"/>
                </a:lnTo>
                <a:lnTo>
                  <a:pt x="98781" y="111549"/>
                </a:lnTo>
                <a:lnTo>
                  <a:pt x="99290" y="109525"/>
                </a:lnTo>
                <a:lnTo>
                  <a:pt x="100134" y="107690"/>
                </a:lnTo>
                <a:lnTo>
                  <a:pt x="100134" y="107320"/>
                </a:lnTo>
                <a:lnTo>
                  <a:pt x="99967" y="106950"/>
                </a:lnTo>
                <a:lnTo>
                  <a:pt x="99625" y="106769"/>
                </a:lnTo>
                <a:lnTo>
                  <a:pt x="99290" y="106950"/>
                </a:lnTo>
                <a:lnTo>
                  <a:pt x="98098" y="108974"/>
                </a:lnTo>
                <a:lnTo>
                  <a:pt x="97079" y="111179"/>
                </a:lnTo>
                <a:lnTo>
                  <a:pt x="96570" y="112281"/>
                </a:lnTo>
                <a:lnTo>
                  <a:pt x="96403" y="113384"/>
                </a:lnTo>
                <a:lnTo>
                  <a:pt x="96235" y="114487"/>
                </a:lnTo>
                <a:lnTo>
                  <a:pt x="96235" y="115770"/>
                </a:lnTo>
                <a:lnTo>
                  <a:pt x="96403" y="116140"/>
                </a:lnTo>
                <a:lnTo>
                  <a:pt x="96570" y="116511"/>
                </a:lnTo>
                <a:lnTo>
                  <a:pt x="93348" y="116511"/>
                </a:lnTo>
                <a:lnTo>
                  <a:pt x="93689" y="114857"/>
                </a:lnTo>
                <a:lnTo>
                  <a:pt x="93857" y="113203"/>
                </a:lnTo>
                <a:lnTo>
                  <a:pt x="94199" y="111549"/>
                </a:lnTo>
                <a:lnTo>
                  <a:pt x="94708" y="109895"/>
                </a:lnTo>
                <a:lnTo>
                  <a:pt x="95893" y="106587"/>
                </a:lnTo>
                <a:lnTo>
                  <a:pt x="95893" y="106398"/>
                </a:lnTo>
                <a:lnTo>
                  <a:pt x="95893" y="106217"/>
                </a:lnTo>
                <a:lnTo>
                  <a:pt x="95552" y="105847"/>
                </a:lnTo>
                <a:lnTo>
                  <a:pt x="95217" y="105847"/>
                </a:lnTo>
                <a:lnTo>
                  <a:pt x="94875" y="106217"/>
                </a:lnTo>
                <a:lnTo>
                  <a:pt x="93857" y="107690"/>
                </a:lnTo>
                <a:lnTo>
                  <a:pt x="93006" y="109155"/>
                </a:lnTo>
                <a:lnTo>
                  <a:pt x="92329" y="110809"/>
                </a:lnTo>
                <a:lnTo>
                  <a:pt x="91653" y="112651"/>
                </a:lnTo>
                <a:lnTo>
                  <a:pt x="91143" y="114305"/>
                </a:lnTo>
                <a:lnTo>
                  <a:pt x="90969" y="115408"/>
                </a:lnTo>
                <a:lnTo>
                  <a:pt x="90969" y="116322"/>
                </a:lnTo>
                <a:lnTo>
                  <a:pt x="87579" y="115770"/>
                </a:lnTo>
                <a:lnTo>
                  <a:pt x="87914" y="113565"/>
                </a:lnTo>
                <a:lnTo>
                  <a:pt x="88423" y="111360"/>
                </a:lnTo>
                <a:lnTo>
                  <a:pt x="89107" y="109344"/>
                </a:lnTo>
                <a:lnTo>
                  <a:pt x="90125" y="107320"/>
                </a:lnTo>
                <a:lnTo>
                  <a:pt x="90125" y="106950"/>
                </a:lnTo>
                <a:lnTo>
                  <a:pt x="89951" y="106587"/>
                </a:lnTo>
                <a:lnTo>
                  <a:pt x="89274" y="106587"/>
                </a:lnTo>
                <a:lnTo>
                  <a:pt x="88598" y="107501"/>
                </a:lnTo>
                <a:lnTo>
                  <a:pt x="87914" y="108422"/>
                </a:lnTo>
                <a:lnTo>
                  <a:pt x="87237" y="109344"/>
                </a:lnTo>
                <a:lnTo>
                  <a:pt x="86561" y="110628"/>
                </a:lnTo>
                <a:lnTo>
                  <a:pt x="86052" y="111730"/>
                </a:lnTo>
                <a:lnTo>
                  <a:pt x="85710" y="113014"/>
                </a:lnTo>
                <a:lnTo>
                  <a:pt x="85368" y="114305"/>
                </a:lnTo>
                <a:lnTo>
                  <a:pt x="85368" y="115408"/>
                </a:lnTo>
                <a:lnTo>
                  <a:pt x="82313" y="115038"/>
                </a:lnTo>
                <a:lnTo>
                  <a:pt x="81978" y="114857"/>
                </a:lnTo>
                <a:lnTo>
                  <a:pt x="82822" y="112833"/>
                </a:lnTo>
                <a:lnTo>
                  <a:pt x="83331" y="110809"/>
                </a:lnTo>
                <a:lnTo>
                  <a:pt x="84524" y="106587"/>
                </a:lnTo>
                <a:lnTo>
                  <a:pt x="84524" y="106398"/>
                </a:lnTo>
                <a:lnTo>
                  <a:pt x="84524" y="106217"/>
                </a:lnTo>
                <a:lnTo>
                  <a:pt x="84350" y="106217"/>
                </a:lnTo>
                <a:lnTo>
                  <a:pt x="84182" y="106398"/>
                </a:lnTo>
                <a:lnTo>
                  <a:pt x="82822" y="108422"/>
                </a:lnTo>
                <a:lnTo>
                  <a:pt x="81469" y="110258"/>
                </a:lnTo>
                <a:lnTo>
                  <a:pt x="80276" y="112281"/>
                </a:lnTo>
                <a:lnTo>
                  <a:pt x="79258" y="114305"/>
                </a:lnTo>
                <a:lnTo>
                  <a:pt x="79258" y="114487"/>
                </a:lnTo>
                <a:lnTo>
                  <a:pt x="76544" y="113935"/>
                </a:lnTo>
                <a:lnTo>
                  <a:pt x="77395" y="113203"/>
                </a:lnTo>
                <a:lnTo>
                  <a:pt x="77905" y="112281"/>
                </a:lnTo>
                <a:lnTo>
                  <a:pt x="78749" y="110258"/>
                </a:lnTo>
                <a:lnTo>
                  <a:pt x="81295" y="104745"/>
                </a:lnTo>
                <a:lnTo>
                  <a:pt x="81469" y="104563"/>
                </a:lnTo>
                <a:lnTo>
                  <a:pt x="81469" y="104382"/>
                </a:lnTo>
                <a:lnTo>
                  <a:pt x="81127" y="104012"/>
                </a:lnTo>
                <a:lnTo>
                  <a:pt x="80618" y="104012"/>
                </a:lnTo>
                <a:lnTo>
                  <a:pt x="80451" y="104193"/>
                </a:lnTo>
                <a:lnTo>
                  <a:pt x="77730" y="108792"/>
                </a:lnTo>
                <a:lnTo>
                  <a:pt x="76544" y="111179"/>
                </a:lnTo>
                <a:lnTo>
                  <a:pt x="76035" y="112281"/>
                </a:lnTo>
                <a:lnTo>
                  <a:pt x="75868" y="112833"/>
                </a:lnTo>
                <a:lnTo>
                  <a:pt x="75868" y="113565"/>
                </a:lnTo>
                <a:lnTo>
                  <a:pt x="76035" y="113754"/>
                </a:lnTo>
                <a:lnTo>
                  <a:pt x="72129" y="112833"/>
                </a:lnTo>
                <a:lnTo>
                  <a:pt x="73148" y="110446"/>
                </a:lnTo>
                <a:lnTo>
                  <a:pt x="74166" y="108241"/>
                </a:lnTo>
                <a:lnTo>
                  <a:pt x="75359" y="106036"/>
                </a:lnTo>
                <a:lnTo>
                  <a:pt x="76712" y="104012"/>
                </a:lnTo>
                <a:lnTo>
                  <a:pt x="76886" y="103642"/>
                </a:lnTo>
                <a:lnTo>
                  <a:pt x="76712" y="103461"/>
                </a:lnTo>
                <a:lnTo>
                  <a:pt x="76377" y="103280"/>
                </a:lnTo>
                <a:lnTo>
                  <a:pt x="76035" y="103461"/>
                </a:lnTo>
                <a:lnTo>
                  <a:pt x="74340" y="105296"/>
                </a:lnTo>
                <a:lnTo>
                  <a:pt x="72638" y="107320"/>
                </a:lnTo>
                <a:lnTo>
                  <a:pt x="71962" y="108422"/>
                </a:lnTo>
                <a:lnTo>
                  <a:pt x="71285" y="109525"/>
                </a:lnTo>
                <a:lnTo>
                  <a:pt x="70776" y="110809"/>
                </a:lnTo>
                <a:lnTo>
                  <a:pt x="70434" y="112100"/>
                </a:lnTo>
                <a:lnTo>
                  <a:pt x="70434" y="112463"/>
                </a:lnTo>
                <a:lnTo>
                  <a:pt x="67721" y="111549"/>
                </a:lnTo>
                <a:lnTo>
                  <a:pt x="68056" y="110076"/>
                </a:lnTo>
                <a:lnTo>
                  <a:pt x="68565" y="108604"/>
                </a:lnTo>
                <a:lnTo>
                  <a:pt x="69758" y="105485"/>
                </a:lnTo>
                <a:lnTo>
                  <a:pt x="70776" y="102177"/>
                </a:lnTo>
                <a:lnTo>
                  <a:pt x="70776" y="101988"/>
                </a:lnTo>
                <a:lnTo>
                  <a:pt x="70602" y="102177"/>
                </a:lnTo>
                <a:lnTo>
                  <a:pt x="68907" y="105115"/>
                </a:lnTo>
                <a:lnTo>
                  <a:pt x="67212" y="108052"/>
                </a:lnTo>
                <a:lnTo>
                  <a:pt x="66535" y="109525"/>
                </a:lnTo>
                <a:lnTo>
                  <a:pt x="66026" y="110998"/>
                </a:lnTo>
                <a:lnTo>
                  <a:pt x="62120" y="109706"/>
                </a:lnTo>
                <a:lnTo>
                  <a:pt x="62629" y="108974"/>
                </a:lnTo>
                <a:lnTo>
                  <a:pt x="62971" y="108052"/>
                </a:lnTo>
                <a:lnTo>
                  <a:pt x="63815" y="106398"/>
                </a:lnTo>
                <a:lnTo>
                  <a:pt x="65175" y="103642"/>
                </a:lnTo>
                <a:lnTo>
                  <a:pt x="65684" y="102358"/>
                </a:lnTo>
                <a:lnTo>
                  <a:pt x="66193" y="100886"/>
                </a:lnTo>
                <a:lnTo>
                  <a:pt x="66193" y="100523"/>
                </a:lnTo>
                <a:lnTo>
                  <a:pt x="65852" y="100334"/>
                </a:lnTo>
                <a:lnTo>
                  <a:pt x="65517" y="100153"/>
                </a:lnTo>
                <a:lnTo>
                  <a:pt x="65342" y="100523"/>
                </a:lnTo>
                <a:lnTo>
                  <a:pt x="64498" y="101807"/>
                </a:lnTo>
                <a:lnTo>
                  <a:pt x="63815" y="102910"/>
                </a:lnTo>
                <a:lnTo>
                  <a:pt x="62120" y="105296"/>
                </a:lnTo>
                <a:lnTo>
                  <a:pt x="60934" y="106950"/>
                </a:lnTo>
                <a:lnTo>
                  <a:pt x="60425" y="107871"/>
                </a:lnTo>
                <a:lnTo>
                  <a:pt x="60251" y="108974"/>
                </a:lnTo>
                <a:lnTo>
                  <a:pt x="58723" y="108241"/>
                </a:lnTo>
                <a:lnTo>
                  <a:pt x="59232" y="106217"/>
                </a:lnTo>
                <a:lnTo>
                  <a:pt x="59574" y="104563"/>
                </a:lnTo>
                <a:lnTo>
                  <a:pt x="60760" y="101074"/>
                </a:lnTo>
                <a:lnTo>
                  <a:pt x="61611" y="99421"/>
                </a:lnTo>
                <a:lnTo>
                  <a:pt x="62462" y="97767"/>
                </a:lnTo>
                <a:lnTo>
                  <a:pt x="62462" y="97397"/>
                </a:lnTo>
                <a:lnTo>
                  <a:pt x="62287" y="97027"/>
                </a:lnTo>
                <a:lnTo>
                  <a:pt x="61953" y="97027"/>
                </a:lnTo>
                <a:lnTo>
                  <a:pt x="61611" y="97215"/>
                </a:lnTo>
                <a:lnTo>
                  <a:pt x="60592" y="98869"/>
                </a:lnTo>
                <a:lnTo>
                  <a:pt x="59741" y="100334"/>
                </a:lnTo>
                <a:lnTo>
                  <a:pt x="58897" y="101988"/>
                </a:lnTo>
                <a:lnTo>
                  <a:pt x="58046" y="103831"/>
                </a:lnTo>
                <a:lnTo>
                  <a:pt x="57370" y="105485"/>
                </a:lnTo>
                <a:lnTo>
                  <a:pt x="57028" y="106398"/>
                </a:lnTo>
                <a:lnTo>
                  <a:pt x="56861" y="107320"/>
                </a:lnTo>
                <a:lnTo>
                  <a:pt x="54140" y="106036"/>
                </a:lnTo>
                <a:lnTo>
                  <a:pt x="55159" y="102910"/>
                </a:lnTo>
                <a:lnTo>
                  <a:pt x="56519" y="99783"/>
                </a:lnTo>
                <a:lnTo>
                  <a:pt x="58046" y="96664"/>
                </a:lnTo>
                <a:lnTo>
                  <a:pt x="58046" y="96294"/>
                </a:lnTo>
                <a:lnTo>
                  <a:pt x="57879" y="96113"/>
                </a:lnTo>
                <a:lnTo>
                  <a:pt x="57537" y="96113"/>
                </a:lnTo>
                <a:lnTo>
                  <a:pt x="55159" y="99232"/>
                </a:lnTo>
                <a:lnTo>
                  <a:pt x="54140" y="100704"/>
                </a:lnTo>
                <a:lnTo>
                  <a:pt x="53122" y="102539"/>
                </a:lnTo>
                <a:lnTo>
                  <a:pt x="52613" y="103461"/>
                </a:lnTo>
                <a:lnTo>
                  <a:pt x="52104" y="104745"/>
                </a:lnTo>
                <a:lnTo>
                  <a:pt x="49732" y="103461"/>
                </a:lnTo>
                <a:lnTo>
                  <a:pt x="49900" y="102358"/>
                </a:lnTo>
                <a:lnTo>
                  <a:pt x="50067" y="101256"/>
                </a:lnTo>
                <a:lnTo>
                  <a:pt x="50918" y="99421"/>
                </a:lnTo>
                <a:lnTo>
                  <a:pt x="52278" y="96294"/>
                </a:lnTo>
                <a:lnTo>
                  <a:pt x="53631" y="92986"/>
                </a:lnTo>
                <a:lnTo>
                  <a:pt x="53631" y="92805"/>
                </a:lnTo>
                <a:lnTo>
                  <a:pt x="53464" y="92616"/>
                </a:lnTo>
                <a:lnTo>
                  <a:pt x="53296" y="92616"/>
                </a:lnTo>
                <a:lnTo>
                  <a:pt x="53122" y="92805"/>
                </a:lnTo>
                <a:lnTo>
                  <a:pt x="51594" y="95010"/>
                </a:lnTo>
                <a:lnTo>
                  <a:pt x="50067" y="97215"/>
                </a:lnTo>
                <a:lnTo>
                  <a:pt x="49390" y="98499"/>
                </a:lnTo>
                <a:lnTo>
                  <a:pt x="48881" y="99602"/>
                </a:lnTo>
                <a:lnTo>
                  <a:pt x="48372" y="100886"/>
                </a:lnTo>
                <a:lnTo>
                  <a:pt x="48030" y="102177"/>
                </a:lnTo>
                <a:lnTo>
                  <a:pt x="45826" y="100704"/>
                </a:lnTo>
                <a:lnTo>
                  <a:pt x="46677" y="98499"/>
                </a:lnTo>
                <a:lnTo>
                  <a:pt x="47521" y="96294"/>
                </a:lnTo>
                <a:lnTo>
                  <a:pt x="49558" y="92254"/>
                </a:lnTo>
                <a:lnTo>
                  <a:pt x="49732" y="92065"/>
                </a:lnTo>
                <a:lnTo>
                  <a:pt x="49558" y="91884"/>
                </a:lnTo>
                <a:lnTo>
                  <a:pt x="49223" y="91884"/>
                </a:lnTo>
                <a:lnTo>
                  <a:pt x="47695" y="93538"/>
                </a:lnTo>
                <a:lnTo>
                  <a:pt x="46168" y="95373"/>
                </a:lnTo>
                <a:lnTo>
                  <a:pt x="44975" y="97397"/>
                </a:lnTo>
                <a:lnTo>
                  <a:pt x="44131" y="99421"/>
                </a:lnTo>
                <a:lnTo>
                  <a:pt x="43622" y="99421"/>
                </a:lnTo>
                <a:lnTo>
                  <a:pt x="43113" y="99602"/>
                </a:lnTo>
                <a:lnTo>
                  <a:pt x="42771" y="99972"/>
                </a:lnTo>
                <a:lnTo>
                  <a:pt x="42429" y="100334"/>
                </a:lnTo>
                <a:lnTo>
                  <a:pt x="41411" y="99972"/>
                </a:lnTo>
                <a:lnTo>
                  <a:pt x="40392" y="99783"/>
                </a:lnTo>
                <a:lnTo>
                  <a:pt x="40567" y="99232"/>
                </a:lnTo>
                <a:lnTo>
                  <a:pt x="42262" y="95561"/>
                </a:lnTo>
                <a:lnTo>
                  <a:pt x="43622" y="92616"/>
                </a:lnTo>
                <a:lnTo>
                  <a:pt x="44299" y="90962"/>
                </a:lnTo>
                <a:lnTo>
                  <a:pt x="44808" y="89497"/>
                </a:lnTo>
                <a:lnTo>
                  <a:pt x="44808" y="89308"/>
                </a:lnTo>
                <a:lnTo>
                  <a:pt x="44640" y="89127"/>
                </a:lnTo>
                <a:lnTo>
                  <a:pt x="44466" y="89127"/>
                </a:lnTo>
                <a:lnTo>
                  <a:pt x="44299" y="89308"/>
                </a:lnTo>
                <a:lnTo>
                  <a:pt x="42604" y="91702"/>
                </a:lnTo>
                <a:lnTo>
                  <a:pt x="40902" y="94089"/>
                </a:lnTo>
                <a:lnTo>
                  <a:pt x="40058" y="95561"/>
                </a:lnTo>
                <a:lnTo>
                  <a:pt x="39207" y="96845"/>
                </a:lnTo>
                <a:lnTo>
                  <a:pt x="38697" y="98318"/>
                </a:lnTo>
                <a:lnTo>
                  <a:pt x="38188" y="99783"/>
                </a:lnTo>
                <a:lnTo>
                  <a:pt x="38021" y="99783"/>
                </a:lnTo>
                <a:lnTo>
                  <a:pt x="36152" y="99602"/>
                </a:lnTo>
                <a:lnTo>
                  <a:pt x="34115" y="99783"/>
                </a:lnTo>
                <a:lnTo>
                  <a:pt x="35133" y="97578"/>
                </a:lnTo>
                <a:lnTo>
                  <a:pt x="37337" y="93719"/>
                </a:lnTo>
                <a:lnTo>
                  <a:pt x="38021" y="92435"/>
                </a:lnTo>
                <a:lnTo>
                  <a:pt x="38530" y="91151"/>
                </a:lnTo>
                <a:lnTo>
                  <a:pt x="38697" y="90411"/>
                </a:lnTo>
                <a:lnTo>
                  <a:pt x="38697" y="89860"/>
                </a:lnTo>
                <a:lnTo>
                  <a:pt x="38530" y="89127"/>
                </a:lnTo>
                <a:lnTo>
                  <a:pt x="38188" y="88576"/>
                </a:lnTo>
                <a:lnTo>
                  <a:pt x="38021" y="88576"/>
                </a:lnTo>
                <a:lnTo>
                  <a:pt x="38021" y="88757"/>
                </a:lnTo>
                <a:lnTo>
                  <a:pt x="37847" y="89127"/>
                </a:lnTo>
                <a:lnTo>
                  <a:pt x="37512" y="89679"/>
                </a:lnTo>
                <a:lnTo>
                  <a:pt x="36828" y="90600"/>
                </a:lnTo>
                <a:lnTo>
                  <a:pt x="34791" y="93908"/>
                </a:lnTo>
                <a:lnTo>
                  <a:pt x="33096" y="96664"/>
                </a:lnTo>
                <a:lnTo>
                  <a:pt x="32245" y="98318"/>
                </a:lnTo>
                <a:lnTo>
                  <a:pt x="32078" y="99232"/>
                </a:lnTo>
                <a:lnTo>
                  <a:pt x="32078" y="99972"/>
                </a:lnTo>
                <a:lnTo>
                  <a:pt x="32078" y="100153"/>
                </a:lnTo>
                <a:lnTo>
                  <a:pt x="31911" y="100153"/>
                </a:lnTo>
                <a:lnTo>
                  <a:pt x="31736" y="89127"/>
                </a:lnTo>
                <a:lnTo>
                  <a:pt x="31736" y="79574"/>
                </a:lnTo>
                <a:lnTo>
                  <a:pt x="31569" y="70013"/>
                </a:lnTo>
                <a:lnTo>
                  <a:pt x="31227" y="63405"/>
                </a:lnTo>
                <a:lnTo>
                  <a:pt x="31227" y="56790"/>
                </a:lnTo>
                <a:lnTo>
                  <a:pt x="31060" y="53845"/>
                </a:lnTo>
                <a:lnTo>
                  <a:pt x="31060" y="51828"/>
                </a:lnTo>
                <a:lnTo>
                  <a:pt x="31060" y="49804"/>
                </a:lnTo>
                <a:lnTo>
                  <a:pt x="32420" y="49986"/>
                </a:lnTo>
                <a:lnTo>
                  <a:pt x="33606" y="49986"/>
                </a:lnTo>
                <a:lnTo>
                  <a:pt x="36152" y="49804"/>
                </a:lnTo>
                <a:lnTo>
                  <a:pt x="40392" y="49804"/>
                </a:lnTo>
                <a:lnTo>
                  <a:pt x="41920" y="49623"/>
                </a:lnTo>
                <a:lnTo>
                  <a:pt x="42604" y="49253"/>
                </a:lnTo>
                <a:lnTo>
                  <a:pt x="42938" y="48702"/>
                </a:lnTo>
                <a:lnTo>
                  <a:pt x="45659" y="47048"/>
                </a:lnTo>
                <a:lnTo>
                  <a:pt x="48372" y="45024"/>
                </a:lnTo>
                <a:lnTo>
                  <a:pt x="50918" y="42638"/>
                </a:lnTo>
                <a:lnTo>
                  <a:pt x="53464" y="40251"/>
                </a:lnTo>
                <a:lnTo>
                  <a:pt x="55842" y="37676"/>
                </a:lnTo>
                <a:lnTo>
                  <a:pt x="58046" y="35101"/>
                </a:lnTo>
                <a:lnTo>
                  <a:pt x="62287" y="29777"/>
                </a:lnTo>
                <a:lnTo>
                  <a:pt x="62797" y="29225"/>
                </a:lnTo>
                <a:lnTo>
                  <a:pt x="62797" y="28674"/>
                </a:lnTo>
                <a:lnTo>
                  <a:pt x="62797" y="27934"/>
                </a:lnTo>
                <a:lnTo>
                  <a:pt x="62629" y="27383"/>
                </a:lnTo>
                <a:lnTo>
                  <a:pt x="63647" y="26099"/>
                </a:lnTo>
                <a:lnTo>
                  <a:pt x="64498" y="24815"/>
                </a:lnTo>
                <a:lnTo>
                  <a:pt x="66361" y="21689"/>
                </a:lnTo>
                <a:lnTo>
                  <a:pt x="67721" y="18381"/>
                </a:lnTo>
                <a:lnTo>
                  <a:pt x="68739" y="15254"/>
                </a:lnTo>
                <a:lnTo>
                  <a:pt x="70267" y="9560"/>
                </a:lnTo>
                <a:lnTo>
                  <a:pt x="71111" y="6623"/>
                </a:lnTo>
                <a:lnTo>
                  <a:pt x="72129" y="3866"/>
                </a:lnTo>
                <a:lnTo>
                  <a:pt x="72129" y="3685"/>
                </a:lnTo>
                <a:close/>
                <a:moveTo>
                  <a:pt x="73489" y="7"/>
                </a:moveTo>
                <a:lnTo>
                  <a:pt x="72304" y="188"/>
                </a:lnTo>
                <a:lnTo>
                  <a:pt x="71111" y="558"/>
                </a:lnTo>
                <a:lnTo>
                  <a:pt x="70093" y="1291"/>
                </a:lnTo>
                <a:lnTo>
                  <a:pt x="69925" y="1480"/>
                </a:lnTo>
                <a:lnTo>
                  <a:pt x="69416" y="1842"/>
                </a:lnTo>
                <a:lnTo>
                  <a:pt x="69074" y="2212"/>
                </a:lnTo>
                <a:lnTo>
                  <a:pt x="68230" y="3134"/>
                </a:lnTo>
                <a:lnTo>
                  <a:pt x="67721" y="4417"/>
                </a:lnTo>
                <a:lnTo>
                  <a:pt x="67212" y="5890"/>
                </a:lnTo>
                <a:lnTo>
                  <a:pt x="66535" y="8828"/>
                </a:lnTo>
                <a:lnTo>
                  <a:pt x="66026" y="11395"/>
                </a:lnTo>
                <a:lnTo>
                  <a:pt x="65008" y="14892"/>
                </a:lnTo>
                <a:lnTo>
                  <a:pt x="64498" y="16727"/>
                </a:lnTo>
                <a:lnTo>
                  <a:pt x="63815" y="18562"/>
                </a:lnTo>
                <a:lnTo>
                  <a:pt x="62797" y="20586"/>
                </a:lnTo>
                <a:lnTo>
                  <a:pt x="61611" y="22610"/>
                </a:lnTo>
                <a:lnTo>
                  <a:pt x="60425" y="24815"/>
                </a:lnTo>
                <a:lnTo>
                  <a:pt x="60083" y="25729"/>
                </a:lnTo>
                <a:lnTo>
                  <a:pt x="59741" y="27020"/>
                </a:lnTo>
                <a:lnTo>
                  <a:pt x="51085" y="36755"/>
                </a:lnTo>
                <a:lnTo>
                  <a:pt x="46677" y="41535"/>
                </a:lnTo>
                <a:lnTo>
                  <a:pt x="42094" y="46127"/>
                </a:lnTo>
                <a:lnTo>
                  <a:pt x="41411" y="45945"/>
                </a:lnTo>
                <a:lnTo>
                  <a:pt x="38530" y="45945"/>
                </a:lnTo>
                <a:lnTo>
                  <a:pt x="35642" y="46315"/>
                </a:lnTo>
                <a:lnTo>
                  <a:pt x="33947" y="46315"/>
                </a:lnTo>
                <a:lnTo>
                  <a:pt x="32078" y="46497"/>
                </a:lnTo>
                <a:lnTo>
                  <a:pt x="32078" y="46497"/>
                </a:lnTo>
                <a:lnTo>
                  <a:pt x="32245" y="46315"/>
                </a:lnTo>
                <a:lnTo>
                  <a:pt x="32245" y="45945"/>
                </a:lnTo>
                <a:lnTo>
                  <a:pt x="32078" y="45213"/>
                </a:lnTo>
                <a:lnTo>
                  <a:pt x="31569" y="44662"/>
                </a:lnTo>
                <a:lnTo>
                  <a:pt x="31060" y="44473"/>
                </a:lnTo>
                <a:lnTo>
                  <a:pt x="30718" y="43921"/>
                </a:lnTo>
                <a:lnTo>
                  <a:pt x="30209" y="43559"/>
                </a:lnTo>
                <a:lnTo>
                  <a:pt x="28681" y="42819"/>
                </a:lnTo>
                <a:lnTo>
                  <a:pt x="26986" y="42456"/>
                </a:lnTo>
                <a:lnTo>
                  <a:pt x="25291" y="42268"/>
                </a:lnTo>
                <a:lnTo>
                  <a:pt x="20025" y="42268"/>
                </a:lnTo>
                <a:lnTo>
                  <a:pt x="16635" y="42638"/>
                </a:lnTo>
                <a:lnTo>
                  <a:pt x="15108" y="42638"/>
                </a:lnTo>
                <a:lnTo>
                  <a:pt x="13406" y="42456"/>
                </a:lnTo>
                <a:lnTo>
                  <a:pt x="9848" y="42268"/>
                </a:lnTo>
                <a:lnTo>
                  <a:pt x="7979" y="42268"/>
                </a:lnTo>
                <a:lnTo>
                  <a:pt x="6284" y="42456"/>
                </a:lnTo>
                <a:lnTo>
                  <a:pt x="4757" y="42819"/>
                </a:lnTo>
                <a:lnTo>
                  <a:pt x="3229" y="43740"/>
                </a:lnTo>
                <a:lnTo>
                  <a:pt x="2545" y="43740"/>
                </a:lnTo>
                <a:lnTo>
                  <a:pt x="2211" y="44110"/>
                </a:lnTo>
                <a:lnTo>
                  <a:pt x="2036" y="44473"/>
                </a:lnTo>
                <a:lnTo>
                  <a:pt x="1701" y="46315"/>
                </a:lnTo>
                <a:lnTo>
                  <a:pt x="1527" y="48332"/>
                </a:lnTo>
                <a:lnTo>
                  <a:pt x="1527" y="52191"/>
                </a:lnTo>
                <a:lnTo>
                  <a:pt x="1360" y="56050"/>
                </a:lnTo>
                <a:lnTo>
                  <a:pt x="1192" y="59909"/>
                </a:lnTo>
                <a:lnTo>
                  <a:pt x="1018" y="64138"/>
                </a:lnTo>
                <a:lnTo>
                  <a:pt x="1018" y="68178"/>
                </a:lnTo>
                <a:lnTo>
                  <a:pt x="1018" y="76448"/>
                </a:lnTo>
                <a:lnTo>
                  <a:pt x="1192" y="80858"/>
                </a:lnTo>
                <a:lnTo>
                  <a:pt x="1192" y="85087"/>
                </a:lnTo>
                <a:lnTo>
                  <a:pt x="850" y="93538"/>
                </a:lnTo>
                <a:lnTo>
                  <a:pt x="683" y="102177"/>
                </a:lnTo>
                <a:lnTo>
                  <a:pt x="683" y="106950"/>
                </a:lnTo>
                <a:lnTo>
                  <a:pt x="509" y="109344"/>
                </a:lnTo>
                <a:lnTo>
                  <a:pt x="174" y="111730"/>
                </a:lnTo>
                <a:lnTo>
                  <a:pt x="0" y="112281"/>
                </a:lnTo>
                <a:lnTo>
                  <a:pt x="174" y="113014"/>
                </a:lnTo>
                <a:lnTo>
                  <a:pt x="509" y="113384"/>
                </a:lnTo>
                <a:lnTo>
                  <a:pt x="850" y="113754"/>
                </a:lnTo>
                <a:lnTo>
                  <a:pt x="1360" y="113935"/>
                </a:lnTo>
                <a:lnTo>
                  <a:pt x="1869" y="114117"/>
                </a:lnTo>
                <a:lnTo>
                  <a:pt x="2378" y="113935"/>
                </a:lnTo>
                <a:lnTo>
                  <a:pt x="2887" y="113565"/>
                </a:lnTo>
                <a:lnTo>
                  <a:pt x="3229" y="113935"/>
                </a:lnTo>
                <a:lnTo>
                  <a:pt x="3738" y="114117"/>
                </a:lnTo>
                <a:lnTo>
                  <a:pt x="6961" y="114305"/>
                </a:lnTo>
                <a:lnTo>
                  <a:pt x="10183" y="114305"/>
                </a:lnTo>
                <a:lnTo>
                  <a:pt x="13406" y="114117"/>
                </a:lnTo>
                <a:lnTo>
                  <a:pt x="16635" y="113935"/>
                </a:lnTo>
                <a:lnTo>
                  <a:pt x="17312" y="113935"/>
                </a:lnTo>
                <a:lnTo>
                  <a:pt x="23080" y="113384"/>
                </a:lnTo>
                <a:lnTo>
                  <a:pt x="25968" y="113203"/>
                </a:lnTo>
                <a:lnTo>
                  <a:pt x="28681" y="113014"/>
                </a:lnTo>
                <a:lnTo>
                  <a:pt x="28856" y="113014"/>
                </a:lnTo>
                <a:lnTo>
                  <a:pt x="29190" y="113203"/>
                </a:lnTo>
                <a:lnTo>
                  <a:pt x="29532" y="113384"/>
                </a:lnTo>
                <a:lnTo>
                  <a:pt x="30383" y="113384"/>
                </a:lnTo>
                <a:lnTo>
                  <a:pt x="31060" y="112833"/>
                </a:lnTo>
                <a:lnTo>
                  <a:pt x="31401" y="112651"/>
                </a:lnTo>
                <a:lnTo>
                  <a:pt x="31569" y="112281"/>
                </a:lnTo>
                <a:lnTo>
                  <a:pt x="31911" y="111360"/>
                </a:lnTo>
                <a:lnTo>
                  <a:pt x="32078" y="110258"/>
                </a:lnTo>
                <a:lnTo>
                  <a:pt x="32078" y="108241"/>
                </a:lnTo>
                <a:lnTo>
                  <a:pt x="32078" y="106217"/>
                </a:lnTo>
                <a:lnTo>
                  <a:pt x="31911" y="104193"/>
                </a:lnTo>
                <a:lnTo>
                  <a:pt x="32078" y="104012"/>
                </a:lnTo>
                <a:lnTo>
                  <a:pt x="35133" y="103642"/>
                </a:lnTo>
                <a:lnTo>
                  <a:pt x="38021" y="103280"/>
                </a:lnTo>
                <a:lnTo>
                  <a:pt x="40392" y="103461"/>
                </a:lnTo>
                <a:lnTo>
                  <a:pt x="41753" y="103280"/>
                </a:lnTo>
                <a:lnTo>
                  <a:pt x="42771" y="102910"/>
                </a:lnTo>
                <a:lnTo>
                  <a:pt x="42938" y="103091"/>
                </a:lnTo>
                <a:lnTo>
                  <a:pt x="45484" y="104933"/>
                </a:lnTo>
                <a:lnTo>
                  <a:pt x="48030" y="106769"/>
                </a:lnTo>
                <a:lnTo>
                  <a:pt x="50750" y="108422"/>
                </a:lnTo>
                <a:lnTo>
                  <a:pt x="53464" y="109895"/>
                </a:lnTo>
                <a:lnTo>
                  <a:pt x="56177" y="111179"/>
                </a:lnTo>
                <a:lnTo>
                  <a:pt x="58897" y="112463"/>
                </a:lnTo>
                <a:lnTo>
                  <a:pt x="61611" y="113565"/>
                </a:lnTo>
                <a:lnTo>
                  <a:pt x="64498" y="114487"/>
                </a:lnTo>
                <a:lnTo>
                  <a:pt x="70267" y="116322"/>
                </a:lnTo>
                <a:lnTo>
                  <a:pt x="76203" y="117613"/>
                </a:lnTo>
                <a:lnTo>
                  <a:pt x="82146" y="118527"/>
                </a:lnTo>
                <a:lnTo>
                  <a:pt x="88256" y="119448"/>
                </a:lnTo>
                <a:lnTo>
                  <a:pt x="92838" y="119818"/>
                </a:lnTo>
                <a:lnTo>
                  <a:pt x="95217" y="120000"/>
                </a:lnTo>
                <a:lnTo>
                  <a:pt x="97763" y="119818"/>
                </a:lnTo>
                <a:lnTo>
                  <a:pt x="100134" y="119818"/>
                </a:lnTo>
                <a:lnTo>
                  <a:pt x="102513" y="119267"/>
                </a:lnTo>
                <a:lnTo>
                  <a:pt x="104717" y="118716"/>
                </a:lnTo>
                <a:lnTo>
                  <a:pt x="106928" y="117794"/>
                </a:lnTo>
                <a:lnTo>
                  <a:pt x="107946" y="117243"/>
                </a:lnTo>
                <a:lnTo>
                  <a:pt x="108790" y="116692"/>
                </a:lnTo>
                <a:lnTo>
                  <a:pt x="109641" y="115959"/>
                </a:lnTo>
                <a:lnTo>
                  <a:pt x="110151" y="115219"/>
                </a:lnTo>
                <a:lnTo>
                  <a:pt x="110660" y="114487"/>
                </a:lnTo>
                <a:lnTo>
                  <a:pt x="111002" y="113565"/>
                </a:lnTo>
                <a:lnTo>
                  <a:pt x="111336" y="112833"/>
                </a:lnTo>
                <a:lnTo>
                  <a:pt x="111511" y="111911"/>
                </a:lnTo>
                <a:lnTo>
                  <a:pt x="111678" y="109895"/>
                </a:lnTo>
                <a:lnTo>
                  <a:pt x="111511" y="107871"/>
                </a:lnTo>
                <a:lnTo>
                  <a:pt x="111169" y="105847"/>
                </a:lnTo>
                <a:lnTo>
                  <a:pt x="110660" y="103831"/>
                </a:lnTo>
                <a:lnTo>
                  <a:pt x="111511" y="103091"/>
                </a:lnTo>
                <a:lnTo>
                  <a:pt x="112187" y="102177"/>
                </a:lnTo>
                <a:lnTo>
                  <a:pt x="112864" y="101256"/>
                </a:lnTo>
                <a:lnTo>
                  <a:pt x="113373" y="100153"/>
                </a:lnTo>
                <a:lnTo>
                  <a:pt x="114224" y="97767"/>
                </a:lnTo>
                <a:lnTo>
                  <a:pt x="114566" y="95561"/>
                </a:lnTo>
                <a:lnTo>
                  <a:pt x="114733" y="93719"/>
                </a:lnTo>
                <a:lnTo>
                  <a:pt x="114733" y="91151"/>
                </a:lnTo>
                <a:lnTo>
                  <a:pt x="114566" y="89679"/>
                </a:lnTo>
                <a:lnTo>
                  <a:pt x="114392" y="88206"/>
                </a:lnTo>
                <a:lnTo>
                  <a:pt x="114057" y="87103"/>
                </a:lnTo>
                <a:lnTo>
                  <a:pt x="113548" y="86001"/>
                </a:lnTo>
                <a:lnTo>
                  <a:pt x="114566" y="85087"/>
                </a:lnTo>
                <a:lnTo>
                  <a:pt x="115410" y="83796"/>
                </a:lnTo>
                <a:lnTo>
                  <a:pt x="116261" y="82512"/>
                </a:lnTo>
                <a:lnTo>
                  <a:pt x="116937" y="81228"/>
                </a:lnTo>
                <a:lnTo>
                  <a:pt x="117447" y="79755"/>
                </a:lnTo>
                <a:lnTo>
                  <a:pt x="117788" y="78101"/>
                </a:lnTo>
                <a:lnTo>
                  <a:pt x="117956" y="76629"/>
                </a:lnTo>
                <a:lnTo>
                  <a:pt x="118130" y="75164"/>
                </a:lnTo>
                <a:lnTo>
                  <a:pt x="117956" y="73691"/>
                </a:lnTo>
                <a:lnTo>
                  <a:pt x="117447" y="71856"/>
                </a:lnTo>
                <a:lnTo>
                  <a:pt x="116603" y="70013"/>
                </a:lnTo>
                <a:lnTo>
                  <a:pt x="115584" y="68367"/>
                </a:lnTo>
                <a:lnTo>
                  <a:pt x="116603" y="67446"/>
                </a:lnTo>
                <a:lnTo>
                  <a:pt x="117447" y="66343"/>
                </a:lnTo>
                <a:lnTo>
                  <a:pt x="118130" y="65059"/>
                </a:lnTo>
                <a:lnTo>
                  <a:pt x="118807" y="63768"/>
                </a:lnTo>
                <a:lnTo>
                  <a:pt x="119316" y="62484"/>
                </a:lnTo>
                <a:lnTo>
                  <a:pt x="119658" y="61011"/>
                </a:lnTo>
                <a:lnTo>
                  <a:pt x="119825" y="59546"/>
                </a:lnTo>
                <a:lnTo>
                  <a:pt x="119993" y="58074"/>
                </a:lnTo>
                <a:lnTo>
                  <a:pt x="119825" y="56239"/>
                </a:lnTo>
                <a:lnTo>
                  <a:pt x="119316" y="54766"/>
                </a:lnTo>
                <a:lnTo>
                  <a:pt x="118639" y="53293"/>
                </a:lnTo>
                <a:lnTo>
                  <a:pt x="117788" y="52010"/>
                </a:lnTo>
                <a:lnTo>
                  <a:pt x="116603" y="50907"/>
                </a:lnTo>
                <a:lnTo>
                  <a:pt x="115410" y="49986"/>
                </a:lnTo>
                <a:lnTo>
                  <a:pt x="114057" y="49072"/>
                </a:lnTo>
                <a:lnTo>
                  <a:pt x="112697" y="48332"/>
                </a:lnTo>
                <a:lnTo>
                  <a:pt x="111169" y="47599"/>
                </a:lnTo>
                <a:lnTo>
                  <a:pt x="109641" y="46867"/>
                </a:lnTo>
                <a:lnTo>
                  <a:pt x="106245" y="45945"/>
                </a:lnTo>
                <a:lnTo>
                  <a:pt x="102855" y="45213"/>
                </a:lnTo>
                <a:lnTo>
                  <a:pt x="99458" y="44843"/>
                </a:lnTo>
                <a:lnTo>
                  <a:pt x="96570" y="44473"/>
                </a:lnTo>
                <a:lnTo>
                  <a:pt x="93689" y="44292"/>
                </a:lnTo>
                <a:lnTo>
                  <a:pt x="87914" y="44110"/>
                </a:lnTo>
                <a:lnTo>
                  <a:pt x="80960" y="44110"/>
                </a:lnTo>
                <a:lnTo>
                  <a:pt x="78581" y="44292"/>
                </a:lnTo>
                <a:lnTo>
                  <a:pt x="79941" y="40432"/>
                </a:lnTo>
                <a:lnTo>
                  <a:pt x="81295" y="36573"/>
                </a:lnTo>
                <a:lnTo>
                  <a:pt x="82487" y="32533"/>
                </a:lnTo>
                <a:lnTo>
                  <a:pt x="83673" y="28674"/>
                </a:lnTo>
                <a:lnTo>
                  <a:pt x="84691" y="24626"/>
                </a:lnTo>
                <a:lnTo>
                  <a:pt x="85368" y="20586"/>
                </a:lnTo>
                <a:lnTo>
                  <a:pt x="85542" y="18562"/>
                </a:lnTo>
                <a:lnTo>
                  <a:pt x="85542" y="16546"/>
                </a:lnTo>
                <a:lnTo>
                  <a:pt x="85368" y="14341"/>
                </a:lnTo>
                <a:lnTo>
                  <a:pt x="85201" y="12317"/>
                </a:lnTo>
                <a:lnTo>
                  <a:pt x="84859" y="10663"/>
                </a:lnTo>
                <a:lnTo>
                  <a:pt x="84524" y="9190"/>
                </a:lnTo>
                <a:lnTo>
                  <a:pt x="84015" y="7725"/>
                </a:lnTo>
                <a:lnTo>
                  <a:pt x="83506" y="6441"/>
                </a:lnTo>
                <a:lnTo>
                  <a:pt x="82655" y="5150"/>
                </a:lnTo>
                <a:lnTo>
                  <a:pt x="81804" y="3866"/>
                </a:lnTo>
                <a:lnTo>
                  <a:pt x="80785" y="2764"/>
                </a:lnTo>
                <a:lnTo>
                  <a:pt x="79600" y="1661"/>
                </a:lnTo>
                <a:lnTo>
                  <a:pt x="78581" y="1110"/>
                </a:lnTo>
                <a:lnTo>
                  <a:pt x="77563" y="558"/>
                </a:lnTo>
                <a:lnTo>
                  <a:pt x="76203" y="188"/>
                </a:lnTo>
                <a:lnTo>
                  <a:pt x="74850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Shape 408"/>
          <p:cNvSpPr txBox="1"/>
          <p:nvPr>
            <p:ph idx="1" type="body"/>
          </p:nvPr>
        </p:nvSpPr>
        <p:spPr>
          <a:xfrm>
            <a:off x="457200" y="2533650"/>
            <a:ext cx="2631900" cy="9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New dispatcher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Flexible gang management 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Process reuse between queries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409" name="Shape 409"/>
          <p:cNvSpPr txBox="1"/>
          <p:nvPr>
            <p:ph idx="2" type="body"/>
          </p:nvPr>
        </p:nvSpPr>
        <p:spPr>
          <a:xfrm>
            <a:off x="3223975" y="25336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New fault tolerance service 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Heartbeat and on-demand probe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410" name="Shape 410"/>
          <p:cNvSpPr txBox="1"/>
          <p:nvPr>
            <p:ph idx="3" type="body"/>
          </p:nvPr>
        </p:nvSpPr>
        <p:spPr>
          <a:xfrm>
            <a:off x="5990725" y="25336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Per table directory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Complete separation between compute and storage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Ease integration with external system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 b="0" i="0" sz="1200" u="none" cap="none" strike="noStrike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411" name="Shape 411"/>
          <p:cNvSpPr txBox="1"/>
          <p:nvPr>
            <p:ph idx="1" type="body"/>
          </p:nvPr>
        </p:nvSpPr>
        <p:spPr>
          <a:xfrm>
            <a:off x="457200" y="3752850"/>
            <a:ext cx="2631900" cy="9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Block level storage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AO &amp; Parquet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412" name="Shape 412"/>
          <p:cNvSpPr txBox="1"/>
          <p:nvPr>
            <p:ph idx="2" type="body"/>
          </p:nvPr>
        </p:nvSpPr>
        <p:spPr>
          <a:xfrm>
            <a:off x="3223975" y="37528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HDFS catalog cache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Accelerate data locality compute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/>
          </a:p>
        </p:txBody>
      </p:sp>
      <p:sp>
        <p:nvSpPr>
          <p:cNvPr id="413" name="Shape 413"/>
          <p:cNvSpPr txBox="1"/>
          <p:nvPr>
            <p:ph idx="3" type="body"/>
          </p:nvPr>
        </p:nvSpPr>
        <p:spPr>
          <a:xfrm>
            <a:off x="5990725" y="3752850"/>
            <a:ext cx="2631900" cy="9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rPr b="1" lang="en"/>
              <a:t>New management tools</a:t>
            </a:r>
          </a:p>
          <a:p>
            <a:pPr indent="-292100" lvl="0" marL="457200" rtl="0">
              <a:spcBef>
                <a:spcPts val="0"/>
              </a:spcBef>
              <a:buClr>
                <a:schemeClr val="lt1"/>
              </a:buClr>
              <a:buSzPct val="100000"/>
            </a:pPr>
            <a:r>
              <a:rPr lang="en" sz="1000">
                <a:solidFill>
                  <a:schemeClr val="lt1"/>
                </a:solidFill>
              </a:rPr>
              <a:t>Consolidate all management tools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Sniglet"/>
              <a:buNone/>
            </a:pPr>
            <a:r>
              <a:t/>
            </a:r>
            <a:endParaRPr b="0" i="0" sz="1200" u="none" cap="none" strike="noStrike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Ursul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