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241" r:id="rId4"/>
  </p:sldMasterIdLst>
  <p:notesMasterIdLst>
    <p:notesMasterId r:id="rId37"/>
  </p:notesMasterIdLst>
  <p:handoutMasterIdLst>
    <p:handoutMasterId r:id="rId38"/>
  </p:handoutMasterIdLst>
  <p:sldIdLst>
    <p:sldId id="281" r:id="rId5"/>
    <p:sldId id="285" r:id="rId6"/>
    <p:sldId id="282" r:id="rId7"/>
    <p:sldId id="289" r:id="rId8"/>
    <p:sldId id="306" r:id="rId9"/>
    <p:sldId id="293" r:id="rId10"/>
    <p:sldId id="307" r:id="rId11"/>
    <p:sldId id="308" r:id="rId12"/>
    <p:sldId id="310" r:id="rId13"/>
    <p:sldId id="309" r:id="rId14"/>
    <p:sldId id="311" r:id="rId15"/>
    <p:sldId id="315" r:id="rId16"/>
    <p:sldId id="314" r:id="rId17"/>
    <p:sldId id="316" r:id="rId18"/>
    <p:sldId id="317" r:id="rId19"/>
    <p:sldId id="292" r:id="rId20"/>
    <p:sldId id="318" r:id="rId21"/>
    <p:sldId id="319" r:id="rId22"/>
    <p:sldId id="320" r:id="rId23"/>
    <p:sldId id="321" r:id="rId24"/>
    <p:sldId id="322" r:id="rId25"/>
    <p:sldId id="323" r:id="rId26"/>
    <p:sldId id="324" r:id="rId27"/>
    <p:sldId id="325" r:id="rId28"/>
    <p:sldId id="326" r:id="rId29"/>
    <p:sldId id="327" r:id="rId30"/>
    <p:sldId id="328" r:id="rId31"/>
    <p:sldId id="331" r:id="rId32"/>
    <p:sldId id="329" r:id="rId33"/>
    <p:sldId id="332" r:id="rId34"/>
    <p:sldId id="330" r:id="rId35"/>
    <p:sldId id="304" r:id="rId36"/>
  </p:sldIdLst>
  <p:sldSz cx="9144000" cy="5143500" type="screen16x9"/>
  <p:notesSz cx="7010400" cy="9296400"/>
  <p:custDataLst>
    <p:tags r:id="rId39"/>
  </p:custDataLst>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3072">
          <p15:clr>
            <a:srgbClr val="A4A3A4"/>
          </p15:clr>
        </p15:guide>
        <p15:guide id="2" pos="5577">
          <p15:clr>
            <a:srgbClr val="A4A3A4"/>
          </p15:clr>
        </p15:guide>
        <p15:guide id="3" pos="1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6AE6"/>
    <a:srgbClr val="000000"/>
    <a:srgbClr val="444444"/>
    <a:srgbClr val="808080"/>
    <a:srgbClr val="FFAF00"/>
    <a:srgbClr val="3DC6EF"/>
    <a:srgbClr val="6EA204"/>
    <a:srgbClr val="6E2585"/>
    <a:srgbClr val="0085C3"/>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14" autoAdjust="0"/>
    <p:restoredTop sz="96296" autoAdjust="0"/>
  </p:normalViewPr>
  <p:slideViewPr>
    <p:cSldViewPr snapToGrid="0">
      <p:cViewPr varScale="1">
        <p:scale>
          <a:sx n="118" d="100"/>
          <a:sy n="118" d="100"/>
        </p:scale>
        <p:origin x="-936" y="-96"/>
      </p:cViewPr>
      <p:guideLst>
        <p:guide orient="horz" pos="3154"/>
        <p:guide pos="1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37" d="100"/>
          <a:sy n="137" d="100"/>
        </p:scale>
        <p:origin x="-6224" y="-104"/>
      </p:cViewPr>
      <p:guideLst>
        <p:guide orient="horz" pos="2640"/>
        <p:guide pos="412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fl" descr="                              Dell - Internal Use - Confidential&#10;"/>
          <p:cNvSpPr txBox="1"/>
          <p:nvPr/>
        </p:nvSpPr>
        <p:spPr>
          <a:xfrm>
            <a:off x="781241" y="8758238"/>
            <a:ext cx="899247" cy="84639"/>
          </a:xfrm>
          <a:prstGeom prst="rect">
            <a:avLst/>
          </a:prstGeom>
          <a:noFill/>
        </p:spPr>
        <p:txBody>
          <a:bodyPr vert="horz" wrap="none" lIns="0" tIns="0" rIns="0" bIns="0" rtlCol="0" anchor="ctr" anchorCtr="0">
            <a:spAutoFit/>
          </a:bodyPr>
          <a:lstStyle/>
          <a:p>
            <a:pPr marL="0" marR="0" indent="0" algn="l" defTabSz="914400" rtl="0" eaLnBrk="1" fontAlgn="base" latinLnBrk="0" hangingPunct="1">
              <a:lnSpc>
                <a:spcPct val="90000"/>
              </a:lnSpc>
              <a:spcBef>
                <a:spcPts val="100"/>
              </a:spcBef>
              <a:spcAft>
                <a:spcPts val="100"/>
              </a:spcAft>
              <a:buClrTx/>
              <a:buSzTx/>
              <a:buFontTx/>
              <a:buNone/>
              <a:tabLst/>
              <a:defRPr/>
            </a:pPr>
            <a:r>
              <a:rPr lang="en-US" sz="600" b="0" i="0" u="none" baseline="0" dirty="0" smtClean="0">
                <a:solidFill>
                  <a:srgbClr val="444444"/>
                </a:solidFill>
                <a:latin typeface="+mn-lt"/>
              </a:rPr>
              <a:t>© Copyright 2016 Dell Inc.</a:t>
            </a:r>
          </a:p>
        </p:txBody>
      </p:sp>
      <p:sp>
        <p:nvSpPr>
          <p:cNvPr id="5" name="TextBox 4"/>
          <p:cNvSpPr txBox="1"/>
          <p:nvPr/>
        </p:nvSpPr>
        <p:spPr>
          <a:xfrm>
            <a:off x="481013" y="8758238"/>
            <a:ext cx="94039" cy="84639"/>
          </a:xfrm>
          <a:prstGeom prst="rect">
            <a:avLst/>
          </a:prstGeom>
        </p:spPr>
        <p:txBody>
          <a:bodyPr vert="horz" wrap="none" lIns="0" tIns="0" rIns="0" bIns="0" rtlCol="0" anchor="ctr" anchorCtr="0">
            <a:spAutoFit/>
          </a:bodyPr>
          <a:lstStyle/>
          <a:p>
            <a:pPr algn="l" rtl="0" fontAlgn="base">
              <a:lnSpc>
                <a:spcPct val="90000"/>
              </a:lnSpc>
              <a:spcBef>
                <a:spcPct val="0"/>
              </a:spcBef>
              <a:spcAft>
                <a:spcPct val="0"/>
              </a:spcAft>
              <a:buClr>
                <a:schemeClr val="bg1"/>
              </a:buClr>
            </a:pPr>
            <a:fld id="{58EC7406-F4CC-4ABF-902E-2AF4E70E5C0F}" type="slidenum">
              <a:rPr lang="en-US" sz="600" b="0" kern="1200" smtClean="0">
                <a:solidFill>
                  <a:srgbClr val="444444"/>
                </a:solidFill>
                <a:latin typeface="+mn-lt"/>
                <a:ea typeface="+mn-ea"/>
                <a:cs typeface="+mn-cs"/>
              </a:rPr>
              <a:pPr algn="l" rtl="0" fontAlgn="base">
                <a:lnSpc>
                  <a:spcPct val="90000"/>
                </a:lnSpc>
                <a:spcBef>
                  <a:spcPct val="0"/>
                </a:spcBef>
                <a:spcAft>
                  <a:spcPct val="0"/>
                </a:spcAft>
                <a:buClr>
                  <a:schemeClr val="bg1"/>
                </a:buClr>
              </a:pPr>
              <a:t>‹#›</a:t>
            </a:fld>
            <a:endParaRPr lang="en-US" sz="600" b="0" kern="1200" dirty="0" err="1" smtClean="0">
              <a:solidFill>
                <a:srgbClr val="444444"/>
              </a:solidFill>
              <a:latin typeface="+mn-lt"/>
              <a:ea typeface="+mn-ea"/>
              <a:cs typeface="+mn-cs"/>
            </a:endParaRPr>
          </a:p>
        </p:txBody>
      </p:sp>
    </p:spTree>
    <p:extLst>
      <p:ext uri="{BB962C8B-B14F-4D97-AF65-F5344CB8AC3E}">
        <p14:creationId xmlns:p14="http://schemas.microsoft.com/office/powerpoint/2010/main" val="3202683488"/>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6628" name="Rectangle 4"/>
          <p:cNvSpPr>
            <a:spLocks noGrp="1" noRot="1" noChangeAspect="1" noChangeArrowheads="1" noTextEdit="1"/>
          </p:cNvSpPr>
          <p:nvPr>
            <p:ph type="sldImg" idx="2"/>
          </p:nvPr>
        </p:nvSpPr>
        <p:spPr bwMode="auto">
          <a:xfrm>
            <a:off x="457200" y="384175"/>
            <a:ext cx="6096000" cy="3430212"/>
          </a:xfrm>
          <a:prstGeom prst="rect">
            <a:avLst/>
          </a:prstGeom>
          <a:noFill/>
          <a:ln w="9525">
            <a:solidFill>
              <a:srgbClr val="000000"/>
            </a:solidFill>
            <a:miter lim="800000"/>
            <a:headEnd/>
            <a:tailEnd/>
          </a:ln>
        </p:spPr>
        <p:txBody>
          <a:bodyPr/>
          <a:lstStyle/>
          <a:p>
            <a:endParaRPr lang="en-US" dirty="0"/>
          </a:p>
        </p:txBody>
      </p:sp>
      <p:sp>
        <p:nvSpPr>
          <p:cNvPr id="71685" name="Rectangle 5"/>
          <p:cNvSpPr>
            <a:spLocks noGrp="1" noChangeArrowheads="1"/>
          </p:cNvSpPr>
          <p:nvPr>
            <p:ph type="body" sz="quarter" idx="3"/>
          </p:nvPr>
        </p:nvSpPr>
        <p:spPr bwMode="auto">
          <a:xfrm>
            <a:off x="457200" y="4191000"/>
            <a:ext cx="6096000" cy="458730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l" descr="                              Dell - Internal Use - Confidential&#10;"/>
          <p:cNvSpPr txBox="1"/>
          <p:nvPr/>
        </p:nvSpPr>
        <p:spPr>
          <a:xfrm>
            <a:off x="762000" y="8991600"/>
            <a:ext cx="899247" cy="84639"/>
          </a:xfrm>
          <a:prstGeom prst="rect">
            <a:avLst/>
          </a:prstGeom>
          <a:noFill/>
        </p:spPr>
        <p:txBody>
          <a:bodyPr vert="horz" wrap="none" lIns="0" tIns="0" rIns="0" bIns="0" rtlCol="0" anchor="ctr" anchorCtr="0">
            <a:spAutoFit/>
          </a:bodyPr>
          <a:lstStyle/>
          <a:p>
            <a:pPr marL="0" marR="0" indent="0" algn="l" defTabSz="914400" rtl="0" eaLnBrk="1" fontAlgn="base" latinLnBrk="0" hangingPunct="1">
              <a:lnSpc>
                <a:spcPct val="90000"/>
              </a:lnSpc>
              <a:spcBef>
                <a:spcPts val="100"/>
              </a:spcBef>
              <a:spcAft>
                <a:spcPts val="100"/>
              </a:spcAft>
              <a:buClrTx/>
              <a:buSzTx/>
              <a:buFontTx/>
              <a:buNone/>
              <a:tabLst/>
              <a:defRPr/>
            </a:pPr>
            <a:r>
              <a:rPr lang="en-US" sz="600" b="0" i="0" u="none" baseline="0" dirty="0" smtClean="0">
                <a:solidFill>
                  <a:srgbClr val="444444"/>
                </a:solidFill>
                <a:latin typeface="+mn-lt"/>
              </a:rPr>
              <a:t>© Copyright 2016 Dell Inc.</a:t>
            </a:r>
          </a:p>
        </p:txBody>
      </p:sp>
      <p:sp>
        <p:nvSpPr>
          <p:cNvPr id="7" name="TextBox 6"/>
          <p:cNvSpPr txBox="1"/>
          <p:nvPr/>
        </p:nvSpPr>
        <p:spPr>
          <a:xfrm>
            <a:off x="461772" y="8991600"/>
            <a:ext cx="94039" cy="84639"/>
          </a:xfrm>
          <a:prstGeom prst="rect">
            <a:avLst/>
          </a:prstGeom>
        </p:spPr>
        <p:txBody>
          <a:bodyPr vert="horz" wrap="none" lIns="0" tIns="0" rIns="0" bIns="0" rtlCol="0" anchor="ctr" anchorCtr="0">
            <a:spAutoFit/>
          </a:bodyPr>
          <a:lstStyle/>
          <a:p>
            <a:pPr algn="l" rtl="0" fontAlgn="base">
              <a:lnSpc>
                <a:spcPct val="90000"/>
              </a:lnSpc>
              <a:spcBef>
                <a:spcPct val="0"/>
              </a:spcBef>
              <a:spcAft>
                <a:spcPct val="0"/>
              </a:spcAft>
              <a:buClr>
                <a:schemeClr val="bg1"/>
              </a:buClr>
            </a:pPr>
            <a:fld id="{58EC7406-F4CC-4ABF-902E-2AF4E70E5C0F}" type="slidenum">
              <a:rPr lang="en-US" sz="600" b="0" kern="1200" smtClean="0">
                <a:solidFill>
                  <a:srgbClr val="444444"/>
                </a:solidFill>
                <a:latin typeface="+mn-lt"/>
                <a:ea typeface="+mn-ea"/>
                <a:cs typeface="+mn-cs"/>
              </a:rPr>
              <a:pPr algn="l" rtl="0" fontAlgn="base">
                <a:lnSpc>
                  <a:spcPct val="90000"/>
                </a:lnSpc>
                <a:spcBef>
                  <a:spcPct val="0"/>
                </a:spcBef>
                <a:spcAft>
                  <a:spcPct val="0"/>
                </a:spcAft>
                <a:buClr>
                  <a:schemeClr val="bg1"/>
                </a:buClr>
              </a:pPr>
              <a:t>‹#›</a:t>
            </a:fld>
            <a:endParaRPr lang="en-US" sz="600" b="0" kern="1200" dirty="0" err="1" smtClean="0">
              <a:solidFill>
                <a:srgbClr val="444444"/>
              </a:solidFill>
              <a:latin typeface="+mn-lt"/>
              <a:ea typeface="+mn-ea"/>
              <a:cs typeface="+mn-cs"/>
            </a:endParaRPr>
          </a:p>
        </p:txBody>
      </p:sp>
    </p:spTree>
    <p:extLst>
      <p:ext uri="{BB962C8B-B14F-4D97-AF65-F5344CB8AC3E}">
        <p14:creationId xmlns:p14="http://schemas.microsoft.com/office/powerpoint/2010/main" val="85716887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a:ea typeface="+mn-ea"/>
        <a:cs typeface="+mn-cs"/>
      </a:defRPr>
    </a:lvl1pPr>
    <a:lvl2pPr marL="457200" algn="l" rtl="0" eaLnBrk="0" fontAlgn="base" hangingPunct="0">
      <a:spcBef>
        <a:spcPct val="30000"/>
      </a:spcBef>
      <a:spcAft>
        <a:spcPct val="0"/>
      </a:spcAft>
      <a:defRPr sz="1200" kern="1200">
        <a:solidFill>
          <a:schemeClr val="tx1"/>
        </a:solidFill>
        <a:latin typeface="Arial"/>
        <a:ea typeface="+mn-ea"/>
        <a:cs typeface="+mn-cs"/>
      </a:defRPr>
    </a:lvl2pPr>
    <a:lvl3pPr marL="914400" algn="l" rtl="0" eaLnBrk="0" fontAlgn="base" hangingPunct="0">
      <a:spcBef>
        <a:spcPct val="30000"/>
      </a:spcBef>
      <a:spcAft>
        <a:spcPct val="0"/>
      </a:spcAft>
      <a:defRPr sz="1200" kern="1200">
        <a:solidFill>
          <a:schemeClr val="tx1"/>
        </a:solidFill>
        <a:latin typeface="Arial"/>
        <a:ea typeface="+mn-ea"/>
        <a:cs typeface="+mn-cs"/>
      </a:defRPr>
    </a:lvl3pPr>
    <a:lvl4pPr marL="1371600" algn="l" rtl="0" eaLnBrk="0" fontAlgn="base" hangingPunct="0">
      <a:spcBef>
        <a:spcPct val="30000"/>
      </a:spcBef>
      <a:spcAft>
        <a:spcPct val="0"/>
      </a:spcAft>
      <a:defRPr sz="1200" kern="1200">
        <a:solidFill>
          <a:schemeClr val="tx1"/>
        </a:solidFill>
        <a:latin typeface="Arial"/>
        <a:ea typeface="+mn-ea"/>
        <a:cs typeface="+mn-cs"/>
      </a:defRPr>
    </a:lvl4pPr>
    <a:lvl5pPr marL="1828800" algn="l" rtl="0" eaLnBrk="0" fontAlgn="base" hangingPunct="0">
      <a:spcBef>
        <a:spcPct val="30000"/>
      </a:spcBef>
      <a:spcAft>
        <a:spcPct val="0"/>
      </a:spcAft>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84175"/>
            <a:ext cx="6096000" cy="34305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6332759" y="9086840"/>
            <a:ext cx="669675" cy="213454"/>
          </a:xfrm>
          <a:prstGeom prst="rect">
            <a:avLst/>
          </a:prstGeom>
        </p:spPr>
        <p:txBody>
          <a:bodyPr/>
          <a:lstStyle/>
          <a:p>
            <a:pPr>
              <a:defRPr/>
            </a:pPr>
            <a:fld id="{FA04BB6B-BEDE-48E4-970F-8DFC0D4B5AE7}" type="slidenum">
              <a:rPr lang="en-US" smtClean="0"/>
              <a:pPr>
                <a:defRPr/>
              </a:pPr>
              <a:t>1</a:t>
            </a:fld>
            <a:endParaRPr lang="en-US" dirty="0"/>
          </a:p>
        </p:txBody>
      </p:sp>
    </p:spTree>
    <p:extLst>
      <p:ext uri="{BB962C8B-B14F-4D97-AF65-F5344CB8AC3E}">
        <p14:creationId xmlns:p14="http://schemas.microsoft.com/office/powerpoint/2010/main" val="2897650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Imag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60846" cy="5152976"/>
          </a:xfrm>
          <a:prstGeom prst="rect">
            <a:avLst/>
          </a:prstGeom>
        </p:spPr>
      </p:pic>
      <p:sp>
        <p:nvSpPr>
          <p:cNvPr id="9" name="Title Placeholder 21"/>
          <p:cNvSpPr>
            <a:spLocks noGrp="1"/>
          </p:cNvSpPr>
          <p:nvPr>
            <p:ph type="ctrTitle" hasCustomPrompt="1"/>
          </p:nvPr>
        </p:nvSpPr>
        <p:spPr>
          <a:xfrm>
            <a:off x="274319" y="290332"/>
            <a:ext cx="5200791" cy="1661993"/>
          </a:xfrm>
          <a:prstGeom prst="rect">
            <a:avLst/>
          </a:prstGeom>
        </p:spPr>
        <p:txBody>
          <a:bodyPr wrap="square" lIns="0" rIns="0" anchor="b" anchorCtr="0">
            <a:normAutofit/>
          </a:bodyPr>
          <a:lstStyle>
            <a:lvl1pPr algn="l">
              <a:lnSpc>
                <a:spcPct val="100000"/>
              </a:lnSpc>
              <a:spcAft>
                <a:spcPts val="0"/>
              </a:spcAft>
              <a:defRPr sz="5400" b="0" i="0" smtClean="0">
                <a:solidFill>
                  <a:schemeClr val="tx2"/>
                </a:solidFill>
                <a:latin typeface="Arial" panose="020B0604020202020204" pitchFamily="34" charset="0"/>
                <a:ea typeface="Arial" panose="020B0604020202020204" pitchFamily="34" charset="0"/>
                <a:cs typeface="Arial" panose="020B0604020202020204" pitchFamily="34" charset="0"/>
              </a:defRPr>
            </a:lvl1pPr>
          </a:lstStyle>
          <a:p>
            <a:r>
              <a:rPr lang="en-US" dirty="0" smtClean="0"/>
              <a:t>Click to edit</a:t>
            </a:r>
            <a:br>
              <a:rPr lang="en-US" dirty="0" smtClean="0"/>
            </a:br>
            <a:r>
              <a:rPr lang="en-US" dirty="0" smtClean="0"/>
              <a:t>title slide</a:t>
            </a:r>
          </a:p>
        </p:txBody>
      </p:sp>
      <p:sp>
        <p:nvSpPr>
          <p:cNvPr id="8" name="Text Placeholder 12"/>
          <p:cNvSpPr>
            <a:spLocks noGrp="1"/>
          </p:cNvSpPr>
          <p:nvPr>
            <p:ph type="subTitle" idx="1" hasCustomPrompt="1"/>
          </p:nvPr>
        </p:nvSpPr>
        <p:spPr>
          <a:xfrm>
            <a:off x="274320" y="2252133"/>
            <a:ext cx="5200791" cy="307777"/>
          </a:xfrm>
          <a:prstGeom prst="rect">
            <a:avLst/>
          </a:prstGeom>
        </p:spPr>
        <p:txBody>
          <a:bodyPr wrap="square" lIns="0" tIns="0" rIns="0" bIns="0" anchor="t" anchorCtr="0">
            <a:spAutoFit/>
          </a:bodyPr>
          <a:lstStyle>
            <a:lvl1pPr marL="0" indent="0" algn="l">
              <a:buFont typeface="Wingdings" pitchFamily="2" charset="2"/>
              <a:buNone/>
              <a:defRPr sz="2000" b="1" i="0" smtClean="0">
                <a:solidFill>
                  <a:schemeClr val="tx2"/>
                </a:solidFill>
                <a:latin typeface="Arial" panose="020B0604020202020204" pitchFamily="34" charset="0"/>
                <a:ea typeface="Arial" panose="020B0604020202020204" pitchFamily="34" charset="0"/>
                <a:cs typeface="Arial" panose="020B0604020202020204" pitchFamily="34" charset="0"/>
              </a:defRPr>
            </a:lvl1pPr>
          </a:lstStyle>
          <a:p>
            <a:r>
              <a:rPr lang="en-US" dirty="0" smtClean="0"/>
              <a:t>Click to edit master subtitle style</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0133" y="4374069"/>
            <a:ext cx="1630654" cy="290800"/>
          </a:xfrm>
          <a:prstGeom prst="rect">
            <a:avLst/>
          </a:prstGeom>
        </p:spPr>
      </p:pic>
    </p:spTree>
    <p:extLst>
      <p:ext uri="{BB962C8B-B14F-4D97-AF65-F5344CB8AC3E}">
        <p14:creationId xmlns:p14="http://schemas.microsoft.com/office/powerpoint/2010/main" val="3987587708"/>
      </p:ext>
    </p:extLst>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t two column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19" y="271886"/>
            <a:ext cx="7955280" cy="640080"/>
          </a:xfrm>
          <a:prstGeom prst="rect">
            <a:avLst/>
          </a:prstGeom>
        </p:spPr>
        <p:txBody>
          <a:bodyPr lIns="0" rIns="0"/>
          <a:lstStyle>
            <a:lvl1pPr>
              <a:defRPr>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page title </a:t>
            </a:r>
            <a:endParaRPr lang="en-US" dirty="0"/>
          </a:p>
        </p:txBody>
      </p:sp>
      <p:sp>
        <p:nvSpPr>
          <p:cNvPr id="5" name="Content Placeholder 4"/>
          <p:cNvSpPr>
            <a:spLocks noGrp="1"/>
          </p:cNvSpPr>
          <p:nvPr>
            <p:ph sz="quarter" idx="10"/>
          </p:nvPr>
        </p:nvSpPr>
        <p:spPr>
          <a:xfrm>
            <a:off x="271463" y="1277938"/>
            <a:ext cx="3843337" cy="3192461"/>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4"/>
          <p:cNvSpPr>
            <a:spLocks noGrp="1"/>
          </p:cNvSpPr>
          <p:nvPr>
            <p:ph sz="quarter" idx="11"/>
          </p:nvPr>
        </p:nvSpPr>
        <p:spPr>
          <a:xfrm>
            <a:off x="4376738" y="1277938"/>
            <a:ext cx="3852862" cy="3192461"/>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087162477"/>
      </p:ext>
    </p:extLst>
  </p:cSld>
  <p:clrMapOvr>
    <a:masterClrMapping/>
  </p:clrMapOvr>
  <p:transition spd="med">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left margin ">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73050" y="271463"/>
            <a:ext cx="4295219" cy="814832"/>
          </a:xfrm>
          <a:prstGeom prst="rect">
            <a:avLst/>
          </a:prstGeom>
        </p:spPr>
        <p:txBody>
          <a:bodyPr lIns="0" rIns="0"/>
          <a:lstStyle>
            <a:lvl1pPr>
              <a:defRPr>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page title</a:t>
            </a:r>
            <a:endParaRPr lang="en-US" dirty="0"/>
          </a:p>
        </p:txBody>
      </p:sp>
      <p:sp>
        <p:nvSpPr>
          <p:cNvPr id="4" name="Content Placeholder 4"/>
          <p:cNvSpPr>
            <a:spLocks noGrp="1"/>
          </p:cNvSpPr>
          <p:nvPr>
            <p:ph sz="quarter" idx="10"/>
          </p:nvPr>
        </p:nvSpPr>
        <p:spPr>
          <a:xfrm>
            <a:off x="271464" y="1277938"/>
            <a:ext cx="4291012" cy="3192461"/>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048895535"/>
      </p:ext>
    </p:extLst>
  </p:cSld>
  <p:clrMapOvr>
    <a:masterClrMapping/>
  </p:clrMapOvr>
  <p:transition spd="med">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 left margin with subhead">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73050" y="274056"/>
            <a:ext cx="4865304" cy="486332"/>
          </a:xfrm>
          <a:prstGeom prst="rect">
            <a:avLst/>
          </a:prstGeom>
        </p:spPr>
        <p:txBody>
          <a:bodyPr lIns="0" rIns="0"/>
          <a:lstStyle>
            <a:lvl1pPr>
              <a:defRPr baseline="0">
                <a:latin typeface="Arial" panose="020B0604020202020204" pitchFamily="34" charset="0"/>
                <a:ea typeface="Arial"/>
                <a:cs typeface="Arial" panose="020B0604020202020204" pitchFamily="34" charset="0"/>
              </a:defRPr>
            </a:lvl1pPr>
          </a:lstStyle>
          <a:p>
            <a:r>
              <a:rPr lang="en-US" dirty="0" smtClean="0"/>
              <a:t>Click to edit content page title</a:t>
            </a:r>
            <a:endParaRPr lang="en-US" dirty="0"/>
          </a:p>
        </p:txBody>
      </p:sp>
      <p:sp>
        <p:nvSpPr>
          <p:cNvPr id="7" name="Text Placeholder 12"/>
          <p:cNvSpPr>
            <a:spLocks noGrp="1"/>
          </p:cNvSpPr>
          <p:nvPr>
            <p:ph type="subTitle" idx="11" hasCustomPrompt="1"/>
          </p:nvPr>
        </p:nvSpPr>
        <p:spPr>
          <a:xfrm>
            <a:off x="266700" y="767409"/>
            <a:ext cx="4305300" cy="313267"/>
          </a:xfrm>
          <a:prstGeom prst="rect">
            <a:avLst/>
          </a:prstGeom>
        </p:spPr>
        <p:txBody>
          <a:bodyPr lIns="0" rIns="0" anchor="t" anchorCtr="0"/>
          <a:lstStyle>
            <a:lvl1pPr marL="228600" indent="-228600">
              <a:buNone/>
              <a:defRPr lang="en-US" b="1" dirty="0" smtClean="0">
                <a:latin typeface="Arial" panose="020B0604020202020204" pitchFamily="34" charset="0"/>
                <a:ea typeface="Arial"/>
                <a:cs typeface="Arial" panose="020B0604020202020204" pitchFamily="34" charset="0"/>
              </a:defRPr>
            </a:lvl1pPr>
          </a:lstStyle>
          <a:p>
            <a:pPr marL="0" lvl="0" indent="0"/>
            <a:r>
              <a:rPr lang="en-US" dirty="0" smtClean="0"/>
              <a:t>Click to edit master subtitle style</a:t>
            </a:r>
          </a:p>
        </p:txBody>
      </p:sp>
      <p:sp>
        <p:nvSpPr>
          <p:cNvPr id="5" name="Content Placeholder 4"/>
          <p:cNvSpPr>
            <a:spLocks noGrp="1"/>
          </p:cNvSpPr>
          <p:nvPr>
            <p:ph sz="quarter" idx="10"/>
          </p:nvPr>
        </p:nvSpPr>
        <p:spPr>
          <a:xfrm>
            <a:off x="271464" y="1277938"/>
            <a:ext cx="4291012" cy="3192461"/>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633434749"/>
      </p:ext>
    </p:extLst>
  </p:cSld>
  <p:clrMapOvr>
    <a:masterClrMapping/>
  </p:clrMapOvr>
  <p:transition spd="med">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ntent left margin with subhead and two lines">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74320" y="274320"/>
            <a:ext cx="4297680" cy="840802"/>
          </a:xfrm>
          <a:prstGeom prst="rect">
            <a:avLst/>
          </a:prstGeom>
        </p:spPr>
        <p:txBody>
          <a:bodyPr lIns="0" rIns="0"/>
          <a:lstStyle>
            <a:lvl1pPr>
              <a:defRPr baseline="0">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a:t>
            </a:r>
            <a:br>
              <a:rPr lang="en-US" dirty="0" smtClean="0"/>
            </a:br>
            <a:r>
              <a:rPr lang="en-US" dirty="0" smtClean="0"/>
              <a:t>page title</a:t>
            </a:r>
            <a:endParaRPr lang="en-US" dirty="0"/>
          </a:p>
        </p:txBody>
      </p:sp>
      <p:sp>
        <p:nvSpPr>
          <p:cNvPr id="7" name="Text Placeholder 12"/>
          <p:cNvSpPr>
            <a:spLocks noGrp="1"/>
          </p:cNvSpPr>
          <p:nvPr>
            <p:ph type="subTitle" idx="11" hasCustomPrompt="1"/>
          </p:nvPr>
        </p:nvSpPr>
        <p:spPr>
          <a:xfrm>
            <a:off x="266700" y="1113366"/>
            <a:ext cx="4305300" cy="313267"/>
          </a:xfrm>
          <a:prstGeom prst="rect">
            <a:avLst/>
          </a:prstGeom>
        </p:spPr>
        <p:txBody>
          <a:bodyPr lIns="0" rIns="0" anchor="t" anchorCtr="0"/>
          <a:lstStyle>
            <a:lvl1pPr marL="228600" indent="-228600">
              <a:buNone/>
              <a:defRPr lang="en-US" b="1" dirty="0" smtClean="0">
                <a:latin typeface="Arial" panose="020B0604020202020204" pitchFamily="34" charset="0"/>
                <a:ea typeface="Arial"/>
                <a:cs typeface="Arial" panose="020B0604020202020204" pitchFamily="34" charset="0"/>
              </a:defRPr>
            </a:lvl1pPr>
          </a:lstStyle>
          <a:p>
            <a:pPr marL="0" lvl="0" indent="0"/>
            <a:r>
              <a:rPr lang="en-US" dirty="0" smtClean="0"/>
              <a:t>Click to edit master subtitle style</a:t>
            </a:r>
          </a:p>
        </p:txBody>
      </p:sp>
      <p:sp>
        <p:nvSpPr>
          <p:cNvPr id="5" name="Content Placeholder 4"/>
          <p:cNvSpPr>
            <a:spLocks noGrp="1"/>
          </p:cNvSpPr>
          <p:nvPr>
            <p:ph sz="quarter" idx="10"/>
          </p:nvPr>
        </p:nvSpPr>
        <p:spPr>
          <a:xfrm>
            <a:off x="271464" y="1541463"/>
            <a:ext cx="4291012" cy="2928937"/>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226963204"/>
      </p:ext>
    </p:extLst>
  </p:cSld>
  <p:clrMapOvr>
    <a:masterClrMapping/>
  </p:clrMapOvr>
  <p:transition spd="med">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 no body cop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19" y="271886"/>
            <a:ext cx="7955280" cy="472577"/>
          </a:xfrm>
          <a:prstGeom prst="rect">
            <a:avLst/>
          </a:prstGeom>
        </p:spPr>
        <p:txBody>
          <a:bodyPr lIns="0" rIns="0"/>
          <a:lstStyle>
            <a:lvl1pPr>
              <a:defRPr>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page title</a:t>
            </a:r>
            <a:endParaRPr lang="en-US" dirty="0"/>
          </a:p>
        </p:txBody>
      </p:sp>
    </p:spTree>
    <p:extLst>
      <p:ext uri="{BB962C8B-B14F-4D97-AF65-F5344CB8AC3E}">
        <p14:creationId xmlns:p14="http://schemas.microsoft.com/office/powerpoint/2010/main" val="796527207"/>
      </p:ext>
    </p:extLst>
  </p:cSld>
  <p:clrMapOvr>
    <a:masterClrMapping/>
  </p:clrMapOvr>
  <p:transition spd="med">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72377048"/>
      </p:ext>
    </p:extLst>
  </p:cSld>
  <p:clrMapOvr>
    <a:masterClrMapping/>
  </p:clrMapOvr>
  <p:transition spd="med">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_Image 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56780" cy="5150688"/>
          </a:xfrm>
          <a:prstGeom prst="rect">
            <a:avLst/>
          </a:prstGeom>
        </p:spPr>
      </p:pic>
      <p:sp>
        <p:nvSpPr>
          <p:cNvPr id="7" name="Title 1"/>
          <p:cNvSpPr>
            <a:spLocks noGrp="1"/>
          </p:cNvSpPr>
          <p:nvPr>
            <p:ph type="title" hasCustomPrompt="1"/>
          </p:nvPr>
        </p:nvSpPr>
        <p:spPr>
          <a:xfrm>
            <a:off x="274320" y="1748271"/>
            <a:ext cx="6850901" cy="1495794"/>
          </a:xfrm>
          <a:prstGeom prst="rect">
            <a:avLst/>
          </a:prstGeom>
        </p:spPr>
        <p:txBody>
          <a:bodyPr lIns="0" rIns="0" anchor="ctr" anchorCtr="0">
            <a:normAutofit/>
          </a:bodyPr>
          <a:lstStyle>
            <a:lvl1pPr>
              <a:defRPr sz="5400" baseline="0">
                <a:solidFill>
                  <a:schemeClr val="tx2"/>
                </a:solidFill>
                <a:latin typeface="Arial" panose="020B0604020202020204" pitchFamily="34" charset="0"/>
                <a:ea typeface="Arial"/>
                <a:cs typeface="Arial" panose="020B0604020202020204" pitchFamily="34" charset="0"/>
              </a:defRPr>
            </a:lvl1pPr>
          </a:lstStyle>
          <a:p>
            <a:r>
              <a:rPr lang="en-US" dirty="0" smtClean="0"/>
              <a:t>Click to edit divider slide title  </a:t>
            </a: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00368" y="4838501"/>
            <a:ext cx="675925" cy="120540"/>
          </a:xfrm>
          <a:prstGeom prst="rect">
            <a:avLst/>
          </a:prstGeom>
        </p:spPr>
      </p:pic>
    </p:spTree>
    <p:extLst>
      <p:ext uri="{BB962C8B-B14F-4D97-AF65-F5344CB8AC3E}">
        <p14:creationId xmlns:p14="http://schemas.microsoft.com/office/powerpoint/2010/main" val="239998301"/>
      </p:ext>
    </p:extLst>
  </p:cSld>
  <p:clrMapOvr>
    <a:masterClrMapping/>
  </p:clrMapOvr>
  <p:transition spd="med">
    <p:wipe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Divider_Image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56778" cy="5150688"/>
          </a:xfrm>
          <a:prstGeom prst="rect">
            <a:avLst/>
          </a:prstGeom>
        </p:spPr>
      </p:pic>
      <p:sp>
        <p:nvSpPr>
          <p:cNvPr id="7" name="Title 1"/>
          <p:cNvSpPr>
            <a:spLocks noGrp="1"/>
          </p:cNvSpPr>
          <p:nvPr>
            <p:ph type="title" hasCustomPrompt="1"/>
          </p:nvPr>
        </p:nvSpPr>
        <p:spPr>
          <a:xfrm>
            <a:off x="274320" y="1748271"/>
            <a:ext cx="6850901" cy="1495794"/>
          </a:xfrm>
          <a:prstGeom prst="rect">
            <a:avLst/>
          </a:prstGeom>
        </p:spPr>
        <p:txBody>
          <a:bodyPr lIns="0" rIns="0" anchor="ctr" anchorCtr="0">
            <a:normAutofit/>
          </a:bodyPr>
          <a:lstStyle>
            <a:lvl1pPr>
              <a:defRPr sz="5400" baseline="0">
                <a:solidFill>
                  <a:schemeClr val="tx2"/>
                </a:solidFill>
                <a:latin typeface="Arial" panose="020B0604020202020204" pitchFamily="34" charset="0"/>
                <a:ea typeface="Arial"/>
                <a:cs typeface="Arial" panose="020B0604020202020204" pitchFamily="34" charset="0"/>
              </a:defRPr>
            </a:lvl1pPr>
          </a:lstStyle>
          <a:p>
            <a:r>
              <a:rPr lang="en-US" dirty="0" smtClean="0"/>
              <a:t>Click to edit divider slide title  </a:t>
            </a:r>
            <a:endParaRPr lang="en-US" dirty="0"/>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00368" y="4838501"/>
            <a:ext cx="675925" cy="120540"/>
          </a:xfrm>
          <a:prstGeom prst="rect">
            <a:avLst/>
          </a:prstGeom>
        </p:spPr>
      </p:pic>
    </p:spTree>
    <p:extLst>
      <p:ext uri="{BB962C8B-B14F-4D97-AF65-F5344CB8AC3E}">
        <p14:creationId xmlns:p14="http://schemas.microsoft.com/office/powerpoint/2010/main" val="4103083454"/>
      </p:ext>
    </p:extLst>
  </p:cSld>
  <p:clrMapOvr>
    <a:masterClrMapping/>
  </p:clrMapOvr>
  <p:transition spd="med">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vider_Image 3">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9156778" cy="5150688"/>
          </a:xfrm>
          <a:prstGeom prst="rect">
            <a:avLst/>
          </a:prstGeom>
        </p:spPr>
      </p:pic>
      <p:sp>
        <p:nvSpPr>
          <p:cNvPr id="7" name="Title 1"/>
          <p:cNvSpPr>
            <a:spLocks noGrp="1"/>
          </p:cNvSpPr>
          <p:nvPr>
            <p:ph type="title" hasCustomPrompt="1"/>
          </p:nvPr>
        </p:nvSpPr>
        <p:spPr>
          <a:xfrm>
            <a:off x="274320" y="1748271"/>
            <a:ext cx="6850901" cy="1495794"/>
          </a:xfrm>
          <a:prstGeom prst="rect">
            <a:avLst/>
          </a:prstGeom>
        </p:spPr>
        <p:txBody>
          <a:bodyPr lIns="0" rIns="0" anchor="ctr" anchorCtr="0">
            <a:normAutofit/>
          </a:bodyPr>
          <a:lstStyle>
            <a:lvl1pPr>
              <a:defRPr sz="5400" baseline="0">
                <a:solidFill>
                  <a:schemeClr val="tx2"/>
                </a:solidFill>
                <a:latin typeface="Arial" panose="020B0604020202020204" pitchFamily="34" charset="0"/>
                <a:ea typeface="Arial"/>
                <a:cs typeface="Arial" panose="020B0604020202020204" pitchFamily="34" charset="0"/>
              </a:defRPr>
            </a:lvl1pPr>
          </a:lstStyle>
          <a:p>
            <a:r>
              <a:rPr lang="en-US" dirty="0" smtClean="0"/>
              <a:t>Click to edit divider slide title  </a:t>
            </a: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00368" y="4838501"/>
            <a:ext cx="675925" cy="120540"/>
          </a:xfrm>
          <a:prstGeom prst="rect">
            <a:avLst/>
          </a:prstGeom>
        </p:spPr>
      </p:pic>
    </p:spTree>
    <p:extLst>
      <p:ext uri="{BB962C8B-B14F-4D97-AF65-F5344CB8AC3E}">
        <p14:creationId xmlns:p14="http://schemas.microsoft.com/office/powerpoint/2010/main" val="92179296"/>
      </p:ext>
    </p:extLst>
  </p:cSld>
  <p:clrMapOvr>
    <a:masterClrMapping/>
  </p:clrMapOvr>
  <p:transition spd="med">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Divider_Black">
    <p:bg>
      <p:bgPr>
        <a:solidFill>
          <a:schemeClr val="bg2"/>
        </a:solid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74320" y="1748271"/>
            <a:ext cx="6850901" cy="1495794"/>
          </a:xfrm>
          <a:prstGeom prst="rect">
            <a:avLst/>
          </a:prstGeom>
        </p:spPr>
        <p:txBody>
          <a:bodyPr lIns="0" rIns="0" anchor="ctr" anchorCtr="0">
            <a:normAutofit/>
          </a:bodyPr>
          <a:lstStyle>
            <a:lvl1pPr>
              <a:defRPr sz="5400" baseline="0">
                <a:solidFill>
                  <a:schemeClr val="tx2"/>
                </a:solidFill>
                <a:ea typeface="Arial"/>
              </a:defRPr>
            </a:lvl1pPr>
          </a:lstStyle>
          <a:p>
            <a:r>
              <a:rPr lang="en-US" dirty="0" smtClean="0"/>
              <a:t>Click to edit divider slide title  </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00368" y="4838501"/>
            <a:ext cx="675925" cy="120540"/>
          </a:xfrm>
          <a:prstGeom prst="rect">
            <a:avLst/>
          </a:prstGeom>
        </p:spPr>
      </p:pic>
    </p:spTree>
    <p:extLst>
      <p:ext uri="{BB962C8B-B14F-4D97-AF65-F5344CB8AC3E}">
        <p14:creationId xmlns:p14="http://schemas.microsoft.com/office/powerpoint/2010/main" val="1948936941"/>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Image 2">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60844" cy="5152975"/>
          </a:xfrm>
          <a:prstGeom prst="rect">
            <a:avLst/>
          </a:prstGeom>
        </p:spPr>
      </p:pic>
      <p:sp>
        <p:nvSpPr>
          <p:cNvPr id="9" name="Title Placeholder 21"/>
          <p:cNvSpPr>
            <a:spLocks noGrp="1"/>
          </p:cNvSpPr>
          <p:nvPr>
            <p:ph type="ctrTitle" hasCustomPrompt="1"/>
          </p:nvPr>
        </p:nvSpPr>
        <p:spPr>
          <a:xfrm>
            <a:off x="274320" y="289726"/>
            <a:ext cx="5200791" cy="1661993"/>
          </a:xfrm>
          <a:prstGeom prst="rect">
            <a:avLst/>
          </a:prstGeom>
        </p:spPr>
        <p:txBody>
          <a:bodyPr wrap="square" lIns="0" rIns="0" anchor="b" anchorCtr="0">
            <a:normAutofit/>
          </a:bodyPr>
          <a:lstStyle>
            <a:lvl1pPr>
              <a:defRPr lang="en-US" sz="5400" i="0" dirty="0" smtClean="0">
                <a:solidFill>
                  <a:schemeClr val="tx2"/>
                </a:solidFill>
                <a:latin typeface="Arial" panose="020B0604020202020204" pitchFamily="34" charset="0"/>
                <a:ea typeface="Arial" panose="020B0604020202020204" pitchFamily="34" charset="0"/>
                <a:cs typeface="Arial" panose="020B0604020202020204" pitchFamily="34" charset="0"/>
              </a:defRPr>
            </a:lvl1pPr>
          </a:lstStyle>
          <a:p>
            <a:pPr lvl="0">
              <a:lnSpc>
                <a:spcPct val="100000"/>
              </a:lnSpc>
              <a:spcAft>
                <a:spcPts val="0"/>
              </a:spcAft>
            </a:pPr>
            <a:r>
              <a:rPr lang="en-US" dirty="0" smtClean="0"/>
              <a:t>Click to edit</a:t>
            </a:r>
            <a:br>
              <a:rPr lang="en-US" dirty="0" smtClean="0"/>
            </a:br>
            <a:r>
              <a:rPr lang="en-US" dirty="0" smtClean="0"/>
              <a:t>title slide</a:t>
            </a:r>
          </a:p>
        </p:txBody>
      </p:sp>
      <p:sp>
        <p:nvSpPr>
          <p:cNvPr id="8" name="Text Placeholder 12"/>
          <p:cNvSpPr>
            <a:spLocks noGrp="1"/>
          </p:cNvSpPr>
          <p:nvPr>
            <p:ph type="subTitle" idx="1" hasCustomPrompt="1"/>
          </p:nvPr>
        </p:nvSpPr>
        <p:spPr>
          <a:xfrm>
            <a:off x="274320" y="2252133"/>
            <a:ext cx="5200791" cy="307777"/>
          </a:xfrm>
          <a:prstGeom prst="rect">
            <a:avLst/>
          </a:prstGeom>
        </p:spPr>
        <p:txBody>
          <a:bodyPr wrap="square" lIns="0" tIns="0" rIns="0" bIns="0" anchor="t" anchorCtr="0">
            <a:spAutoFit/>
          </a:bodyPr>
          <a:lstStyle>
            <a:lvl1pPr marL="0" indent="0" algn="l">
              <a:buFont typeface="Wingdings" pitchFamily="2" charset="2"/>
              <a:buNone/>
              <a:defRPr sz="2000" b="1" i="0" smtClean="0">
                <a:solidFill>
                  <a:schemeClr val="tx2"/>
                </a:solidFill>
                <a:latin typeface="Arial" panose="020B0604020202020204" pitchFamily="34" charset="0"/>
                <a:ea typeface="Arial" panose="020B0604020202020204" pitchFamily="34" charset="0"/>
                <a:cs typeface="Arial" panose="020B0604020202020204" pitchFamily="34" charset="0"/>
              </a:defRPr>
            </a:lvl1pPr>
          </a:lstStyle>
          <a:p>
            <a:r>
              <a:rPr lang="en-US" dirty="0" smtClean="0"/>
              <a:t>Click to edit master subtitle style</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0133" y="4374069"/>
            <a:ext cx="1630654" cy="290800"/>
          </a:xfrm>
          <a:prstGeom prst="rect">
            <a:avLst/>
          </a:prstGeom>
        </p:spPr>
      </p:pic>
    </p:spTree>
    <p:extLst>
      <p:ext uri="{BB962C8B-B14F-4D97-AF65-F5344CB8AC3E}">
        <p14:creationId xmlns:p14="http://schemas.microsoft.com/office/powerpoint/2010/main" val="417532562"/>
      </p:ext>
    </p:extLst>
  </p:cSld>
  <p:clrMapOvr>
    <a:masterClrMapping/>
  </p:clrMapOvr>
  <p:transition spd="med">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ivider_Carbon">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74320" y="1748271"/>
            <a:ext cx="6850901" cy="1495794"/>
          </a:xfrm>
          <a:prstGeom prst="rect">
            <a:avLst/>
          </a:prstGeom>
        </p:spPr>
        <p:txBody>
          <a:bodyPr lIns="0" rIns="0" anchor="ctr" anchorCtr="0">
            <a:normAutofit/>
          </a:bodyPr>
          <a:lstStyle>
            <a:lvl1pPr>
              <a:defRPr sz="5400" baseline="0">
                <a:solidFill>
                  <a:schemeClr val="tx2"/>
                </a:solidFill>
                <a:ea typeface="Arial"/>
              </a:defRPr>
            </a:lvl1pPr>
          </a:lstStyle>
          <a:p>
            <a:r>
              <a:rPr lang="en-US" dirty="0" smtClean="0"/>
              <a:t>Click to edit divider slide title </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00368" y="4838501"/>
            <a:ext cx="675925" cy="120540"/>
          </a:xfrm>
          <a:prstGeom prst="rect">
            <a:avLst/>
          </a:prstGeom>
        </p:spPr>
      </p:pic>
    </p:spTree>
    <p:extLst>
      <p:ext uri="{BB962C8B-B14F-4D97-AF65-F5344CB8AC3E}">
        <p14:creationId xmlns:p14="http://schemas.microsoft.com/office/powerpoint/2010/main" val="2532675578"/>
      </p:ext>
    </p:extLst>
  </p:cSld>
  <p:clrMapOvr>
    <a:masterClrMapping/>
  </p:clrMapOvr>
  <p:transition spd="med">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Divider_Granite">
    <p:bg>
      <p:bgPr>
        <a:solidFill>
          <a:srgbClr val="808080"/>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74320" y="1748271"/>
            <a:ext cx="6850901" cy="1495794"/>
          </a:xfrm>
          <a:prstGeom prst="rect">
            <a:avLst/>
          </a:prstGeom>
        </p:spPr>
        <p:txBody>
          <a:bodyPr lIns="0" rIns="0" anchor="ctr" anchorCtr="0">
            <a:normAutofit/>
          </a:bodyPr>
          <a:lstStyle>
            <a:lvl1pPr>
              <a:defRPr sz="5400" baseline="0">
                <a:solidFill>
                  <a:schemeClr val="tx2"/>
                </a:solidFill>
                <a:latin typeface="Arial" panose="020B0604020202020204" pitchFamily="34" charset="0"/>
                <a:ea typeface="Arial"/>
                <a:cs typeface="Arial" panose="020B0604020202020204" pitchFamily="34" charset="0"/>
              </a:defRPr>
            </a:lvl1pPr>
          </a:lstStyle>
          <a:p>
            <a:r>
              <a:rPr lang="en-US" dirty="0" smtClean="0"/>
              <a:t>Click to edit divider slide title  </a:t>
            </a:r>
            <a:endParaRPr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00368" y="4838501"/>
            <a:ext cx="675925" cy="120540"/>
          </a:xfrm>
          <a:prstGeom prst="rect">
            <a:avLst/>
          </a:prstGeom>
        </p:spPr>
      </p:pic>
    </p:spTree>
    <p:extLst>
      <p:ext uri="{BB962C8B-B14F-4D97-AF65-F5344CB8AC3E}">
        <p14:creationId xmlns:p14="http://schemas.microsoft.com/office/powerpoint/2010/main" val="1497252019"/>
      </p:ext>
    </p:extLst>
  </p:cSld>
  <p:clrMapOvr>
    <a:masterClrMapping/>
  </p:clrMapOvr>
  <p:transition spd="med">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Logo slide_Black">
    <p:bg>
      <p:bgPr>
        <a:solidFill>
          <a:schemeClr val="bg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29161" y="2257138"/>
            <a:ext cx="3046048" cy="543212"/>
          </a:xfrm>
          <a:prstGeom prst="rect">
            <a:avLst/>
          </a:prstGeom>
        </p:spPr>
      </p:pic>
    </p:spTree>
    <p:extLst>
      <p:ext uri="{BB962C8B-B14F-4D97-AF65-F5344CB8AC3E}">
        <p14:creationId xmlns:p14="http://schemas.microsoft.com/office/powerpoint/2010/main" val="826040191"/>
      </p:ext>
    </p:extLst>
  </p:cSld>
  <p:clrMapOvr>
    <a:masterClrMapping/>
  </p:clrMapOvr>
  <p:transition spd="med">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ogo slide Carbon">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29161" y="2257138"/>
            <a:ext cx="3046048" cy="543212"/>
          </a:xfrm>
          <a:prstGeom prst="rect">
            <a:avLst/>
          </a:prstGeom>
        </p:spPr>
      </p:pic>
    </p:spTree>
    <p:extLst>
      <p:ext uri="{BB962C8B-B14F-4D97-AF65-F5344CB8AC3E}">
        <p14:creationId xmlns:p14="http://schemas.microsoft.com/office/powerpoint/2010/main" val="1869552161"/>
      </p:ext>
    </p:extLst>
  </p:cSld>
  <p:clrMapOvr>
    <a:masterClrMapping/>
  </p:clrMapOvr>
  <p:transition spd="med">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slide Granite">
    <p:bg>
      <p:bgPr>
        <a:solidFill>
          <a:srgbClr val="808080"/>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29161" y="2257138"/>
            <a:ext cx="3046048" cy="543212"/>
          </a:xfrm>
          <a:prstGeom prst="rect">
            <a:avLst/>
          </a:prstGeom>
        </p:spPr>
      </p:pic>
    </p:spTree>
    <p:extLst>
      <p:ext uri="{BB962C8B-B14F-4D97-AF65-F5344CB8AC3E}">
        <p14:creationId xmlns:p14="http://schemas.microsoft.com/office/powerpoint/2010/main" val="3266358696"/>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Image 3">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60844" cy="5152975"/>
          </a:xfrm>
          <a:prstGeom prst="rect">
            <a:avLst/>
          </a:prstGeom>
        </p:spPr>
      </p:pic>
      <p:sp>
        <p:nvSpPr>
          <p:cNvPr id="9" name="Title Placeholder 21"/>
          <p:cNvSpPr>
            <a:spLocks noGrp="1"/>
          </p:cNvSpPr>
          <p:nvPr>
            <p:ph type="ctrTitle" hasCustomPrompt="1"/>
          </p:nvPr>
        </p:nvSpPr>
        <p:spPr>
          <a:xfrm>
            <a:off x="274319" y="288114"/>
            <a:ext cx="5200791" cy="1661993"/>
          </a:xfrm>
          <a:prstGeom prst="rect">
            <a:avLst/>
          </a:prstGeom>
        </p:spPr>
        <p:txBody>
          <a:bodyPr wrap="square" lIns="0" rIns="0" anchor="b" anchorCtr="0">
            <a:normAutofit/>
          </a:bodyPr>
          <a:lstStyle>
            <a:lvl1pPr algn="l">
              <a:lnSpc>
                <a:spcPct val="100000"/>
              </a:lnSpc>
              <a:spcAft>
                <a:spcPts val="0"/>
              </a:spcAft>
              <a:defRPr sz="5400" b="0" i="0" smtClean="0">
                <a:solidFill>
                  <a:schemeClr val="tx2"/>
                </a:solidFill>
                <a:latin typeface="Arial" panose="020B0604020202020204" pitchFamily="34" charset="0"/>
                <a:ea typeface="Arial" panose="020B0604020202020204" pitchFamily="34" charset="0"/>
                <a:cs typeface="Arial" panose="020B0604020202020204" pitchFamily="34" charset="0"/>
              </a:defRPr>
            </a:lvl1pPr>
          </a:lstStyle>
          <a:p>
            <a:r>
              <a:rPr lang="en-US" dirty="0" smtClean="0"/>
              <a:t>Click to edit</a:t>
            </a:r>
            <a:br>
              <a:rPr lang="en-US" dirty="0" smtClean="0"/>
            </a:br>
            <a:r>
              <a:rPr lang="en-US" dirty="0" smtClean="0"/>
              <a:t>title slide</a:t>
            </a:r>
          </a:p>
        </p:txBody>
      </p:sp>
      <p:sp>
        <p:nvSpPr>
          <p:cNvPr id="8" name="Text Placeholder 12"/>
          <p:cNvSpPr>
            <a:spLocks noGrp="1"/>
          </p:cNvSpPr>
          <p:nvPr>
            <p:ph type="subTitle" idx="1" hasCustomPrompt="1"/>
          </p:nvPr>
        </p:nvSpPr>
        <p:spPr>
          <a:xfrm>
            <a:off x="274320" y="2252133"/>
            <a:ext cx="5200791" cy="307777"/>
          </a:xfrm>
          <a:prstGeom prst="rect">
            <a:avLst/>
          </a:prstGeom>
        </p:spPr>
        <p:txBody>
          <a:bodyPr wrap="square" lIns="0" tIns="0" rIns="0" bIns="0" anchor="t" anchorCtr="0">
            <a:spAutoFit/>
          </a:bodyPr>
          <a:lstStyle>
            <a:lvl1pPr marL="0" indent="0" algn="l">
              <a:buFont typeface="Wingdings" pitchFamily="2" charset="2"/>
              <a:buNone/>
              <a:defRPr sz="2000" b="1" i="0" smtClean="0">
                <a:solidFill>
                  <a:schemeClr val="tx2"/>
                </a:solidFill>
                <a:latin typeface="Arial" panose="020B0604020202020204" pitchFamily="34" charset="0"/>
                <a:ea typeface="Arial" panose="020B0604020202020204" pitchFamily="34" charset="0"/>
                <a:cs typeface="Arial" panose="020B0604020202020204" pitchFamily="34" charset="0"/>
              </a:defRPr>
            </a:lvl1pPr>
          </a:lstStyle>
          <a:p>
            <a:r>
              <a:rPr lang="en-US" dirty="0" smtClean="0"/>
              <a:t>Click to edit master subtitle style</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0133" y="4374069"/>
            <a:ext cx="1630654" cy="290800"/>
          </a:xfrm>
          <a:prstGeom prst="rect">
            <a:avLst/>
          </a:prstGeom>
        </p:spPr>
      </p:pic>
    </p:spTree>
    <p:extLst>
      <p:ext uri="{BB962C8B-B14F-4D97-AF65-F5344CB8AC3E}">
        <p14:creationId xmlns:p14="http://schemas.microsoft.com/office/powerpoint/2010/main" val="1282294959"/>
      </p:ext>
    </p:extLst>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_Black">
    <p:bg>
      <p:bgPr>
        <a:solidFill>
          <a:schemeClr val="bg2"/>
        </a:solidFill>
        <a:effectLst/>
      </p:bgPr>
    </p:bg>
    <p:spTree>
      <p:nvGrpSpPr>
        <p:cNvPr id="1" name=""/>
        <p:cNvGrpSpPr/>
        <p:nvPr/>
      </p:nvGrpSpPr>
      <p:grpSpPr>
        <a:xfrm>
          <a:off x="0" y="0"/>
          <a:ext cx="0" cy="0"/>
          <a:chOff x="0" y="0"/>
          <a:chExt cx="0" cy="0"/>
        </a:xfrm>
      </p:grpSpPr>
      <p:sp>
        <p:nvSpPr>
          <p:cNvPr id="361476" name="Title Placeholder 21"/>
          <p:cNvSpPr>
            <a:spLocks noGrp="1"/>
          </p:cNvSpPr>
          <p:nvPr>
            <p:ph type="ctrTitle" hasCustomPrompt="1"/>
          </p:nvPr>
        </p:nvSpPr>
        <p:spPr>
          <a:xfrm>
            <a:off x="274320" y="289291"/>
            <a:ext cx="5200791" cy="1661993"/>
          </a:xfrm>
          <a:prstGeom prst="rect">
            <a:avLst/>
          </a:prstGeom>
        </p:spPr>
        <p:txBody>
          <a:bodyPr wrap="square" lIns="0" rIns="0" anchor="b" anchorCtr="0">
            <a:normAutofit/>
          </a:bodyPr>
          <a:lstStyle>
            <a:lvl1pPr algn="l">
              <a:lnSpc>
                <a:spcPct val="100000"/>
              </a:lnSpc>
              <a:spcAft>
                <a:spcPts val="0"/>
              </a:spcAft>
              <a:defRPr sz="5400" b="0" i="0" smtClean="0">
                <a:solidFill>
                  <a:schemeClr val="tx2"/>
                </a:solidFill>
                <a:latin typeface="+mn-lt"/>
                <a:ea typeface="Arial" panose="020B0604020202020204" pitchFamily="34" charset="0"/>
                <a:cs typeface="Arial" panose="020B0604020202020204" pitchFamily="34" charset="0"/>
              </a:defRPr>
            </a:lvl1pPr>
          </a:lstStyle>
          <a:p>
            <a:r>
              <a:rPr lang="en-US" dirty="0" smtClean="0"/>
              <a:t>Click to edit</a:t>
            </a:r>
            <a:br>
              <a:rPr lang="en-US" dirty="0" smtClean="0"/>
            </a:br>
            <a:r>
              <a:rPr lang="en-US" dirty="0" smtClean="0"/>
              <a:t>title slide</a:t>
            </a:r>
          </a:p>
        </p:txBody>
      </p:sp>
      <p:sp>
        <p:nvSpPr>
          <p:cNvPr id="361477" name="Text Placeholder 12"/>
          <p:cNvSpPr>
            <a:spLocks noGrp="1"/>
          </p:cNvSpPr>
          <p:nvPr>
            <p:ph type="subTitle" idx="1" hasCustomPrompt="1"/>
          </p:nvPr>
        </p:nvSpPr>
        <p:spPr>
          <a:xfrm>
            <a:off x="274320" y="2252133"/>
            <a:ext cx="5200791" cy="307777"/>
          </a:xfrm>
          <a:prstGeom prst="rect">
            <a:avLst/>
          </a:prstGeom>
        </p:spPr>
        <p:txBody>
          <a:bodyPr wrap="square" lIns="0" tIns="0" rIns="0" bIns="0" anchor="t" anchorCtr="0">
            <a:spAutoFit/>
          </a:bodyPr>
          <a:lstStyle>
            <a:lvl1pPr marL="0" indent="0" algn="l">
              <a:buFont typeface="Wingdings" pitchFamily="2" charset="2"/>
              <a:buNone/>
              <a:defRPr sz="2000" b="1" i="0" smtClean="0">
                <a:solidFill>
                  <a:schemeClr val="tx2"/>
                </a:solidFill>
                <a:latin typeface="+mn-lt"/>
                <a:ea typeface="Arial" panose="020B0604020202020204" pitchFamily="34" charset="0"/>
                <a:cs typeface="Arial" panose="020B0604020202020204" pitchFamily="34" charset="0"/>
              </a:defRPr>
            </a:lvl1pPr>
          </a:lstStyle>
          <a:p>
            <a:r>
              <a:rPr lang="en-US" dirty="0" smtClean="0"/>
              <a:t>Click to edit master subtitle style</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80133" y="4374069"/>
            <a:ext cx="1630654" cy="290800"/>
          </a:xfrm>
          <a:prstGeom prst="rect">
            <a:avLst/>
          </a:prstGeom>
        </p:spPr>
      </p:pic>
    </p:spTree>
    <p:extLst>
      <p:ext uri="{BB962C8B-B14F-4D97-AF65-F5344CB8AC3E}">
        <p14:creationId xmlns:p14="http://schemas.microsoft.com/office/powerpoint/2010/main" val="2539566763"/>
      </p:ext>
    </p:extLst>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lide_Carbon">
    <p:bg>
      <p:bgPr>
        <a:solidFill>
          <a:schemeClr val="tx1"/>
        </a:solidFill>
        <a:effectLst/>
      </p:bgPr>
    </p:bg>
    <p:spTree>
      <p:nvGrpSpPr>
        <p:cNvPr id="1" name=""/>
        <p:cNvGrpSpPr/>
        <p:nvPr/>
      </p:nvGrpSpPr>
      <p:grpSpPr>
        <a:xfrm>
          <a:off x="0" y="0"/>
          <a:ext cx="0" cy="0"/>
          <a:chOff x="0" y="0"/>
          <a:chExt cx="0" cy="0"/>
        </a:xfrm>
      </p:grpSpPr>
      <p:sp>
        <p:nvSpPr>
          <p:cNvPr id="361476" name="Title Placeholder 21"/>
          <p:cNvSpPr>
            <a:spLocks noGrp="1"/>
          </p:cNvSpPr>
          <p:nvPr>
            <p:ph type="ctrTitle" hasCustomPrompt="1"/>
          </p:nvPr>
        </p:nvSpPr>
        <p:spPr>
          <a:xfrm>
            <a:off x="274320" y="294162"/>
            <a:ext cx="5200791" cy="1661993"/>
          </a:xfrm>
          <a:prstGeom prst="rect">
            <a:avLst/>
          </a:prstGeom>
        </p:spPr>
        <p:txBody>
          <a:bodyPr wrap="square" lIns="0" rIns="0" anchor="b" anchorCtr="0">
            <a:normAutofit/>
          </a:bodyPr>
          <a:lstStyle>
            <a:lvl1pPr algn="l">
              <a:lnSpc>
                <a:spcPct val="100000"/>
              </a:lnSpc>
              <a:spcAft>
                <a:spcPts val="0"/>
              </a:spcAft>
              <a:defRPr sz="5400" b="0" i="0" smtClean="0">
                <a:solidFill>
                  <a:schemeClr val="tx2"/>
                </a:solidFill>
                <a:latin typeface="+mn-lt"/>
                <a:ea typeface="Arial" panose="020B0604020202020204" pitchFamily="34" charset="0"/>
                <a:cs typeface="Arial" panose="020B0604020202020204" pitchFamily="34" charset="0"/>
              </a:defRPr>
            </a:lvl1pPr>
          </a:lstStyle>
          <a:p>
            <a:r>
              <a:rPr lang="en-US" dirty="0" smtClean="0"/>
              <a:t>Click to edit</a:t>
            </a:r>
            <a:br>
              <a:rPr lang="en-US" dirty="0" smtClean="0"/>
            </a:br>
            <a:r>
              <a:rPr lang="en-US" dirty="0" smtClean="0"/>
              <a:t>title slide</a:t>
            </a:r>
          </a:p>
        </p:txBody>
      </p:sp>
      <p:sp>
        <p:nvSpPr>
          <p:cNvPr id="361477" name="Text Placeholder 12"/>
          <p:cNvSpPr>
            <a:spLocks noGrp="1"/>
          </p:cNvSpPr>
          <p:nvPr>
            <p:ph type="subTitle" idx="1" hasCustomPrompt="1"/>
          </p:nvPr>
        </p:nvSpPr>
        <p:spPr>
          <a:xfrm>
            <a:off x="274320" y="2252133"/>
            <a:ext cx="5200791" cy="307777"/>
          </a:xfrm>
          <a:prstGeom prst="rect">
            <a:avLst/>
          </a:prstGeom>
        </p:spPr>
        <p:txBody>
          <a:bodyPr wrap="square" lIns="0" tIns="0" rIns="0" bIns="0" anchor="t" anchorCtr="0">
            <a:spAutoFit/>
          </a:bodyPr>
          <a:lstStyle>
            <a:lvl1pPr marL="0" indent="0" algn="l">
              <a:buFont typeface="Wingdings" pitchFamily="2" charset="2"/>
              <a:buNone/>
              <a:defRPr sz="2000" b="1" i="0" smtClean="0">
                <a:solidFill>
                  <a:schemeClr val="tx2"/>
                </a:solidFill>
                <a:latin typeface="+mn-lt"/>
                <a:ea typeface="Arial" panose="020B0604020202020204" pitchFamily="34" charset="0"/>
                <a:cs typeface="Arial" panose="020B0604020202020204" pitchFamily="34" charset="0"/>
              </a:defRPr>
            </a:lvl1pPr>
          </a:lstStyle>
          <a:p>
            <a:r>
              <a:rPr lang="en-US" dirty="0" smtClean="0"/>
              <a:t>Click to edit master subtitle style</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80133" y="4374069"/>
            <a:ext cx="1630654" cy="290800"/>
          </a:xfrm>
          <a:prstGeom prst="rect">
            <a:avLst/>
          </a:prstGeom>
        </p:spPr>
      </p:pic>
    </p:spTree>
    <p:extLst>
      <p:ext uri="{BB962C8B-B14F-4D97-AF65-F5344CB8AC3E}">
        <p14:creationId xmlns:p14="http://schemas.microsoft.com/office/powerpoint/2010/main" val="270118694"/>
      </p:ext>
    </p:extLst>
  </p:cSld>
  <p:clrMapOvr>
    <a:masterClrMapping/>
  </p:clrMapOvr>
  <p:transition spd="med">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slide_Blue">
    <p:bg>
      <p:bgPr>
        <a:solidFill>
          <a:schemeClr val="bg1"/>
        </a:solidFill>
        <a:effectLst/>
      </p:bgPr>
    </p:bg>
    <p:spTree>
      <p:nvGrpSpPr>
        <p:cNvPr id="1" name=""/>
        <p:cNvGrpSpPr/>
        <p:nvPr/>
      </p:nvGrpSpPr>
      <p:grpSpPr>
        <a:xfrm>
          <a:off x="0" y="0"/>
          <a:ext cx="0" cy="0"/>
          <a:chOff x="0" y="0"/>
          <a:chExt cx="0" cy="0"/>
        </a:xfrm>
      </p:grpSpPr>
      <p:sp>
        <p:nvSpPr>
          <p:cNvPr id="361476" name="Title Placeholder 21"/>
          <p:cNvSpPr>
            <a:spLocks noGrp="1"/>
          </p:cNvSpPr>
          <p:nvPr>
            <p:ph type="ctrTitle" hasCustomPrompt="1"/>
          </p:nvPr>
        </p:nvSpPr>
        <p:spPr>
          <a:xfrm>
            <a:off x="274320" y="294162"/>
            <a:ext cx="5200791" cy="1661993"/>
          </a:xfrm>
          <a:prstGeom prst="rect">
            <a:avLst/>
          </a:prstGeom>
        </p:spPr>
        <p:txBody>
          <a:bodyPr wrap="square" lIns="0" rIns="0" anchor="b" anchorCtr="0">
            <a:normAutofit/>
          </a:bodyPr>
          <a:lstStyle>
            <a:lvl1pPr algn="l">
              <a:lnSpc>
                <a:spcPct val="100000"/>
              </a:lnSpc>
              <a:spcAft>
                <a:spcPts val="0"/>
              </a:spcAft>
              <a:defRPr sz="5400" b="0" i="0" smtClean="0">
                <a:solidFill>
                  <a:schemeClr val="tx2"/>
                </a:solidFill>
                <a:latin typeface="+mn-lt"/>
                <a:ea typeface="Arial" panose="020B0604020202020204" pitchFamily="34" charset="0"/>
                <a:cs typeface="Arial" panose="020B0604020202020204" pitchFamily="34" charset="0"/>
              </a:defRPr>
            </a:lvl1pPr>
          </a:lstStyle>
          <a:p>
            <a:r>
              <a:rPr lang="en-US" dirty="0" smtClean="0"/>
              <a:t>Click to edit</a:t>
            </a:r>
            <a:br>
              <a:rPr lang="en-US" dirty="0" smtClean="0"/>
            </a:br>
            <a:r>
              <a:rPr lang="en-US" dirty="0" smtClean="0"/>
              <a:t>title slide</a:t>
            </a:r>
          </a:p>
        </p:txBody>
      </p:sp>
      <p:sp>
        <p:nvSpPr>
          <p:cNvPr id="361477" name="Text Placeholder 12"/>
          <p:cNvSpPr>
            <a:spLocks noGrp="1"/>
          </p:cNvSpPr>
          <p:nvPr>
            <p:ph type="subTitle" idx="1" hasCustomPrompt="1"/>
          </p:nvPr>
        </p:nvSpPr>
        <p:spPr>
          <a:xfrm>
            <a:off x="274320" y="2252133"/>
            <a:ext cx="5200791" cy="307777"/>
          </a:xfrm>
          <a:prstGeom prst="rect">
            <a:avLst/>
          </a:prstGeom>
        </p:spPr>
        <p:txBody>
          <a:bodyPr wrap="square" lIns="0" tIns="0" rIns="0" bIns="0" anchor="t" anchorCtr="0">
            <a:spAutoFit/>
          </a:bodyPr>
          <a:lstStyle>
            <a:lvl1pPr marL="0" indent="0" algn="l">
              <a:buFont typeface="Wingdings" pitchFamily="2" charset="2"/>
              <a:buNone/>
              <a:defRPr sz="2000" b="1" i="0" smtClean="0">
                <a:solidFill>
                  <a:schemeClr val="tx2"/>
                </a:solidFill>
                <a:latin typeface="+mn-lt"/>
                <a:ea typeface="Arial" panose="020B0604020202020204" pitchFamily="34" charset="0"/>
                <a:cs typeface="Arial" panose="020B0604020202020204" pitchFamily="34" charset="0"/>
              </a:defRPr>
            </a:lvl1pPr>
          </a:lstStyle>
          <a:p>
            <a:r>
              <a:rPr lang="en-US" dirty="0" smtClean="0"/>
              <a:t>Click to edit master subtitle style</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80133" y="4374069"/>
            <a:ext cx="1630654" cy="290800"/>
          </a:xfrm>
          <a:prstGeom prst="rect">
            <a:avLst/>
          </a:prstGeom>
        </p:spPr>
      </p:pic>
    </p:spTree>
    <p:extLst>
      <p:ext uri="{BB962C8B-B14F-4D97-AF65-F5344CB8AC3E}">
        <p14:creationId xmlns:p14="http://schemas.microsoft.com/office/powerpoint/2010/main" val="888849704"/>
      </p:ext>
    </p:extLst>
  </p:cSld>
  <p:clrMapOvr>
    <a:masterClrMapping/>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_body cop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19" y="271886"/>
            <a:ext cx="7955280" cy="640080"/>
          </a:xfrm>
          <a:prstGeom prst="rect">
            <a:avLst/>
          </a:prstGeom>
        </p:spPr>
        <p:txBody>
          <a:bodyPr lIns="0" rIns="0"/>
          <a:lstStyle>
            <a:lvl1pPr>
              <a:defRPr baseline="0">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page title</a:t>
            </a:r>
            <a:endParaRPr lang="en-US" dirty="0"/>
          </a:p>
        </p:txBody>
      </p:sp>
      <p:sp>
        <p:nvSpPr>
          <p:cNvPr id="4" name="Content Placeholder 4"/>
          <p:cNvSpPr>
            <a:spLocks noGrp="1"/>
          </p:cNvSpPr>
          <p:nvPr>
            <p:ph sz="quarter" idx="10"/>
          </p:nvPr>
        </p:nvSpPr>
        <p:spPr>
          <a:xfrm>
            <a:off x="271463" y="1277938"/>
            <a:ext cx="7958137" cy="3192461"/>
          </a:xfrm>
          <a:prstGeom prst="rect">
            <a:avLst/>
          </a:prstGeom>
        </p:spPr>
        <p:txBody>
          <a:bodyPr vert="horz" lIns="0" tIns="0" rIns="0" bIns="0"/>
          <a:lstStyle>
            <a:lvl1pPr marL="0" indent="0">
              <a:lnSpc>
                <a:spcPct val="100000"/>
              </a:lnSpc>
              <a:spcBef>
                <a:spcPts val="1200"/>
              </a:spcBef>
              <a:spcAft>
                <a:spcPts val="0"/>
              </a:spcAft>
              <a:buClr>
                <a:srgbClr val="808080"/>
              </a:buClr>
              <a:buNone/>
              <a:defRPr>
                <a:latin typeface="+mn-lt"/>
                <a:ea typeface="Arial"/>
              </a:defRPr>
            </a:lvl1pPr>
            <a:lvl2pPr marL="341312" indent="0">
              <a:lnSpc>
                <a:spcPct val="100000"/>
              </a:lnSpc>
              <a:spcBef>
                <a:spcPts val="300"/>
              </a:spcBef>
              <a:spcAft>
                <a:spcPts val="0"/>
              </a:spcAft>
              <a:buClr>
                <a:srgbClr val="808080"/>
              </a:buClr>
              <a:buNone/>
              <a:defRPr>
                <a:latin typeface="+mn-lt"/>
                <a:ea typeface="Arial"/>
              </a:defRPr>
            </a:lvl2pPr>
            <a:lvl3pPr marL="688975" indent="0">
              <a:lnSpc>
                <a:spcPct val="100000"/>
              </a:lnSpc>
              <a:spcBef>
                <a:spcPts val="300"/>
              </a:spcBef>
              <a:spcAft>
                <a:spcPts val="0"/>
              </a:spcAft>
              <a:buClr>
                <a:srgbClr val="808080"/>
              </a:buClr>
              <a:buNone/>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304426066"/>
      </p:ext>
    </p:extLst>
  </p:cSld>
  <p:clrMapOvr>
    <a:masterClrMapping/>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_Bulleted body cop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19" y="271886"/>
            <a:ext cx="7955280" cy="640080"/>
          </a:xfrm>
          <a:prstGeom prst="rect">
            <a:avLst/>
          </a:prstGeom>
        </p:spPr>
        <p:txBody>
          <a:bodyPr lIns="0" rIns="0"/>
          <a:lstStyle>
            <a:lvl1pPr>
              <a:defRPr baseline="0">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page title</a:t>
            </a:r>
            <a:endParaRPr lang="en-US" dirty="0"/>
          </a:p>
        </p:txBody>
      </p:sp>
      <p:sp>
        <p:nvSpPr>
          <p:cNvPr id="5" name="Content Placeholder 4"/>
          <p:cNvSpPr>
            <a:spLocks noGrp="1"/>
          </p:cNvSpPr>
          <p:nvPr>
            <p:ph sz="quarter" idx="10"/>
          </p:nvPr>
        </p:nvSpPr>
        <p:spPr>
          <a:xfrm>
            <a:off x="271463" y="1277938"/>
            <a:ext cx="7958137" cy="3192461"/>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33455114"/>
      </p:ext>
    </p:extLst>
  </p:cSld>
  <p:clrMapOvr>
    <a:masterClrMapping/>
  </p:clrMapOvr>
  <p:transition spd="med">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with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19" y="271885"/>
            <a:ext cx="7955280" cy="640080"/>
          </a:xfrm>
          <a:prstGeom prst="rect">
            <a:avLst/>
          </a:prstGeom>
        </p:spPr>
        <p:txBody>
          <a:bodyPr lIns="0" rIns="0">
            <a:normAutofit/>
          </a:bodyPr>
          <a:lstStyle>
            <a:lvl1pPr>
              <a:defRPr baseline="0">
                <a:solidFill>
                  <a:srgbClr val="007DB8"/>
                </a:solidFill>
                <a:latin typeface="Arial" panose="020B0604020202020204" pitchFamily="34" charset="0"/>
                <a:ea typeface="Arial"/>
                <a:cs typeface="Arial" panose="020B0604020202020204" pitchFamily="34" charset="0"/>
              </a:defRPr>
            </a:lvl1pPr>
          </a:lstStyle>
          <a:p>
            <a:r>
              <a:rPr lang="en-US" dirty="0" smtClean="0"/>
              <a:t>Click to edit content page title </a:t>
            </a:r>
            <a:endParaRPr lang="en-US" dirty="0"/>
          </a:p>
        </p:txBody>
      </p:sp>
      <p:sp>
        <p:nvSpPr>
          <p:cNvPr id="5" name="Text Placeholder 12"/>
          <p:cNvSpPr>
            <a:spLocks noGrp="1"/>
          </p:cNvSpPr>
          <p:nvPr>
            <p:ph type="subTitle" idx="11" hasCustomPrompt="1"/>
          </p:nvPr>
        </p:nvSpPr>
        <p:spPr>
          <a:xfrm>
            <a:off x="266700" y="1057766"/>
            <a:ext cx="7960422" cy="313267"/>
          </a:xfrm>
          <a:prstGeom prst="rect">
            <a:avLst/>
          </a:prstGeom>
        </p:spPr>
        <p:txBody>
          <a:bodyPr lIns="0" rIns="0" anchor="t" anchorCtr="0"/>
          <a:lstStyle>
            <a:lvl1pPr marL="228600" indent="-228600">
              <a:buNone/>
              <a:defRPr lang="en-US" b="1" dirty="0" smtClean="0">
                <a:latin typeface="Arial" panose="020B0604020202020204" pitchFamily="34" charset="0"/>
                <a:ea typeface="Arial"/>
                <a:cs typeface="Arial" panose="020B0604020202020204" pitchFamily="34" charset="0"/>
              </a:defRPr>
            </a:lvl1pPr>
          </a:lstStyle>
          <a:p>
            <a:pPr marL="0" lvl="0" indent="0"/>
            <a:r>
              <a:rPr lang="en-US" dirty="0" smtClean="0"/>
              <a:t>Click to edit master subtitle style</a:t>
            </a:r>
          </a:p>
        </p:txBody>
      </p:sp>
      <p:sp>
        <p:nvSpPr>
          <p:cNvPr id="8" name="Content Placeholder 4"/>
          <p:cNvSpPr>
            <a:spLocks noGrp="1"/>
          </p:cNvSpPr>
          <p:nvPr>
            <p:ph sz="quarter" idx="10"/>
          </p:nvPr>
        </p:nvSpPr>
        <p:spPr>
          <a:xfrm>
            <a:off x="271463" y="1541463"/>
            <a:ext cx="7958137" cy="2928937"/>
          </a:xfrm>
          <a:prstGeom prst="rect">
            <a:avLst/>
          </a:prstGeom>
        </p:spPr>
        <p:txBody>
          <a:bodyPr vert="horz" lIns="0" tIns="0" rIns="0" bIns="0"/>
          <a:lstStyle>
            <a:lvl1pPr>
              <a:lnSpc>
                <a:spcPct val="100000"/>
              </a:lnSpc>
              <a:spcBef>
                <a:spcPts val="1200"/>
              </a:spcBef>
              <a:spcAft>
                <a:spcPts val="0"/>
              </a:spcAft>
              <a:buClr>
                <a:srgbClr val="808080"/>
              </a:buClr>
              <a:defRPr>
                <a:latin typeface="+mn-lt"/>
                <a:ea typeface="Arial"/>
              </a:defRPr>
            </a:lvl1pPr>
            <a:lvl2pPr>
              <a:lnSpc>
                <a:spcPct val="100000"/>
              </a:lnSpc>
              <a:spcBef>
                <a:spcPts val="300"/>
              </a:spcBef>
              <a:spcAft>
                <a:spcPts val="0"/>
              </a:spcAft>
              <a:buClr>
                <a:srgbClr val="808080"/>
              </a:buClr>
              <a:defRPr>
                <a:latin typeface="+mn-lt"/>
                <a:ea typeface="Arial"/>
              </a:defRPr>
            </a:lvl2pPr>
            <a:lvl3pPr marL="858838" indent="-169863">
              <a:lnSpc>
                <a:spcPct val="100000"/>
              </a:lnSpc>
              <a:spcBef>
                <a:spcPts val="300"/>
              </a:spcBef>
              <a:spcAft>
                <a:spcPts val="0"/>
              </a:spcAft>
              <a:buClr>
                <a:srgbClr val="808080"/>
              </a:buClr>
              <a:defRPr>
                <a:latin typeface="+mn-lt"/>
                <a:ea typeface="Arial"/>
              </a:defRPr>
            </a:lvl3pPr>
            <a:lvl4pPr marL="1258888" indent="-230188">
              <a:lnSpc>
                <a:spcPct val="100000"/>
              </a:lnSpc>
              <a:spcBef>
                <a:spcPts val="300"/>
              </a:spcBef>
              <a:spcAft>
                <a:spcPts val="0"/>
              </a:spcAft>
              <a:buClr>
                <a:srgbClr val="808080"/>
              </a:buClr>
              <a:defRPr>
                <a:latin typeface="+mn-lt"/>
              </a:defRPr>
            </a:lvl4pPr>
            <a:lvl5pPr>
              <a:lnSpc>
                <a:spcPct val="100000"/>
              </a:lnSpc>
              <a:spcBef>
                <a:spcPts val="300"/>
              </a:spcBef>
              <a:spcAft>
                <a:spcPts val="0"/>
              </a:spcAft>
              <a:buClr>
                <a:srgbClr val="808080"/>
              </a:buClr>
              <a:defRPr sz="1000">
                <a:latin typeface="+mn-lt"/>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200452233"/>
      </p:ext>
    </p:extLst>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6" name="TextBox 15" hidden="1"/>
          <p:cNvSpPr txBox="1"/>
          <p:nvPr/>
        </p:nvSpPr>
        <p:spPr>
          <a:xfrm>
            <a:off x="1895476" y="4825328"/>
            <a:ext cx="649537" cy="124650"/>
          </a:xfrm>
          <a:prstGeom prst="rect">
            <a:avLst/>
          </a:prstGeom>
          <a:noFill/>
        </p:spPr>
        <p:txBody>
          <a:bodyPr wrap="square" lIns="0" tIns="0" rIns="0" bIns="0" rtlCol="0" anchor="ctr">
            <a:spAutoFit/>
          </a:bodyPr>
          <a:lstStyle/>
          <a:p>
            <a:pPr>
              <a:lnSpc>
                <a:spcPct val="90000"/>
              </a:lnSpc>
              <a:spcBef>
                <a:spcPts val="600"/>
              </a:spcBef>
              <a:spcAft>
                <a:spcPts val="0"/>
              </a:spcAft>
              <a:buClr>
                <a:schemeClr val="bg1"/>
              </a:buClr>
            </a:pPr>
            <a:fld id="{E00CF047-7350-4707-AA1A-E56FA69586CC}" type="datetime1">
              <a:rPr lang="en-US" sz="900" smtClean="0">
                <a:solidFill>
                  <a:schemeClr val="bg2">
                    <a:lumMod val="50000"/>
                    <a:lumOff val="50000"/>
                  </a:schemeClr>
                </a:solidFill>
                <a:latin typeface="+mn-lt"/>
              </a:rPr>
              <a:pPr>
                <a:lnSpc>
                  <a:spcPct val="90000"/>
                </a:lnSpc>
                <a:spcBef>
                  <a:spcPts val="600"/>
                </a:spcBef>
                <a:spcAft>
                  <a:spcPts val="0"/>
                </a:spcAft>
                <a:buClr>
                  <a:schemeClr val="bg1"/>
                </a:buClr>
              </a:pPr>
              <a:t>1/11/2017</a:t>
            </a:fld>
            <a:endParaRPr lang="en-US" sz="900" dirty="0" smtClean="0">
              <a:solidFill>
                <a:schemeClr val="bg2">
                  <a:lumMod val="50000"/>
                  <a:lumOff val="50000"/>
                </a:schemeClr>
              </a:solidFill>
              <a:latin typeface="+mn-lt"/>
            </a:endParaRPr>
          </a:p>
        </p:txBody>
      </p:sp>
      <p:sp>
        <p:nvSpPr>
          <p:cNvPr id="13" name="TextBox 12" hidden="1"/>
          <p:cNvSpPr txBox="1"/>
          <p:nvPr/>
        </p:nvSpPr>
        <p:spPr>
          <a:xfrm>
            <a:off x="1895476" y="4825328"/>
            <a:ext cx="649537" cy="124650"/>
          </a:xfrm>
          <a:prstGeom prst="rect">
            <a:avLst/>
          </a:prstGeom>
          <a:noFill/>
        </p:spPr>
        <p:txBody>
          <a:bodyPr wrap="square" lIns="0" tIns="0" rIns="0" bIns="0" rtlCol="0" anchor="ctr">
            <a:spAutoFit/>
          </a:bodyPr>
          <a:lstStyle/>
          <a:p>
            <a:pPr>
              <a:lnSpc>
                <a:spcPct val="90000"/>
              </a:lnSpc>
              <a:spcBef>
                <a:spcPts val="600"/>
              </a:spcBef>
              <a:spcAft>
                <a:spcPts val="0"/>
              </a:spcAft>
              <a:buClr>
                <a:schemeClr val="bg1"/>
              </a:buClr>
            </a:pPr>
            <a:fld id="{E00CF047-7350-4707-AA1A-E56FA69586CC}" type="datetime1">
              <a:rPr lang="en-US" sz="900" smtClean="0">
                <a:solidFill>
                  <a:schemeClr val="bg2">
                    <a:lumMod val="50000"/>
                    <a:lumOff val="50000"/>
                  </a:schemeClr>
                </a:solidFill>
                <a:latin typeface="+mn-lt"/>
              </a:rPr>
              <a:pPr>
                <a:lnSpc>
                  <a:spcPct val="90000"/>
                </a:lnSpc>
                <a:spcBef>
                  <a:spcPts val="600"/>
                </a:spcBef>
                <a:spcAft>
                  <a:spcPts val="0"/>
                </a:spcAft>
                <a:buClr>
                  <a:schemeClr val="bg1"/>
                </a:buClr>
              </a:pPr>
              <a:t>1/11/2017</a:t>
            </a:fld>
            <a:endParaRPr lang="en-US" sz="900" dirty="0" smtClean="0">
              <a:solidFill>
                <a:schemeClr val="bg2">
                  <a:lumMod val="50000"/>
                  <a:lumOff val="50000"/>
                </a:schemeClr>
              </a:solidFill>
              <a:latin typeface="+mn-lt"/>
            </a:endParaRPr>
          </a:p>
        </p:txBody>
      </p:sp>
      <p:sp>
        <p:nvSpPr>
          <p:cNvPr id="15" name="fl" descr="                              Dell - Internal Use - Confidential&#10;"/>
          <p:cNvSpPr txBox="1"/>
          <p:nvPr/>
        </p:nvSpPr>
        <p:spPr>
          <a:xfrm>
            <a:off x="576263" y="5006975"/>
            <a:ext cx="899247" cy="84639"/>
          </a:xfrm>
          <a:prstGeom prst="rect">
            <a:avLst/>
          </a:prstGeom>
          <a:noFill/>
        </p:spPr>
        <p:txBody>
          <a:bodyPr vert="horz" wrap="none" lIns="0" tIns="0" rIns="0" bIns="0" rtlCol="0" anchor="ctr" anchorCtr="0">
            <a:spAutoFit/>
          </a:bodyPr>
          <a:lstStyle/>
          <a:p>
            <a:pPr marL="0" marR="0" indent="0" algn="l" defTabSz="914400" rtl="0" eaLnBrk="1" fontAlgn="base" latinLnBrk="0" hangingPunct="1">
              <a:lnSpc>
                <a:spcPct val="90000"/>
              </a:lnSpc>
              <a:spcBef>
                <a:spcPts val="100"/>
              </a:spcBef>
              <a:spcAft>
                <a:spcPts val="100"/>
              </a:spcAft>
              <a:buClrTx/>
              <a:buSzTx/>
              <a:buFontTx/>
              <a:buNone/>
              <a:tabLst/>
              <a:defRPr/>
            </a:pPr>
            <a:r>
              <a:rPr lang="en-US" sz="600" b="0" i="0" u="none" baseline="0" dirty="0" smtClean="0">
                <a:solidFill>
                  <a:srgbClr val="7F7F7F"/>
                </a:solidFill>
                <a:latin typeface="+mn-lt"/>
              </a:rPr>
              <a:t>© Copyright 2016 Dell Inc.</a:t>
            </a:r>
          </a:p>
        </p:txBody>
      </p:sp>
      <p:sp>
        <p:nvSpPr>
          <p:cNvPr id="20" name="TextBox 19"/>
          <p:cNvSpPr txBox="1"/>
          <p:nvPr/>
        </p:nvSpPr>
        <p:spPr>
          <a:xfrm>
            <a:off x="276035" y="5006975"/>
            <a:ext cx="94039" cy="84639"/>
          </a:xfrm>
          <a:prstGeom prst="rect">
            <a:avLst/>
          </a:prstGeom>
        </p:spPr>
        <p:txBody>
          <a:bodyPr vert="horz" wrap="none" lIns="0" tIns="0" rIns="0" bIns="0" rtlCol="0" anchor="ctr" anchorCtr="0">
            <a:spAutoFit/>
          </a:bodyPr>
          <a:lstStyle/>
          <a:p>
            <a:pPr algn="l" rtl="0" fontAlgn="base">
              <a:lnSpc>
                <a:spcPct val="90000"/>
              </a:lnSpc>
              <a:spcBef>
                <a:spcPct val="0"/>
              </a:spcBef>
              <a:spcAft>
                <a:spcPct val="0"/>
              </a:spcAft>
              <a:buClr>
                <a:schemeClr val="bg1"/>
              </a:buClr>
            </a:pPr>
            <a:fld id="{58EC7406-F4CC-4ABF-902E-2AF4E70E5C0F}" type="slidenum">
              <a:rPr lang="en-US" sz="600" b="0" kern="1200" smtClean="0">
                <a:solidFill>
                  <a:schemeClr val="bg2">
                    <a:lumMod val="50000"/>
                    <a:lumOff val="50000"/>
                  </a:schemeClr>
                </a:solidFill>
                <a:latin typeface="+mn-lt"/>
                <a:ea typeface="+mn-ea"/>
                <a:cs typeface="+mn-cs"/>
              </a:rPr>
              <a:pPr algn="l" rtl="0" fontAlgn="base">
                <a:lnSpc>
                  <a:spcPct val="90000"/>
                </a:lnSpc>
                <a:spcBef>
                  <a:spcPct val="0"/>
                </a:spcBef>
                <a:spcAft>
                  <a:spcPct val="0"/>
                </a:spcAft>
                <a:buClr>
                  <a:schemeClr val="bg1"/>
                </a:buClr>
              </a:pPr>
              <a:t>‹#›</a:t>
            </a:fld>
            <a:endParaRPr lang="en-US" sz="600" b="0" kern="1200" dirty="0" err="1" smtClean="0">
              <a:solidFill>
                <a:schemeClr val="bg2">
                  <a:lumMod val="50000"/>
                  <a:lumOff val="50000"/>
                </a:schemeClr>
              </a:solidFill>
              <a:latin typeface="+mn-lt"/>
              <a:ea typeface="+mn-ea"/>
              <a:cs typeface="+mn-cs"/>
            </a:endParaRPr>
          </a:p>
        </p:txBody>
      </p:sp>
      <p:pic>
        <p:nvPicPr>
          <p:cNvPr id="10" name="Picture 9"/>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201289" y="4838853"/>
            <a:ext cx="675370" cy="120065"/>
          </a:xfrm>
          <a:prstGeom prst="rect">
            <a:avLst/>
          </a:prstGeom>
        </p:spPr>
      </p:pic>
    </p:spTree>
    <p:extLst>
      <p:ext uri="{BB962C8B-B14F-4D97-AF65-F5344CB8AC3E}">
        <p14:creationId xmlns:p14="http://schemas.microsoft.com/office/powerpoint/2010/main" val="2209482782"/>
      </p:ext>
    </p:extLst>
  </p:cSld>
  <p:clrMap bg1="dk2" tx1="lt1" bg2="dk1" tx2="lt2" accent1="accent1" accent2="accent2" accent3="accent3" accent4="accent4" accent5="accent5" accent6="accent6" hlink="hlink" folHlink="folHlink"/>
  <p:sldLayoutIdLst>
    <p:sldLayoutId id="2147484427" r:id="rId1"/>
    <p:sldLayoutId id="2147484431" r:id="rId2"/>
    <p:sldLayoutId id="2147484432" r:id="rId3"/>
    <p:sldLayoutId id="2147484422" r:id="rId4"/>
    <p:sldLayoutId id="2147484400" r:id="rId5"/>
    <p:sldLayoutId id="2147484405" r:id="rId6"/>
    <p:sldLayoutId id="2147484436" r:id="rId7"/>
    <p:sldLayoutId id="2147484437" r:id="rId8"/>
    <p:sldLayoutId id="2147484438" r:id="rId9"/>
    <p:sldLayoutId id="2147484439" r:id="rId10"/>
    <p:sldLayoutId id="2147484440" r:id="rId11"/>
    <p:sldLayoutId id="2147484441" r:id="rId12"/>
    <p:sldLayoutId id="2147484442" r:id="rId13"/>
    <p:sldLayoutId id="2147484443" r:id="rId14"/>
    <p:sldLayoutId id="2147484444" r:id="rId15"/>
    <p:sldLayoutId id="2147484407" r:id="rId16"/>
    <p:sldLayoutId id="2147484433" r:id="rId17"/>
    <p:sldLayoutId id="2147484434" r:id="rId18"/>
    <p:sldLayoutId id="2147484425" r:id="rId19"/>
    <p:sldLayoutId id="2147484424" r:id="rId20"/>
    <p:sldLayoutId id="2147484423" r:id="rId21"/>
    <p:sldLayoutId id="2147484428" r:id="rId22"/>
    <p:sldLayoutId id="2147484429" r:id="rId23"/>
    <p:sldLayoutId id="2147484430" r:id="rId24"/>
  </p:sldLayoutIdLst>
  <p:transition spd="med">
    <p:wipe dir="r"/>
  </p:transition>
  <p:timing>
    <p:tnLst>
      <p:par>
        <p:cTn id="1" dur="indefinite" restart="never" nodeType="tmRoot"/>
      </p:par>
    </p:tnLst>
  </p:timing>
  <p:hf hdr="0" ftr="0" dt="0"/>
  <p:txStyles>
    <p:titleStyle>
      <a:lvl1pPr algn="l" rtl="0" eaLnBrk="1" fontAlgn="base" hangingPunct="1">
        <a:lnSpc>
          <a:spcPct val="90000"/>
        </a:lnSpc>
        <a:spcBef>
          <a:spcPct val="0"/>
        </a:spcBef>
        <a:spcAft>
          <a:spcPct val="0"/>
        </a:spcAft>
        <a:defRPr sz="2800" b="0" cap="none" baseline="0">
          <a:solidFill>
            <a:schemeClr val="bg1"/>
          </a:solidFill>
          <a:latin typeface="+mj-lt"/>
          <a:ea typeface="Museo Sans For Dell" panose="02000000000000000000" pitchFamily="2" charset="0"/>
          <a:cs typeface="+mj-cs"/>
        </a:defRPr>
      </a:lvl1pPr>
      <a:lvl2pPr algn="l" rtl="0" eaLnBrk="1" fontAlgn="base" hangingPunct="1">
        <a:lnSpc>
          <a:spcPct val="80000"/>
        </a:lnSpc>
        <a:spcBef>
          <a:spcPct val="0"/>
        </a:spcBef>
        <a:spcAft>
          <a:spcPct val="0"/>
        </a:spcAft>
        <a:defRPr sz="3200" b="1">
          <a:solidFill>
            <a:schemeClr val="accent1"/>
          </a:solidFill>
          <a:latin typeface="Arial Black" pitchFamily="34" charset="0"/>
        </a:defRPr>
      </a:lvl2pPr>
      <a:lvl3pPr algn="l" rtl="0" eaLnBrk="1" fontAlgn="base" hangingPunct="1">
        <a:lnSpc>
          <a:spcPct val="80000"/>
        </a:lnSpc>
        <a:spcBef>
          <a:spcPct val="0"/>
        </a:spcBef>
        <a:spcAft>
          <a:spcPct val="0"/>
        </a:spcAft>
        <a:defRPr sz="3200" b="1">
          <a:solidFill>
            <a:schemeClr val="accent1"/>
          </a:solidFill>
          <a:latin typeface="Arial Black" pitchFamily="34" charset="0"/>
        </a:defRPr>
      </a:lvl3pPr>
      <a:lvl4pPr algn="l" rtl="0" eaLnBrk="1" fontAlgn="base" hangingPunct="1">
        <a:lnSpc>
          <a:spcPct val="80000"/>
        </a:lnSpc>
        <a:spcBef>
          <a:spcPct val="0"/>
        </a:spcBef>
        <a:spcAft>
          <a:spcPct val="0"/>
        </a:spcAft>
        <a:defRPr sz="3200" b="1">
          <a:solidFill>
            <a:schemeClr val="accent1"/>
          </a:solidFill>
          <a:latin typeface="Arial Black" pitchFamily="34" charset="0"/>
        </a:defRPr>
      </a:lvl4pPr>
      <a:lvl5pPr algn="l" rtl="0" eaLnBrk="1" fontAlgn="base" hangingPunct="1">
        <a:lnSpc>
          <a:spcPct val="80000"/>
        </a:lnSpc>
        <a:spcBef>
          <a:spcPct val="0"/>
        </a:spcBef>
        <a:spcAft>
          <a:spcPct val="0"/>
        </a:spcAft>
        <a:defRPr sz="3200" b="1">
          <a:solidFill>
            <a:schemeClr val="accent1"/>
          </a:solidFill>
          <a:latin typeface="Arial Black" pitchFamily="34" charset="0"/>
        </a:defRPr>
      </a:lvl5pPr>
      <a:lvl6pPr marL="457200" algn="l" rtl="0" eaLnBrk="1" fontAlgn="base" hangingPunct="1">
        <a:lnSpc>
          <a:spcPct val="70000"/>
        </a:lnSpc>
        <a:spcBef>
          <a:spcPct val="0"/>
        </a:spcBef>
        <a:spcAft>
          <a:spcPct val="0"/>
        </a:spcAft>
        <a:defRPr sz="4400" b="1">
          <a:solidFill>
            <a:schemeClr val="accent1"/>
          </a:solidFill>
          <a:latin typeface="Arial Black" pitchFamily="34" charset="0"/>
        </a:defRPr>
      </a:lvl6pPr>
      <a:lvl7pPr marL="914400" algn="l" rtl="0" eaLnBrk="1" fontAlgn="base" hangingPunct="1">
        <a:lnSpc>
          <a:spcPct val="70000"/>
        </a:lnSpc>
        <a:spcBef>
          <a:spcPct val="0"/>
        </a:spcBef>
        <a:spcAft>
          <a:spcPct val="0"/>
        </a:spcAft>
        <a:defRPr sz="4400" b="1">
          <a:solidFill>
            <a:schemeClr val="accent1"/>
          </a:solidFill>
          <a:latin typeface="Arial Black" pitchFamily="34" charset="0"/>
        </a:defRPr>
      </a:lvl7pPr>
      <a:lvl8pPr marL="1371600" algn="l" rtl="0" eaLnBrk="1" fontAlgn="base" hangingPunct="1">
        <a:lnSpc>
          <a:spcPct val="70000"/>
        </a:lnSpc>
        <a:spcBef>
          <a:spcPct val="0"/>
        </a:spcBef>
        <a:spcAft>
          <a:spcPct val="0"/>
        </a:spcAft>
        <a:defRPr sz="4400" b="1">
          <a:solidFill>
            <a:schemeClr val="accent1"/>
          </a:solidFill>
          <a:latin typeface="Arial Black" pitchFamily="34" charset="0"/>
        </a:defRPr>
      </a:lvl8pPr>
      <a:lvl9pPr marL="1828800" algn="l" rtl="0" eaLnBrk="1" fontAlgn="base" hangingPunct="1">
        <a:lnSpc>
          <a:spcPct val="70000"/>
        </a:lnSpc>
        <a:spcBef>
          <a:spcPct val="0"/>
        </a:spcBef>
        <a:spcAft>
          <a:spcPct val="0"/>
        </a:spcAft>
        <a:defRPr sz="4400" b="1">
          <a:solidFill>
            <a:schemeClr val="accent1"/>
          </a:solidFill>
          <a:latin typeface="Arial Black" pitchFamily="34" charset="0"/>
        </a:defRPr>
      </a:lvl9pPr>
    </p:titleStyle>
    <p:bodyStyle>
      <a:lvl1pPr marL="228600" indent="-228600" algn="l" rtl="0" eaLnBrk="1" fontAlgn="base" hangingPunct="1">
        <a:lnSpc>
          <a:spcPct val="100000"/>
        </a:lnSpc>
        <a:spcBef>
          <a:spcPts val="1200"/>
        </a:spcBef>
        <a:spcAft>
          <a:spcPts val="0"/>
        </a:spcAft>
        <a:buClr>
          <a:srgbClr val="AAAAAA"/>
        </a:buClr>
        <a:buFont typeface="Arial" pitchFamily="34" charset="0"/>
        <a:buChar char="•"/>
        <a:defRPr sz="1400">
          <a:solidFill>
            <a:srgbClr val="000000"/>
          </a:solidFill>
          <a:latin typeface="+mj-lt"/>
          <a:ea typeface="Museo Sans For Dell" pitchFamily="2" charset="0"/>
          <a:cs typeface="+mn-cs"/>
        </a:defRPr>
      </a:lvl1pPr>
      <a:lvl2pPr marL="574675" indent="-233363" algn="l" rtl="0" eaLnBrk="1" fontAlgn="base" hangingPunct="1">
        <a:lnSpc>
          <a:spcPct val="100000"/>
        </a:lnSpc>
        <a:spcBef>
          <a:spcPts val="300"/>
        </a:spcBef>
        <a:spcAft>
          <a:spcPts val="0"/>
        </a:spcAft>
        <a:buClr>
          <a:srgbClr val="AAAAAA"/>
        </a:buClr>
        <a:buFont typeface="Museo Sans For Dell" pitchFamily="2" charset="0"/>
        <a:buChar char="–"/>
        <a:defRPr sz="1200" baseline="0">
          <a:solidFill>
            <a:srgbClr val="000000"/>
          </a:solidFill>
          <a:latin typeface="+mj-lt"/>
          <a:ea typeface="Museo Sans For Dell" pitchFamily="2" charset="0"/>
        </a:defRPr>
      </a:lvl2pPr>
      <a:lvl3pPr marL="909638" indent="-220663" algn="l" rtl="0" eaLnBrk="1" fontAlgn="base" hangingPunct="1">
        <a:lnSpc>
          <a:spcPct val="100000"/>
        </a:lnSpc>
        <a:spcBef>
          <a:spcPts val="300"/>
        </a:spcBef>
        <a:spcAft>
          <a:spcPts val="0"/>
        </a:spcAft>
        <a:buClr>
          <a:srgbClr val="AAAAAA"/>
        </a:buClr>
        <a:buFont typeface="Museo Sans For Dell" pitchFamily="2" charset="0"/>
        <a:buChar char="›"/>
        <a:defRPr sz="1000" baseline="0">
          <a:solidFill>
            <a:srgbClr val="000000"/>
          </a:solidFill>
          <a:latin typeface="+mj-lt"/>
          <a:ea typeface="Museo Sans For Dell" pitchFamily="2" charset="0"/>
        </a:defRPr>
      </a:lvl3pPr>
      <a:lvl4pPr marL="1246188" indent="-222250" algn="l" rtl="0" eaLnBrk="1" fontAlgn="base" hangingPunct="1">
        <a:lnSpc>
          <a:spcPct val="90000"/>
        </a:lnSpc>
        <a:spcBef>
          <a:spcPts val="300"/>
        </a:spcBef>
        <a:spcAft>
          <a:spcPts val="0"/>
        </a:spcAft>
        <a:buClr>
          <a:srgbClr val="AAAAAA"/>
        </a:buClr>
        <a:buFont typeface="Courier New" panose="02070309020205020404" pitchFamily="49" charset="0"/>
        <a:buChar char="o"/>
        <a:defRPr sz="1000" baseline="0">
          <a:solidFill>
            <a:srgbClr val="000000"/>
          </a:solidFill>
          <a:latin typeface="+mj-lt"/>
          <a:ea typeface="Museo Sans For Dell" pitchFamily="2" charset="0"/>
        </a:defRPr>
      </a:lvl4pPr>
      <a:lvl5pPr marL="1608138" indent="-236538" algn="l" rtl="0" eaLnBrk="1" fontAlgn="base" hangingPunct="1">
        <a:lnSpc>
          <a:spcPct val="90000"/>
        </a:lnSpc>
        <a:spcBef>
          <a:spcPts val="800"/>
        </a:spcBef>
        <a:spcAft>
          <a:spcPct val="0"/>
        </a:spcAft>
        <a:buClr>
          <a:schemeClr val="bg1"/>
        </a:buClr>
        <a:buFont typeface="Museo For Dell 300" pitchFamily="50" charset="0"/>
        <a:buChar char="–"/>
        <a:defRPr sz="1800">
          <a:solidFill>
            <a:schemeClr val="bg2"/>
          </a:solidFill>
          <a:latin typeface="Museo Sans For Dell" pitchFamily="2" charset="0"/>
          <a:ea typeface="Museo Sans For Dell" pitchFamily="2" charset="0"/>
        </a:defRPr>
      </a:lvl5pPr>
      <a:lvl6pPr marL="20653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6pPr>
      <a:lvl7pPr marL="25225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7pPr>
      <a:lvl8pPr marL="29797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8pPr>
      <a:lvl9pPr marL="34369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3084"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emc.com/en-us/solutions/big-data/analytic-insights.htm"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274319" y="290332"/>
            <a:ext cx="5195897" cy="1661993"/>
          </a:xfrm>
        </p:spPr>
        <p:txBody>
          <a:bodyPr>
            <a:normAutofit fontScale="90000"/>
          </a:bodyPr>
          <a:lstStyle/>
          <a:p>
            <a:r>
              <a:rPr lang="en-US" dirty="0"/>
              <a:t>Data Lake and HAWQ Integration</a:t>
            </a:r>
          </a:p>
        </p:txBody>
      </p:sp>
      <p:sp>
        <p:nvSpPr>
          <p:cNvPr id="9" name="Subtitle 8"/>
          <p:cNvSpPr>
            <a:spLocks noGrp="1"/>
          </p:cNvSpPr>
          <p:nvPr>
            <p:ph type="subTitle" idx="1"/>
          </p:nvPr>
        </p:nvSpPr>
        <p:spPr/>
        <p:txBody>
          <a:bodyPr/>
          <a:lstStyle/>
          <a:p>
            <a:r>
              <a:rPr lang="en-US" dirty="0" smtClean="0"/>
              <a:t>LU WENBIN</a:t>
            </a:r>
            <a:endParaRPr lang="en-US" dirty="0"/>
          </a:p>
        </p:txBody>
      </p:sp>
    </p:spTree>
    <p:extLst>
      <p:ext uri="{BB962C8B-B14F-4D97-AF65-F5344CB8AC3E}">
        <p14:creationId xmlns:p14="http://schemas.microsoft.com/office/powerpoint/2010/main" val="2426220573"/>
      </p:ext>
    </p:extLst>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Analytic Insights Module</a:t>
            </a:r>
          </a:p>
        </p:txBody>
      </p:sp>
      <p:sp>
        <p:nvSpPr>
          <p:cNvPr id="6" name="Content Placeholder 5"/>
          <p:cNvSpPr>
            <a:spLocks noGrp="1"/>
          </p:cNvSpPr>
          <p:nvPr>
            <p:ph sz="quarter" idx="10"/>
          </p:nvPr>
        </p:nvSpPr>
        <p:spPr/>
        <p:txBody>
          <a:bodyPr/>
          <a:lstStyle/>
          <a:p>
            <a:pPr marL="0" indent="0">
              <a:buNone/>
            </a:pPr>
            <a:r>
              <a:rPr lang="en-US" dirty="0"/>
              <a:t>Analytic Insights Module is engineered by DELL EMC to combine self-service data analytics, with cloud-native application development into a single cloud platform. It enables organizations to rapidly transform data into actionable insights with high business </a:t>
            </a:r>
            <a:r>
              <a:rPr lang="en-US" dirty="0" smtClean="0"/>
              <a:t>value</a:t>
            </a:r>
          </a:p>
          <a:p>
            <a:pPr>
              <a:buClr>
                <a:srgbClr val="0070C0"/>
              </a:buClr>
            </a:pPr>
            <a:r>
              <a:rPr lang="en-US" b="1" dirty="0" smtClean="0"/>
              <a:t>Gather: </a:t>
            </a:r>
            <a:r>
              <a:rPr lang="en-US" dirty="0"/>
              <a:t>Gather the right data with deep awareness through powerful indexing and ingestion capabilities with data centric security and lineage</a:t>
            </a:r>
            <a:r>
              <a:rPr lang="en-US" dirty="0" smtClean="0"/>
              <a:t>.</a:t>
            </a:r>
          </a:p>
          <a:p>
            <a:pPr>
              <a:buClr>
                <a:srgbClr val="3D6AE6"/>
              </a:buClr>
            </a:pPr>
            <a:r>
              <a:rPr lang="en-US" b="1" dirty="0" smtClean="0"/>
              <a:t>Analyze:</a:t>
            </a:r>
            <a:r>
              <a:rPr lang="en-US" dirty="0" smtClean="0"/>
              <a:t> </a:t>
            </a:r>
            <a:r>
              <a:rPr lang="en-US" dirty="0"/>
              <a:t>Analyze data through a self-service experience with a choice of expansive ecosystem tools and cataloged data sets for reuse</a:t>
            </a:r>
            <a:r>
              <a:rPr lang="en-US" dirty="0" smtClean="0"/>
              <a:t>.</a:t>
            </a:r>
          </a:p>
          <a:p>
            <a:pPr>
              <a:buClr>
                <a:srgbClr val="3D6AE6"/>
              </a:buClr>
            </a:pPr>
            <a:r>
              <a:rPr lang="en-US" b="1" dirty="0" smtClean="0"/>
              <a:t>Act: </a:t>
            </a:r>
            <a:r>
              <a:rPr lang="en-US" dirty="0"/>
              <a:t>Act to operationalize insights into data-driven applications, new business process and enhanced customers engagements</a:t>
            </a:r>
            <a:r>
              <a:rPr lang="en-US" dirty="0" smtClean="0"/>
              <a:t>.</a:t>
            </a:r>
          </a:p>
          <a:p>
            <a:endParaRPr lang="en-US" dirty="0" smtClean="0"/>
          </a:p>
          <a:p>
            <a:pPr marL="0" indent="0">
              <a:buNone/>
            </a:pPr>
            <a:endParaRPr lang="en-US" b="1" dirty="0"/>
          </a:p>
        </p:txBody>
      </p:sp>
    </p:spTree>
    <p:extLst>
      <p:ext uri="{BB962C8B-B14F-4D97-AF65-F5344CB8AC3E}">
        <p14:creationId xmlns:p14="http://schemas.microsoft.com/office/powerpoint/2010/main" val="1797490489"/>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Solution Architecture</a:t>
            </a:r>
          </a:p>
        </p:txBody>
      </p:sp>
      <p:pic>
        <p:nvPicPr>
          <p:cNvPr id="5" name="Content Placeholder 3"/>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483856" y="1287372"/>
            <a:ext cx="7470615" cy="3227984"/>
          </a:xfrm>
        </p:spPr>
      </p:pic>
    </p:spTree>
    <p:extLst>
      <p:ext uri="{BB962C8B-B14F-4D97-AF65-F5344CB8AC3E}">
        <p14:creationId xmlns:p14="http://schemas.microsoft.com/office/powerpoint/2010/main" val="359922374"/>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Data Flow</a:t>
            </a:r>
            <a:endParaRPr lang="en-US" b="1" dirty="0"/>
          </a:p>
        </p:txBody>
      </p:sp>
      <p:pic>
        <p:nvPicPr>
          <p:cNvPr id="2051" name="Picture 3"/>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491195" y="1221294"/>
            <a:ext cx="4815932" cy="3192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6358583"/>
      </p:ext>
    </p:extLst>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Functions</a:t>
            </a:r>
          </a:p>
        </p:txBody>
      </p:sp>
      <p:sp>
        <p:nvSpPr>
          <p:cNvPr id="2" name="Content Placeholder 1"/>
          <p:cNvSpPr>
            <a:spLocks noGrp="1"/>
          </p:cNvSpPr>
          <p:nvPr>
            <p:ph sz="quarter" idx="10"/>
          </p:nvPr>
        </p:nvSpPr>
        <p:spPr/>
        <p:txBody>
          <a:bodyPr/>
          <a:lstStyle/>
          <a:p>
            <a:pPr>
              <a:buClr>
                <a:srgbClr val="3D6AE6"/>
              </a:buClr>
            </a:pPr>
            <a:r>
              <a:rPr lang="en-US" b="1" dirty="0"/>
              <a:t>Data Curator</a:t>
            </a:r>
          </a:p>
          <a:p>
            <a:pPr marL="0" indent="0">
              <a:buNone/>
            </a:pPr>
            <a:r>
              <a:rPr lang="en-US" dirty="0" smtClean="0"/>
              <a:t>     </a:t>
            </a:r>
            <a:r>
              <a:rPr lang="en-US" dirty="0" err="1" smtClean="0"/>
              <a:t>Attivio</a:t>
            </a:r>
            <a:r>
              <a:rPr lang="en-US" dirty="0" smtClean="0"/>
              <a:t> </a:t>
            </a:r>
            <a:r>
              <a:rPr lang="en-US" dirty="0"/>
              <a:t>DSD for source data discovery</a:t>
            </a:r>
          </a:p>
          <a:p>
            <a:pPr marL="0" indent="0">
              <a:buNone/>
            </a:pPr>
            <a:r>
              <a:rPr lang="en-US" dirty="0" smtClean="0"/>
              <a:t>     Zaloni </a:t>
            </a:r>
            <a:r>
              <a:rPr lang="en-US" dirty="0"/>
              <a:t>Bedrock for data ingestion pipeline</a:t>
            </a:r>
          </a:p>
          <a:p>
            <a:pPr marL="0" indent="0">
              <a:buNone/>
            </a:pPr>
            <a:r>
              <a:rPr lang="en-US" dirty="0" smtClean="0"/>
              <a:t>     Consolidated </a:t>
            </a:r>
            <a:r>
              <a:rPr lang="en-US" dirty="0"/>
              <a:t>data lineage </a:t>
            </a:r>
            <a:r>
              <a:rPr lang="en-US" dirty="0" smtClean="0"/>
              <a:t>tracking</a:t>
            </a:r>
            <a:endParaRPr lang="en-US" dirty="0"/>
          </a:p>
          <a:p>
            <a:pPr>
              <a:buClr>
                <a:srgbClr val="3D6AE6"/>
              </a:buClr>
            </a:pPr>
            <a:r>
              <a:rPr lang="en-US" b="1" dirty="0"/>
              <a:t>Data Scientist</a:t>
            </a:r>
          </a:p>
          <a:p>
            <a:pPr marL="0" indent="0">
              <a:buNone/>
            </a:pPr>
            <a:r>
              <a:rPr lang="en-US" dirty="0" smtClean="0"/>
              <a:t>     Self-service </a:t>
            </a:r>
            <a:r>
              <a:rPr lang="en-US" dirty="0"/>
              <a:t>analysis environment</a:t>
            </a:r>
          </a:p>
          <a:p>
            <a:pPr marL="0" indent="0">
              <a:buNone/>
            </a:pPr>
            <a:r>
              <a:rPr lang="en-US" dirty="0" smtClean="0"/>
              <a:t>     Open </a:t>
            </a:r>
            <a:r>
              <a:rPr lang="en-US" dirty="0"/>
              <a:t>Architecture for adopting any data analysis and visualization tools</a:t>
            </a:r>
          </a:p>
          <a:p>
            <a:pPr marL="0" indent="0">
              <a:buNone/>
            </a:pPr>
            <a:r>
              <a:rPr lang="en-US" dirty="0" smtClean="0"/>
              <a:t>     Easy </a:t>
            </a:r>
            <a:r>
              <a:rPr lang="en-US" dirty="0"/>
              <a:t>and efficient data sharing</a:t>
            </a:r>
          </a:p>
          <a:p>
            <a:pPr marL="0" indent="0">
              <a:buNone/>
            </a:pPr>
            <a:r>
              <a:rPr lang="en-US" dirty="0" smtClean="0"/>
              <a:t>     Global </a:t>
            </a:r>
            <a:r>
              <a:rPr lang="en-US" dirty="0"/>
              <a:t>data view and index for quick search</a:t>
            </a:r>
          </a:p>
        </p:txBody>
      </p:sp>
    </p:spTree>
    <p:extLst>
      <p:ext uri="{BB962C8B-B14F-4D97-AF65-F5344CB8AC3E}">
        <p14:creationId xmlns:p14="http://schemas.microsoft.com/office/powerpoint/2010/main" val="3896358583"/>
      </p:ext>
    </p:extLst>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Functions Cont.</a:t>
            </a:r>
            <a:endParaRPr lang="en-US" b="1" dirty="0"/>
          </a:p>
        </p:txBody>
      </p:sp>
      <p:sp>
        <p:nvSpPr>
          <p:cNvPr id="2" name="Content Placeholder 1"/>
          <p:cNvSpPr>
            <a:spLocks noGrp="1"/>
          </p:cNvSpPr>
          <p:nvPr>
            <p:ph sz="quarter" idx="10"/>
          </p:nvPr>
        </p:nvSpPr>
        <p:spPr>
          <a:xfrm>
            <a:off x="271463" y="1140977"/>
            <a:ext cx="7958137" cy="3329423"/>
          </a:xfrm>
        </p:spPr>
        <p:txBody>
          <a:bodyPr/>
          <a:lstStyle/>
          <a:p>
            <a:pPr>
              <a:buClr>
                <a:srgbClr val="3D6AE6"/>
              </a:buClr>
            </a:pPr>
            <a:r>
              <a:rPr lang="en-US" b="1" dirty="0"/>
              <a:t>Data Governor</a:t>
            </a:r>
          </a:p>
          <a:p>
            <a:pPr marL="0" indent="0">
              <a:buNone/>
            </a:pPr>
            <a:r>
              <a:rPr lang="en-US" dirty="0" smtClean="0"/>
              <a:t>     BlueTalon </a:t>
            </a:r>
            <a:r>
              <a:rPr lang="en-US" dirty="0"/>
              <a:t>for global security policy configuration, enforcement and auditing</a:t>
            </a:r>
          </a:p>
          <a:p>
            <a:pPr marL="0" indent="0">
              <a:buNone/>
            </a:pPr>
            <a:r>
              <a:rPr lang="en-US" dirty="0" smtClean="0"/>
              <a:t>     All data </a:t>
            </a:r>
            <a:r>
              <a:rPr lang="en-US" dirty="0"/>
              <a:t>access is enforced by BlueTalon Policy Enforcement Point for different data containers, i.e. HDFS, Hive, </a:t>
            </a:r>
            <a:r>
              <a:rPr lang="en-US" dirty="0" smtClean="0"/>
              <a:t>HAWQ, </a:t>
            </a:r>
            <a:r>
              <a:rPr lang="en-US" dirty="0" err="1" smtClean="0"/>
              <a:t>etc</a:t>
            </a:r>
            <a:endParaRPr lang="en-US" dirty="0"/>
          </a:p>
          <a:p>
            <a:pPr>
              <a:buClr>
                <a:srgbClr val="3D6AE6"/>
              </a:buClr>
            </a:pPr>
            <a:r>
              <a:rPr lang="en-US" b="1" dirty="0"/>
              <a:t>IT/Admin</a:t>
            </a:r>
          </a:p>
          <a:p>
            <a:pPr marL="0" indent="0">
              <a:buNone/>
            </a:pPr>
            <a:r>
              <a:rPr lang="en-US" dirty="0" smtClean="0"/>
              <a:t>     Built </a:t>
            </a:r>
            <a:r>
              <a:rPr lang="en-US" dirty="0"/>
              <a:t>on Hyper-Converged </a:t>
            </a:r>
            <a:r>
              <a:rPr lang="en-US" dirty="0" smtClean="0"/>
              <a:t>Infrastructure EMC </a:t>
            </a:r>
            <a:r>
              <a:rPr lang="en-US" dirty="0" err="1" smtClean="0"/>
              <a:t>VxRail</a:t>
            </a:r>
            <a:endParaRPr lang="en-US" dirty="0" smtClean="0"/>
          </a:p>
          <a:p>
            <a:pPr marL="0" indent="0">
              <a:buNone/>
            </a:pPr>
            <a:r>
              <a:rPr lang="en-US" dirty="0"/>
              <a:t> </a:t>
            </a:r>
            <a:r>
              <a:rPr lang="en-US" dirty="0" smtClean="0"/>
              <a:t>    PCF as PAAS</a:t>
            </a:r>
          </a:p>
          <a:p>
            <a:pPr marL="0" indent="0">
              <a:buNone/>
            </a:pPr>
            <a:r>
              <a:rPr lang="en-US" dirty="0"/>
              <a:t> </a:t>
            </a:r>
            <a:r>
              <a:rPr lang="en-US" dirty="0" smtClean="0"/>
              <a:t>    Open architecture to deploy Big Data Suite: CDH, HDP, Mongo, etc.</a:t>
            </a:r>
            <a:endParaRPr lang="en-US" dirty="0"/>
          </a:p>
          <a:p>
            <a:pPr marL="0" indent="0">
              <a:buNone/>
            </a:pPr>
            <a:r>
              <a:rPr lang="en-US" dirty="0" smtClean="0"/>
              <a:t>     Fine-grained </a:t>
            </a:r>
            <a:r>
              <a:rPr lang="en-US" dirty="0"/>
              <a:t>quota setting</a:t>
            </a:r>
          </a:p>
          <a:p>
            <a:pPr marL="0" indent="0">
              <a:buNone/>
            </a:pPr>
            <a:r>
              <a:rPr lang="en-US" dirty="0" smtClean="0"/>
              <a:t>     System </a:t>
            </a:r>
            <a:r>
              <a:rPr lang="en-US" dirty="0"/>
              <a:t>Monitoring</a:t>
            </a:r>
          </a:p>
          <a:p>
            <a:pPr marL="0" indent="0">
              <a:buNone/>
            </a:pPr>
            <a:r>
              <a:rPr lang="en-US" dirty="0" smtClean="0"/>
              <a:t>     Integrated </a:t>
            </a:r>
            <a:r>
              <a:rPr lang="en-US" dirty="0"/>
              <a:t>Logs Analysis</a:t>
            </a:r>
          </a:p>
        </p:txBody>
      </p:sp>
    </p:spTree>
    <p:extLst>
      <p:ext uri="{BB962C8B-B14F-4D97-AF65-F5344CB8AC3E}">
        <p14:creationId xmlns:p14="http://schemas.microsoft.com/office/powerpoint/2010/main" val="308773366"/>
      </p:ext>
    </p:extLst>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Functions Cont.</a:t>
            </a:r>
            <a:endParaRPr lang="en-US" b="1" dirty="0"/>
          </a:p>
        </p:txBody>
      </p:sp>
      <p:sp>
        <p:nvSpPr>
          <p:cNvPr id="2" name="Content Placeholder 1"/>
          <p:cNvSpPr>
            <a:spLocks noGrp="1"/>
          </p:cNvSpPr>
          <p:nvPr>
            <p:ph sz="quarter" idx="10"/>
          </p:nvPr>
        </p:nvSpPr>
        <p:spPr/>
        <p:txBody>
          <a:bodyPr/>
          <a:lstStyle/>
          <a:p>
            <a:pPr>
              <a:buClr>
                <a:srgbClr val="3D6AE6"/>
              </a:buClr>
            </a:pPr>
            <a:r>
              <a:rPr lang="en-US" b="1" dirty="0"/>
              <a:t>App Developer</a:t>
            </a:r>
          </a:p>
          <a:p>
            <a:pPr marL="0" indent="0">
              <a:buNone/>
            </a:pPr>
            <a:r>
              <a:rPr lang="en-US" dirty="0" smtClean="0"/>
              <a:t>     PCF </a:t>
            </a:r>
            <a:r>
              <a:rPr lang="en-US" dirty="0"/>
              <a:t>for Native Cloud Apps development</a:t>
            </a:r>
          </a:p>
          <a:p>
            <a:pPr marL="0" indent="0">
              <a:buNone/>
            </a:pPr>
            <a:r>
              <a:rPr lang="en-US" dirty="0" smtClean="0"/>
              <a:t>     Extremely </a:t>
            </a:r>
            <a:r>
              <a:rPr lang="en-US" dirty="0"/>
              <a:t>easy to develop data driven application</a:t>
            </a:r>
          </a:p>
          <a:p>
            <a:pPr marL="0" indent="0">
              <a:buNone/>
            </a:pPr>
            <a:r>
              <a:rPr lang="en-US" dirty="0" smtClean="0"/>
              <a:t>     All </a:t>
            </a:r>
            <a:r>
              <a:rPr lang="en-US" dirty="0"/>
              <a:t>data container has PCF User Provided Service exposed</a:t>
            </a:r>
          </a:p>
        </p:txBody>
      </p:sp>
    </p:spTree>
    <p:extLst>
      <p:ext uri="{BB962C8B-B14F-4D97-AF65-F5344CB8AC3E}">
        <p14:creationId xmlns:p14="http://schemas.microsoft.com/office/powerpoint/2010/main" val="1750988210"/>
      </p:ext>
    </p:extLst>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Demo Video</a:t>
            </a:r>
          </a:p>
        </p:txBody>
      </p:sp>
      <p:sp>
        <p:nvSpPr>
          <p:cNvPr id="5" name="Subtitle 4"/>
          <p:cNvSpPr>
            <a:spLocks noGrp="1"/>
          </p:cNvSpPr>
          <p:nvPr>
            <p:ph type="subTitle" idx="11"/>
          </p:nvPr>
        </p:nvSpPr>
        <p:spPr>
          <a:xfrm>
            <a:off x="266700" y="1057766"/>
            <a:ext cx="7960422" cy="2195232"/>
          </a:xfrm>
        </p:spPr>
        <p:txBody>
          <a:bodyPr/>
          <a:lstStyle/>
          <a:p>
            <a:endParaRPr lang="en-US" dirty="0"/>
          </a:p>
        </p:txBody>
      </p:sp>
      <p:sp>
        <p:nvSpPr>
          <p:cNvPr id="2" name="Content Placeholder 1"/>
          <p:cNvSpPr>
            <a:spLocks noGrp="1"/>
          </p:cNvSpPr>
          <p:nvPr>
            <p:ph sz="quarter" idx="10"/>
          </p:nvPr>
        </p:nvSpPr>
        <p:spPr>
          <a:xfrm>
            <a:off x="271463" y="3778981"/>
            <a:ext cx="7958137" cy="691419"/>
          </a:xfrm>
        </p:spPr>
        <p:txBody>
          <a:bodyPr/>
          <a:lstStyle/>
          <a:p>
            <a:pPr marL="0" indent="0">
              <a:buNone/>
            </a:pPr>
            <a:r>
              <a:rPr lang="en-US" dirty="0">
                <a:hlinkClick r:id="rId2"/>
              </a:rPr>
              <a:t>https://</a:t>
            </a:r>
            <a:r>
              <a:rPr lang="en-US" dirty="0" smtClean="0">
                <a:hlinkClick r:id="rId2"/>
              </a:rPr>
              <a:t>www.emc.com/en-us/solutions/big-data/analytic-insights.htm</a:t>
            </a:r>
            <a:endParaRPr lang="en-US" dirty="0" smtClean="0"/>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090" y="1072490"/>
            <a:ext cx="3389509" cy="2156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3396087"/>
      </p:ext>
    </p:extLst>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74320" y="294163"/>
            <a:ext cx="5200791" cy="911550"/>
          </a:xfrm>
        </p:spPr>
        <p:txBody>
          <a:bodyPr>
            <a:normAutofit fontScale="90000"/>
          </a:bodyPr>
          <a:lstStyle/>
          <a:p>
            <a:r>
              <a:rPr lang="en-US" dirty="0"/>
              <a:t>HAWQ Integration</a:t>
            </a:r>
          </a:p>
        </p:txBody>
      </p:sp>
      <p:sp>
        <p:nvSpPr>
          <p:cNvPr id="4" name="Subtitle 3"/>
          <p:cNvSpPr>
            <a:spLocks noGrp="1"/>
          </p:cNvSpPr>
          <p:nvPr>
            <p:ph type="subTitle" idx="1"/>
          </p:nvPr>
        </p:nvSpPr>
        <p:spPr>
          <a:xfrm>
            <a:off x="274320" y="1747880"/>
            <a:ext cx="5200791" cy="1877437"/>
          </a:xfrm>
        </p:spPr>
        <p:txBody>
          <a:bodyPr/>
          <a:lstStyle/>
          <a:p>
            <a:r>
              <a:rPr lang="en-US" sz="1200" dirty="0"/>
              <a:t>Provided as one of SQL on Hadoop tool in </a:t>
            </a:r>
            <a:r>
              <a:rPr lang="en-US" sz="1200" dirty="0" smtClean="0"/>
              <a:t>AIM</a:t>
            </a:r>
          </a:p>
          <a:p>
            <a:r>
              <a:rPr lang="en-US" sz="1200" dirty="0" smtClean="0"/>
              <a:t>Some of our customers widely use HAWQ</a:t>
            </a:r>
            <a:endParaRPr lang="en-US" sz="1200" dirty="0"/>
          </a:p>
          <a:p>
            <a:r>
              <a:rPr lang="en-US" sz="1200" dirty="0"/>
              <a:t>Automatic provision</a:t>
            </a:r>
          </a:p>
          <a:p>
            <a:r>
              <a:rPr lang="en-US" sz="1200" dirty="0"/>
              <a:t>Data Ingestion into HAWQ table</a:t>
            </a:r>
          </a:p>
          <a:p>
            <a:r>
              <a:rPr lang="en-US" sz="1200" dirty="0"/>
              <a:t>HAWQ table sharing between Data Scientists</a:t>
            </a:r>
          </a:p>
          <a:p>
            <a:r>
              <a:rPr lang="en-US" sz="1200" dirty="0"/>
              <a:t>Data Access Security of HAWQ</a:t>
            </a:r>
          </a:p>
        </p:txBody>
      </p:sp>
    </p:spTree>
    <p:extLst>
      <p:ext uri="{BB962C8B-B14F-4D97-AF65-F5344CB8AC3E}">
        <p14:creationId xmlns:p14="http://schemas.microsoft.com/office/powerpoint/2010/main" val="4254740843"/>
      </p:ext>
    </p:extLst>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Automatic Provision</a:t>
            </a:r>
          </a:p>
        </p:txBody>
      </p:sp>
      <p:sp>
        <p:nvSpPr>
          <p:cNvPr id="2" name="Content Placeholder 1"/>
          <p:cNvSpPr>
            <a:spLocks noGrp="1"/>
          </p:cNvSpPr>
          <p:nvPr>
            <p:ph sz="quarter" idx="10"/>
          </p:nvPr>
        </p:nvSpPr>
        <p:spPr>
          <a:xfrm>
            <a:off x="271463" y="1140978"/>
            <a:ext cx="7958137" cy="3329422"/>
          </a:xfrm>
        </p:spPr>
        <p:txBody>
          <a:bodyPr/>
          <a:lstStyle/>
          <a:p>
            <a:pPr>
              <a:buClr>
                <a:srgbClr val="3D6AE6"/>
              </a:buClr>
            </a:pPr>
            <a:r>
              <a:rPr lang="en-US" b="1" dirty="0"/>
              <a:t>HDP 2.5 with HDB 2.1.0 and PXF</a:t>
            </a:r>
          </a:p>
          <a:p>
            <a:pPr>
              <a:buClr>
                <a:srgbClr val="3D6AE6"/>
              </a:buClr>
            </a:pPr>
            <a:r>
              <a:rPr lang="en-US" b="1" dirty="0"/>
              <a:t>Automatically deployed with HDP</a:t>
            </a:r>
          </a:p>
          <a:p>
            <a:pPr>
              <a:buClr>
                <a:srgbClr val="3D6AE6"/>
              </a:buClr>
            </a:pPr>
            <a:r>
              <a:rPr lang="en-US" b="1" dirty="0"/>
              <a:t>Integrated with </a:t>
            </a:r>
            <a:r>
              <a:rPr lang="en-US" b="1" dirty="0" smtClean="0"/>
              <a:t>Dell EMC </a:t>
            </a:r>
            <a:r>
              <a:rPr lang="en-US" b="1" dirty="0"/>
              <a:t>Isilon </a:t>
            </a:r>
            <a:r>
              <a:rPr lang="en-US" b="1" dirty="0" smtClean="0"/>
              <a:t>Storage</a:t>
            </a:r>
          </a:p>
          <a:p>
            <a:pPr marL="0" indent="0">
              <a:buNone/>
            </a:pPr>
            <a:endParaRPr lang="en-US" b="1" dirty="0"/>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15" y="2334337"/>
            <a:ext cx="5381625" cy="2326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9591360"/>
      </p:ext>
    </p:extLst>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Ingestion into HAWQ</a:t>
            </a:r>
          </a:p>
        </p:txBody>
      </p:sp>
      <p:sp>
        <p:nvSpPr>
          <p:cNvPr id="2" name="Content Placeholder 1"/>
          <p:cNvSpPr>
            <a:spLocks noGrp="1"/>
          </p:cNvSpPr>
          <p:nvPr>
            <p:ph sz="quarter" idx="10"/>
          </p:nvPr>
        </p:nvSpPr>
        <p:spPr>
          <a:xfrm>
            <a:off x="271463" y="1140978"/>
            <a:ext cx="7958137" cy="3329422"/>
          </a:xfrm>
        </p:spPr>
        <p:txBody>
          <a:bodyPr/>
          <a:lstStyle/>
          <a:p>
            <a:pPr marL="0" indent="0">
              <a:buNone/>
            </a:pPr>
            <a:r>
              <a:rPr lang="en-US" dirty="0"/>
              <a:t>Data can be ingested into HAWQ in three ways:</a:t>
            </a:r>
          </a:p>
          <a:p>
            <a:pPr>
              <a:buClr>
                <a:srgbClr val="3D6AE6"/>
              </a:buClr>
            </a:pPr>
            <a:r>
              <a:rPr lang="en-US" b="1" dirty="0" smtClean="0"/>
              <a:t>Dirt Way:</a:t>
            </a:r>
            <a:r>
              <a:rPr lang="en-US" dirty="0" smtClean="0"/>
              <a:t> Data </a:t>
            </a:r>
            <a:r>
              <a:rPr lang="en-US" dirty="0"/>
              <a:t>Scientist manually created the HAWQ table and use whatever ways to ingest data into HAWQ table</a:t>
            </a:r>
            <a:r>
              <a:rPr lang="en-US" dirty="0" smtClean="0"/>
              <a:t>.</a:t>
            </a:r>
            <a:endParaRPr lang="en-US" dirty="0"/>
          </a:p>
          <a:p>
            <a:pPr>
              <a:buClr>
                <a:srgbClr val="3D6AE6"/>
              </a:buClr>
            </a:pPr>
            <a:r>
              <a:rPr lang="en-US" b="1" dirty="0" smtClean="0"/>
              <a:t>Paved </a:t>
            </a:r>
            <a:r>
              <a:rPr lang="en-US" b="1" dirty="0"/>
              <a:t>W</a:t>
            </a:r>
            <a:r>
              <a:rPr lang="en-US" b="1" dirty="0" smtClean="0"/>
              <a:t>ay:</a:t>
            </a:r>
            <a:r>
              <a:rPr lang="en-US" dirty="0" smtClean="0"/>
              <a:t> Data </a:t>
            </a:r>
            <a:r>
              <a:rPr lang="en-US" dirty="0"/>
              <a:t>Scientist can use pre-created Ingestion Pipeline to bring data into their own workspace HAWQ</a:t>
            </a:r>
          </a:p>
          <a:p>
            <a:pPr marL="0" indent="0">
              <a:buNone/>
            </a:pPr>
            <a:r>
              <a:rPr lang="en-US" dirty="0"/>
              <a:t>     </a:t>
            </a:r>
            <a:r>
              <a:rPr lang="en-US" dirty="0" smtClean="0"/>
              <a:t>The </a:t>
            </a:r>
            <a:r>
              <a:rPr lang="en-US" dirty="0"/>
              <a:t>pipeline starts from data discovery</a:t>
            </a:r>
            <a:r>
              <a:rPr lang="en-US" dirty="0" smtClean="0"/>
              <a:t>.</a:t>
            </a:r>
            <a:endParaRPr lang="en-US" dirty="0"/>
          </a:p>
          <a:p>
            <a:pPr>
              <a:buClr>
                <a:srgbClr val="3D6AE6"/>
              </a:buClr>
            </a:pPr>
            <a:r>
              <a:rPr lang="en-US" b="1" dirty="0" smtClean="0"/>
              <a:t>Direct into ODC:</a:t>
            </a:r>
            <a:r>
              <a:rPr lang="en-US" dirty="0" smtClean="0"/>
              <a:t> Data </a:t>
            </a:r>
            <a:r>
              <a:rPr lang="en-US" dirty="0"/>
              <a:t>Admin can use pre-created Ingestion Workflow to ingest external files directly into Operational </a:t>
            </a:r>
            <a:r>
              <a:rPr lang="en-US"/>
              <a:t>Data </a:t>
            </a:r>
            <a:r>
              <a:rPr lang="en-US" smtClean="0"/>
              <a:t>Container (ODC</a:t>
            </a:r>
            <a:r>
              <a:rPr lang="en-US" dirty="0"/>
              <a:t>) as published HAWQ table</a:t>
            </a:r>
            <a:endParaRPr lang="en-US" b="1" dirty="0" smtClean="0"/>
          </a:p>
          <a:p>
            <a:pPr marL="0" indent="0">
              <a:buNone/>
            </a:pPr>
            <a:endParaRPr lang="en-US" b="1" dirty="0"/>
          </a:p>
          <a:p>
            <a:endParaRPr lang="en-US" dirty="0"/>
          </a:p>
        </p:txBody>
      </p:sp>
    </p:spTree>
    <p:extLst>
      <p:ext uri="{BB962C8B-B14F-4D97-AF65-F5344CB8AC3E}">
        <p14:creationId xmlns:p14="http://schemas.microsoft.com/office/powerpoint/2010/main" val="1284991635"/>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Agenda</a:t>
            </a:r>
          </a:p>
        </p:txBody>
      </p:sp>
      <p:sp>
        <p:nvSpPr>
          <p:cNvPr id="3" name="Subtitle 2"/>
          <p:cNvSpPr>
            <a:spLocks noGrp="1"/>
          </p:cNvSpPr>
          <p:nvPr>
            <p:ph type="subTitle" idx="1"/>
          </p:nvPr>
        </p:nvSpPr>
        <p:spPr>
          <a:xfrm>
            <a:off x="274320" y="2252133"/>
            <a:ext cx="5200791" cy="1231106"/>
          </a:xfrm>
        </p:spPr>
        <p:txBody>
          <a:bodyPr/>
          <a:lstStyle/>
          <a:p>
            <a:r>
              <a:rPr lang="en-US" dirty="0"/>
              <a:t>Data Lake</a:t>
            </a:r>
          </a:p>
          <a:p>
            <a:r>
              <a:rPr lang="en-US" dirty="0"/>
              <a:t>Analytic Insights Module From Dell EMC</a:t>
            </a:r>
          </a:p>
          <a:p>
            <a:r>
              <a:rPr lang="en-US" dirty="0"/>
              <a:t>HAWQ </a:t>
            </a:r>
            <a:r>
              <a:rPr lang="en-US" dirty="0" smtClean="0"/>
              <a:t>Integration</a:t>
            </a:r>
            <a:endParaRPr lang="en-US" dirty="0"/>
          </a:p>
        </p:txBody>
      </p:sp>
    </p:spTree>
    <p:extLst>
      <p:ext uri="{BB962C8B-B14F-4D97-AF65-F5344CB8AC3E}">
        <p14:creationId xmlns:p14="http://schemas.microsoft.com/office/powerpoint/2010/main" val="3689454299"/>
      </p:ext>
    </p:extLst>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ODC HAWQ Ingestion Architecture</a:t>
            </a:r>
            <a:endParaRPr lang="en-US" b="1" dirty="0"/>
          </a:p>
        </p:txBody>
      </p:sp>
      <p:sp>
        <p:nvSpPr>
          <p:cNvPr id="2" name="Content Placeholder 1"/>
          <p:cNvSpPr>
            <a:spLocks noGrp="1"/>
          </p:cNvSpPr>
          <p:nvPr>
            <p:ph sz="quarter" idx="10"/>
          </p:nvPr>
        </p:nvSpPr>
        <p:spPr>
          <a:xfrm>
            <a:off x="271463" y="1140978"/>
            <a:ext cx="7958137" cy="3329422"/>
          </a:xfrm>
        </p:spPr>
        <p:txBody>
          <a:bodyPr/>
          <a:lstStyle/>
          <a:p>
            <a:pPr marL="0" indent="0">
              <a:buNone/>
            </a:pPr>
            <a:endParaRPr lang="en-US" b="1" dirty="0" smtClean="0"/>
          </a:p>
          <a:p>
            <a:pPr marL="0" indent="0">
              <a:buNone/>
            </a:pPr>
            <a:endParaRPr lang="en-US" b="1" dirty="0"/>
          </a:p>
          <a:p>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022" y="876216"/>
            <a:ext cx="7267575"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5764786"/>
      </p:ext>
    </p:extLst>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ODC HAWQ Ingestion Detail</a:t>
            </a:r>
            <a:endParaRPr lang="en-US" b="1" dirty="0"/>
          </a:p>
        </p:txBody>
      </p:sp>
      <p:sp>
        <p:nvSpPr>
          <p:cNvPr id="2" name="Content Placeholder 1"/>
          <p:cNvSpPr>
            <a:spLocks noGrp="1"/>
          </p:cNvSpPr>
          <p:nvPr>
            <p:ph sz="quarter" idx="10"/>
          </p:nvPr>
        </p:nvSpPr>
        <p:spPr>
          <a:xfrm>
            <a:off x="271463" y="1140978"/>
            <a:ext cx="7958137" cy="3329422"/>
          </a:xfrm>
        </p:spPr>
        <p:txBody>
          <a:bodyPr/>
          <a:lstStyle/>
          <a:p>
            <a:pPr>
              <a:buClr>
                <a:srgbClr val="3D6AE6"/>
              </a:buClr>
            </a:pPr>
            <a:r>
              <a:rPr lang="en-US" dirty="0" smtClean="0"/>
              <a:t>We </a:t>
            </a:r>
            <a:r>
              <a:rPr lang="en-US" dirty="0"/>
              <a:t>use Zaloni Bedrock as the Ingestion Engine, which has a component called BDCA to monitoring the incoming files and transfer into HDFS</a:t>
            </a:r>
          </a:p>
          <a:p>
            <a:pPr>
              <a:buClr>
                <a:srgbClr val="3D6AE6"/>
              </a:buClr>
            </a:pPr>
            <a:r>
              <a:rPr lang="en-US" dirty="0"/>
              <a:t>Zaloni Bedrock as ingestion workflow </a:t>
            </a:r>
            <a:r>
              <a:rPr lang="en-US" dirty="0" smtClean="0"/>
              <a:t>manager</a:t>
            </a:r>
          </a:p>
          <a:p>
            <a:pPr>
              <a:buClr>
                <a:srgbClr val="3D6AE6"/>
              </a:buClr>
            </a:pPr>
            <a:r>
              <a:rPr lang="en-US" dirty="0"/>
              <a:t>Zaloni </a:t>
            </a:r>
            <a:r>
              <a:rPr lang="en-US" dirty="0" smtClean="0"/>
              <a:t>guarantees the data quality during ingestion</a:t>
            </a:r>
            <a:endParaRPr lang="en-US" dirty="0"/>
          </a:p>
          <a:p>
            <a:pPr>
              <a:buClr>
                <a:srgbClr val="3D6AE6"/>
              </a:buClr>
            </a:pPr>
            <a:r>
              <a:rPr lang="en-US" dirty="0"/>
              <a:t>Based on the incoming file, an external Table and an internal HAWQ table will be created</a:t>
            </a:r>
          </a:p>
          <a:p>
            <a:pPr>
              <a:buClr>
                <a:srgbClr val="3D6AE6"/>
              </a:buClr>
            </a:pPr>
            <a:r>
              <a:rPr lang="en-US" dirty="0"/>
              <a:t>External Table uses PXF to connect to the HDFS location</a:t>
            </a:r>
          </a:p>
          <a:p>
            <a:pPr>
              <a:buClr>
                <a:srgbClr val="3D6AE6"/>
              </a:buClr>
            </a:pPr>
            <a:r>
              <a:rPr lang="en-US" dirty="0"/>
              <a:t>After File Ingestion is completed, External table will be “selected into” internal table. External table will be dropped.</a:t>
            </a:r>
          </a:p>
          <a:p>
            <a:pPr>
              <a:buClr>
                <a:srgbClr val="3D6AE6"/>
              </a:buClr>
            </a:pPr>
            <a:r>
              <a:rPr lang="en-US" dirty="0"/>
              <a:t>Notify Data And Analytics Catalog (DAC) component</a:t>
            </a:r>
            <a:endParaRPr lang="en-US" b="1" dirty="0"/>
          </a:p>
          <a:p>
            <a:endParaRPr lang="en-US" dirty="0"/>
          </a:p>
        </p:txBody>
      </p:sp>
    </p:spTree>
    <p:extLst>
      <p:ext uri="{BB962C8B-B14F-4D97-AF65-F5344CB8AC3E}">
        <p14:creationId xmlns:p14="http://schemas.microsoft.com/office/powerpoint/2010/main" val="3689890493"/>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Scientist Share HAWQ Table</a:t>
            </a:r>
          </a:p>
        </p:txBody>
      </p:sp>
      <p:sp>
        <p:nvSpPr>
          <p:cNvPr id="2" name="Content Placeholder 1"/>
          <p:cNvSpPr>
            <a:spLocks noGrp="1"/>
          </p:cNvSpPr>
          <p:nvPr>
            <p:ph sz="quarter" idx="10"/>
          </p:nvPr>
        </p:nvSpPr>
        <p:spPr>
          <a:xfrm>
            <a:off x="271463" y="1140978"/>
            <a:ext cx="7958137" cy="3329422"/>
          </a:xfrm>
        </p:spPr>
        <p:txBody>
          <a:bodyPr/>
          <a:lstStyle/>
          <a:p>
            <a:pPr marL="0" indent="0">
              <a:buNone/>
            </a:pPr>
            <a:endParaRPr lang="en-US" b="1" dirty="0" smtClean="0"/>
          </a:p>
          <a:p>
            <a:pPr marL="0" indent="0">
              <a:buNone/>
            </a:pPr>
            <a:endParaRPr lang="en-US" b="1" dirty="0"/>
          </a:p>
          <a:p>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067" y="1014118"/>
            <a:ext cx="5791200" cy="352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1278828"/>
      </p:ext>
    </p:extLst>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Scientist Share HAWQ Table</a:t>
            </a:r>
          </a:p>
        </p:txBody>
      </p:sp>
      <p:sp>
        <p:nvSpPr>
          <p:cNvPr id="2" name="Content Placeholder 1"/>
          <p:cNvSpPr>
            <a:spLocks noGrp="1"/>
          </p:cNvSpPr>
          <p:nvPr>
            <p:ph sz="quarter" idx="10"/>
          </p:nvPr>
        </p:nvSpPr>
        <p:spPr>
          <a:xfrm>
            <a:off x="271463" y="1140978"/>
            <a:ext cx="7958137" cy="3329422"/>
          </a:xfrm>
        </p:spPr>
        <p:txBody>
          <a:bodyPr/>
          <a:lstStyle/>
          <a:p>
            <a:pPr marL="0" indent="0">
              <a:buNone/>
            </a:pPr>
            <a:r>
              <a:rPr lang="en-US" dirty="0"/>
              <a:t>The problem is how to migrate between HAWQ </a:t>
            </a:r>
            <a:r>
              <a:rPr lang="en-US" dirty="0" smtClean="0"/>
              <a:t>clusters</a:t>
            </a:r>
          </a:p>
          <a:p>
            <a:pPr marL="0" indent="0">
              <a:buNone/>
            </a:pPr>
            <a:r>
              <a:rPr lang="en-US" dirty="0"/>
              <a:t>General Steps:</a:t>
            </a:r>
          </a:p>
          <a:p>
            <a:pPr marL="457200" indent="-457200">
              <a:buAutoNum type="arabicParenR"/>
            </a:pPr>
            <a:r>
              <a:rPr lang="en-US" dirty="0"/>
              <a:t>Get Table Underlying HDFS Location from Catalog Table</a:t>
            </a:r>
          </a:p>
          <a:p>
            <a:pPr marL="457200" indent="-457200">
              <a:buAutoNum type="arabicParenR"/>
            </a:pPr>
            <a:r>
              <a:rPr lang="en-US" dirty="0"/>
              <a:t>Transfer Source HAWQ HDFS files into target HAWQ HDFS </a:t>
            </a:r>
            <a:r>
              <a:rPr lang="en-US" dirty="0" smtClean="0"/>
              <a:t>using EMC Isilon </a:t>
            </a:r>
            <a:r>
              <a:rPr lang="en-US" dirty="0"/>
              <a:t>API</a:t>
            </a:r>
          </a:p>
          <a:p>
            <a:pPr marL="457200" indent="-457200">
              <a:buAutoNum type="arabicParenR"/>
            </a:pPr>
            <a:r>
              <a:rPr lang="en-US" dirty="0"/>
              <a:t>Use hawq extract to extract the source table metadata</a:t>
            </a:r>
          </a:p>
          <a:p>
            <a:pPr marL="457200" indent="-457200">
              <a:buAutoNum type="arabicParenR"/>
            </a:pPr>
            <a:r>
              <a:rPr lang="en-US" dirty="0"/>
              <a:t>Modify the yaml file HDFS location and DFS location</a:t>
            </a:r>
          </a:p>
          <a:p>
            <a:pPr marL="457200" indent="-457200">
              <a:buAutoNum type="arabicParenR"/>
            </a:pPr>
            <a:r>
              <a:rPr lang="en-US" dirty="0"/>
              <a:t>Use hawq register to register into target HAWQ</a:t>
            </a:r>
          </a:p>
          <a:p>
            <a:pPr marL="457200" indent="-457200">
              <a:buAutoNum type="arabicParenR"/>
            </a:pPr>
            <a:r>
              <a:rPr lang="en-US" dirty="0"/>
              <a:t>Issue an “analyze” to refresh target table statistics</a:t>
            </a:r>
            <a:endParaRPr lang="en-US" b="1" dirty="0" smtClean="0"/>
          </a:p>
          <a:p>
            <a:pPr marL="0" indent="0">
              <a:buNone/>
            </a:pPr>
            <a:endParaRPr lang="en-US" b="1" dirty="0"/>
          </a:p>
          <a:p>
            <a:endParaRPr lang="en-US" dirty="0"/>
          </a:p>
        </p:txBody>
      </p:sp>
    </p:spTree>
    <p:extLst>
      <p:ext uri="{BB962C8B-B14F-4D97-AF65-F5344CB8AC3E}">
        <p14:creationId xmlns:p14="http://schemas.microsoft.com/office/powerpoint/2010/main" val="3941993227"/>
      </p:ext>
    </p:ext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For Non-Partitioned </a:t>
            </a:r>
            <a:r>
              <a:rPr lang="en-US" b="1" dirty="0"/>
              <a:t>Table</a:t>
            </a:r>
          </a:p>
        </p:txBody>
      </p:sp>
      <p:sp>
        <p:nvSpPr>
          <p:cNvPr id="2" name="Content Placeholder 1"/>
          <p:cNvSpPr>
            <a:spLocks noGrp="1"/>
          </p:cNvSpPr>
          <p:nvPr>
            <p:ph sz="quarter" idx="10"/>
          </p:nvPr>
        </p:nvSpPr>
        <p:spPr>
          <a:xfrm>
            <a:off x="271463" y="1140978"/>
            <a:ext cx="7958137" cy="3329422"/>
          </a:xfrm>
        </p:spPr>
        <p:txBody>
          <a:bodyPr/>
          <a:lstStyle/>
          <a:p>
            <a:pPr marL="0" indent="0">
              <a:buNone/>
            </a:pPr>
            <a:r>
              <a:rPr lang="en-US" b="1" dirty="0" err="1" smtClean="0"/>
              <a:t>pg_database</a:t>
            </a:r>
            <a:r>
              <a:rPr lang="en-US" b="1" dirty="0"/>
              <a:t>:</a:t>
            </a:r>
          </a:p>
          <a:p>
            <a:pPr marL="0" indent="0">
              <a:buNone/>
            </a:pPr>
            <a:r>
              <a:rPr lang="en-US" dirty="0"/>
              <a:t>1) dat2tablespace (table space id)</a:t>
            </a:r>
          </a:p>
          <a:p>
            <a:pPr marL="0" indent="0">
              <a:buNone/>
            </a:pPr>
            <a:r>
              <a:rPr lang="en-US" dirty="0"/>
              <a:t>2) </a:t>
            </a:r>
            <a:r>
              <a:rPr lang="en-US" dirty="0" err="1"/>
              <a:t>oid</a:t>
            </a:r>
            <a:r>
              <a:rPr lang="en-US" dirty="0"/>
              <a:t> (database id) </a:t>
            </a:r>
          </a:p>
          <a:p>
            <a:pPr marL="0" indent="0">
              <a:buNone/>
            </a:pPr>
            <a:r>
              <a:rPr lang="en-US" b="1" dirty="0" err="1" smtClean="0"/>
              <a:t>pg_class</a:t>
            </a:r>
            <a:r>
              <a:rPr lang="en-US" b="1" dirty="0" smtClean="0"/>
              <a:t> </a:t>
            </a:r>
            <a:r>
              <a:rPr lang="en-US" b="1" dirty="0"/>
              <a:t>and </a:t>
            </a:r>
            <a:r>
              <a:rPr lang="en-US" b="1" dirty="0" err="1"/>
              <a:t>pg_namespace</a:t>
            </a:r>
            <a:r>
              <a:rPr lang="en-US" b="1" dirty="0"/>
              <a:t>:</a:t>
            </a:r>
          </a:p>
          <a:p>
            <a:pPr marL="0" indent="0">
              <a:buNone/>
            </a:pPr>
            <a:r>
              <a:rPr lang="en-US" dirty="0" err="1"/>
              <a:t>relfilenode</a:t>
            </a:r>
            <a:r>
              <a:rPr lang="en-US" dirty="0"/>
              <a:t> (table id</a:t>
            </a:r>
            <a:r>
              <a:rPr lang="en-US" dirty="0" smtClean="0"/>
              <a:t>)</a:t>
            </a:r>
            <a:endParaRPr lang="en-US" dirty="0"/>
          </a:p>
          <a:p>
            <a:pPr marL="0" indent="0">
              <a:buNone/>
            </a:pPr>
            <a:r>
              <a:rPr lang="en-US" b="1" dirty="0" err="1" smtClean="0"/>
              <a:t>pg_filespace_entry</a:t>
            </a:r>
            <a:r>
              <a:rPr lang="en-US" b="1" dirty="0" smtClean="0"/>
              <a:t> </a:t>
            </a:r>
            <a:r>
              <a:rPr lang="en-US" b="1" dirty="0"/>
              <a:t>and </a:t>
            </a:r>
            <a:r>
              <a:rPr lang="en-US" b="1" dirty="0" err="1"/>
              <a:t>pg_filespace</a:t>
            </a:r>
            <a:r>
              <a:rPr lang="en-US" b="1" dirty="0"/>
              <a:t>:</a:t>
            </a:r>
          </a:p>
          <a:p>
            <a:pPr marL="0" indent="0">
              <a:buNone/>
            </a:pPr>
            <a:r>
              <a:rPr lang="en-US" dirty="0" err="1"/>
              <a:t>fselocation</a:t>
            </a:r>
            <a:r>
              <a:rPr lang="en-US" dirty="0"/>
              <a:t> (HDFS HAWQ Directory</a:t>
            </a:r>
            <a:r>
              <a:rPr lang="en-US" dirty="0" smtClean="0"/>
              <a:t>)</a:t>
            </a:r>
            <a:endParaRPr lang="en-US" dirty="0"/>
          </a:p>
          <a:p>
            <a:pPr marL="0" indent="0">
              <a:buNone/>
            </a:pPr>
            <a:r>
              <a:rPr lang="en-US" dirty="0"/>
              <a:t>Based on the above information, we can identify the HDFS location of the table as: </a:t>
            </a:r>
          </a:p>
          <a:p>
            <a:pPr marL="0" indent="0">
              <a:buNone/>
            </a:pPr>
            <a:r>
              <a:rPr lang="en-US" dirty="0" err="1"/>
              <a:t>fselocation</a:t>
            </a:r>
            <a:r>
              <a:rPr lang="en-US" dirty="0"/>
              <a:t>/dat2tablespace/(database)</a:t>
            </a:r>
            <a:r>
              <a:rPr lang="en-US" dirty="0" err="1"/>
              <a:t>oid</a:t>
            </a:r>
            <a:r>
              <a:rPr lang="en-US" dirty="0"/>
              <a:t>/</a:t>
            </a:r>
            <a:r>
              <a:rPr lang="en-US" dirty="0" err="1"/>
              <a:t>relfilenode</a:t>
            </a:r>
            <a:r>
              <a:rPr lang="en-US" dirty="0"/>
              <a:t>/</a:t>
            </a:r>
            <a:endParaRPr lang="en-US" b="1" dirty="0"/>
          </a:p>
          <a:p>
            <a:endParaRPr lang="en-US" dirty="0"/>
          </a:p>
        </p:txBody>
      </p:sp>
    </p:spTree>
    <p:extLst>
      <p:ext uri="{BB962C8B-B14F-4D97-AF65-F5344CB8AC3E}">
        <p14:creationId xmlns:p14="http://schemas.microsoft.com/office/powerpoint/2010/main" val="20728753"/>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For One-Level Partitioned Table</a:t>
            </a:r>
          </a:p>
        </p:txBody>
      </p:sp>
      <p:sp>
        <p:nvSpPr>
          <p:cNvPr id="2" name="Content Placeholder 1"/>
          <p:cNvSpPr>
            <a:spLocks noGrp="1"/>
          </p:cNvSpPr>
          <p:nvPr>
            <p:ph sz="quarter" idx="10"/>
          </p:nvPr>
        </p:nvSpPr>
        <p:spPr>
          <a:xfrm>
            <a:off x="271463" y="1140978"/>
            <a:ext cx="7958137" cy="3329422"/>
          </a:xfrm>
        </p:spPr>
        <p:txBody>
          <a:bodyPr/>
          <a:lstStyle/>
          <a:p>
            <a:pPr>
              <a:buClr>
                <a:srgbClr val="3D6AE6"/>
              </a:buClr>
            </a:pPr>
            <a:r>
              <a:rPr lang="en-US" dirty="0"/>
              <a:t>Only one-level partitioned table is supported now</a:t>
            </a:r>
          </a:p>
          <a:p>
            <a:pPr>
              <a:buClr>
                <a:srgbClr val="3D6AE6"/>
              </a:buClr>
            </a:pPr>
            <a:r>
              <a:rPr lang="en-US" dirty="0"/>
              <a:t>In addition to non-partitioned table, </a:t>
            </a:r>
            <a:r>
              <a:rPr lang="en-US" dirty="0" err="1"/>
              <a:t>pg_partitions</a:t>
            </a:r>
            <a:r>
              <a:rPr lang="en-US" dirty="0"/>
              <a:t> is used to get </a:t>
            </a:r>
            <a:r>
              <a:rPr lang="en-US" dirty="0" err="1"/>
              <a:t>partitionschemaname</a:t>
            </a:r>
            <a:r>
              <a:rPr lang="en-US" dirty="0"/>
              <a:t> and </a:t>
            </a:r>
            <a:r>
              <a:rPr lang="en-US" dirty="0" err="1"/>
              <a:t>partitiontablename</a:t>
            </a:r>
            <a:endParaRPr lang="en-US" dirty="0"/>
          </a:p>
          <a:p>
            <a:pPr>
              <a:buClr>
                <a:srgbClr val="3D6AE6"/>
              </a:buClr>
            </a:pPr>
            <a:r>
              <a:rPr lang="en-US" dirty="0"/>
              <a:t>Iterates from each partitions above:</a:t>
            </a:r>
          </a:p>
          <a:p>
            <a:pPr marL="0" indent="0">
              <a:buNone/>
            </a:pPr>
            <a:r>
              <a:rPr lang="en-US" dirty="0"/>
              <a:t>    Get partitioned table </a:t>
            </a:r>
            <a:r>
              <a:rPr lang="en-US" dirty="0" err="1"/>
              <a:t>relfilenode</a:t>
            </a:r>
            <a:r>
              <a:rPr lang="en-US" dirty="0"/>
              <a:t> (table id) from </a:t>
            </a:r>
            <a:r>
              <a:rPr lang="en-US" dirty="0" err="1"/>
              <a:t>pg_class</a:t>
            </a:r>
            <a:r>
              <a:rPr lang="en-US" dirty="0"/>
              <a:t> and </a:t>
            </a:r>
            <a:r>
              <a:rPr lang="en-US" dirty="0" err="1" smtClean="0"/>
              <a:t>pg_namespace</a:t>
            </a:r>
            <a:endParaRPr lang="en-US" dirty="0" smtClean="0"/>
          </a:p>
          <a:p>
            <a:pPr marL="0" indent="0">
              <a:buNone/>
            </a:pPr>
            <a:r>
              <a:rPr lang="en-US" dirty="0"/>
              <a:t>Then, all partitioned table’s HDFS location are:</a:t>
            </a:r>
          </a:p>
          <a:p>
            <a:pPr marL="0" indent="0">
              <a:buNone/>
            </a:pPr>
            <a:r>
              <a:rPr lang="en-US" dirty="0" err="1"/>
              <a:t>fselocation</a:t>
            </a:r>
            <a:r>
              <a:rPr lang="en-US" dirty="0"/>
              <a:t>/dat2tablespace/(database)</a:t>
            </a:r>
            <a:r>
              <a:rPr lang="en-US" dirty="0" err="1"/>
              <a:t>oid</a:t>
            </a:r>
            <a:r>
              <a:rPr lang="en-US" dirty="0"/>
              <a:t>/[List]</a:t>
            </a:r>
            <a:r>
              <a:rPr lang="en-US" dirty="0" err="1"/>
              <a:t>relfilenode</a:t>
            </a:r>
            <a:r>
              <a:rPr lang="en-US" dirty="0"/>
              <a:t>/</a:t>
            </a:r>
            <a:endParaRPr lang="en-US" b="1" dirty="0"/>
          </a:p>
          <a:p>
            <a:endParaRPr lang="en-US" dirty="0"/>
          </a:p>
        </p:txBody>
      </p:sp>
    </p:spTree>
    <p:extLst>
      <p:ext uri="{BB962C8B-B14F-4D97-AF65-F5344CB8AC3E}">
        <p14:creationId xmlns:p14="http://schemas.microsoft.com/office/powerpoint/2010/main" val="3605705107"/>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Access Protection for HAWQ</a:t>
            </a:r>
          </a:p>
        </p:txBody>
      </p:sp>
      <p:sp>
        <p:nvSpPr>
          <p:cNvPr id="3" name="Content Placeholder 2"/>
          <p:cNvSpPr>
            <a:spLocks noGrp="1"/>
          </p:cNvSpPr>
          <p:nvPr>
            <p:ph sz="quarter" idx="10"/>
          </p:nvPr>
        </p:nvSpPr>
        <p:spPr>
          <a:xfrm>
            <a:off x="271463" y="1197620"/>
            <a:ext cx="7958137" cy="3272779"/>
          </a:xfrm>
        </p:spPr>
        <p:txBody>
          <a:bodyPr/>
          <a:lstStyle/>
          <a:p>
            <a:pPr marL="0" indent="0">
              <a:buNone/>
            </a:pPr>
            <a:r>
              <a:rPr lang="en-US" dirty="0" smtClean="0"/>
              <a:t>We used a partner product BlueTalon as the global policy and enforcement engine.</a:t>
            </a:r>
          </a:p>
          <a:p>
            <a:pPr marL="0" indent="0">
              <a:buNone/>
            </a:pPr>
            <a:r>
              <a:rPr lang="en-US" dirty="0" smtClean="0"/>
              <a:t>It protects all our data containers like: Isilon HDFS, Hive, </a:t>
            </a:r>
            <a:r>
              <a:rPr lang="en-US" dirty="0" smtClean="0"/>
              <a:t>HAWQ, </a:t>
            </a:r>
            <a:r>
              <a:rPr lang="en-US" dirty="0" smtClean="0"/>
              <a:t>etc.</a:t>
            </a:r>
          </a:p>
          <a:p>
            <a:pPr marL="0" indent="0">
              <a:buNone/>
            </a:pP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007" y="2011680"/>
            <a:ext cx="7182196" cy="2750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794044"/>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Access Protection for HAWQ</a:t>
            </a:r>
          </a:p>
        </p:txBody>
      </p:sp>
      <p:pic>
        <p:nvPicPr>
          <p:cNvPr id="5" name="Content Placeholder 4"/>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363779" y="1076676"/>
            <a:ext cx="5523923" cy="3328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6573686"/>
      </p:ext>
    </p:ext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Access Protection for HAWQ</a:t>
            </a:r>
          </a:p>
        </p:txBody>
      </p:sp>
      <p:pic>
        <p:nvPicPr>
          <p:cNvPr id="6146" name="Picture 2"/>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333741" y="1068149"/>
            <a:ext cx="5937586" cy="3560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7245575"/>
      </p:ext>
    </p:ext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Access Protection for HAWQ Cont.</a:t>
            </a:r>
          </a:p>
        </p:txBody>
      </p:sp>
      <p:sp>
        <p:nvSpPr>
          <p:cNvPr id="2" name="Content Placeholder 1"/>
          <p:cNvSpPr>
            <a:spLocks noGrp="1"/>
          </p:cNvSpPr>
          <p:nvPr>
            <p:ph sz="quarter" idx="10"/>
          </p:nvPr>
        </p:nvSpPr>
        <p:spPr>
          <a:xfrm>
            <a:off x="271463" y="1140978"/>
            <a:ext cx="7958137" cy="3329422"/>
          </a:xfrm>
        </p:spPr>
        <p:txBody>
          <a:bodyPr/>
          <a:lstStyle/>
          <a:p>
            <a:pPr>
              <a:buClr>
                <a:srgbClr val="3D6AE6"/>
              </a:buClr>
            </a:pPr>
            <a:r>
              <a:rPr lang="en-US" dirty="0"/>
              <a:t>GreenPlum Policy Enforcement Point is automatically deployed and configured</a:t>
            </a:r>
          </a:p>
          <a:p>
            <a:pPr>
              <a:buClr>
                <a:srgbClr val="3D6AE6"/>
              </a:buClr>
            </a:pPr>
            <a:r>
              <a:rPr lang="en-US" dirty="0"/>
              <a:t>GreenPlum Data Domain is added for the specified HAWQ</a:t>
            </a:r>
          </a:p>
          <a:p>
            <a:pPr>
              <a:buClr>
                <a:srgbClr val="3D6AE6"/>
              </a:buClr>
            </a:pPr>
            <a:r>
              <a:rPr lang="en-US" dirty="0"/>
              <a:t>User Domain is integrated with LDAP group</a:t>
            </a:r>
          </a:p>
          <a:p>
            <a:pPr>
              <a:buClr>
                <a:srgbClr val="3D6AE6"/>
              </a:buClr>
            </a:pPr>
            <a:r>
              <a:rPr lang="en-US" dirty="0"/>
              <a:t>BlueTalon service account is created on HAWQ</a:t>
            </a:r>
          </a:p>
          <a:p>
            <a:pPr>
              <a:buClr>
                <a:srgbClr val="3D6AE6"/>
              </a:buClr>
            </a:pPr>
            <a:r>
              <a:rPr lang="en-US" dirty="0"/>
              <a:t>BlueTalon service account is added into hba.conf</a:t>
            </a:r>
          </a:p>
          <a:p>
            <a:pPr>
              <a:buClr>
                <a:srgbClr val="3D6AE6"/>
              </a:buClr>
            </a:pPr>
            <a:r>
              <a:rPr lang="en-US" dirty="0"/>
              <a:t>BlueTalon has integrated policy setting, enforcement and auditing control and display</a:t>
            </a:r>
          </a:p>
        </p:txBody>
      </p:sp>
    </p:spTree>
    <p:extLst>
      <p:ext uri="{BB962C8B-B14F-4D97-AF65-F5344CB8AC3E}">
        <p14:creationId xmlns:p14="http://schemas.microsoft.com/office/powerpoint/2010/main" val="3660873954"/>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Data Lake</a:t>
            </a:r>
            <a:endParaRPr lang="en-US"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003582956"/>
      </p:ext>
    </p:extLst>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b="1" dirty="0"/>
          </a:p>
        </p:txBody>
      </p:sp>
      <p:sp>
        <p:nvSpPr>
          <p:cNvPr id="2" name="Content Placeholder 1"/>
          <p:cNvSpPr>
            <a:spLocks noGrp="1"/>
          </p:cNvSpPr>
          <p:nvPr>
            <p:ph sz="quarter" idx="10"/>
          </p:nvPr>
        </p:nvSpPr>
        <p:spPr>
          <a:xfrm>
            <a:off x="271463" y="1140978"/>
            <a:ext cx="7958137" cy="3329422"/>
          </a:xfrm>
        </p:spPr>
        <p:txBody>
          <a:bodyPr/>
          <a:lstStyle/>
          <a:p>
            <a:pPr marL="0" indent="0" algn="ctr">
              <a:buNone/>
            </a:pPr>
            <a:r>
              <a:rPr lang="en-US" sz="8800" dirty="0" smtClean="0">
                <a:solidFill>
                  <a:srgbClr val="3D6AE6"/>
                </a:solidFill>
              </a:rPr>
              <a:t>Thank you!</a:t>
            </a:r>
            <a:endParaRPr lang="en-US" sz="8800" dirty="0">
              <a:solidFill>
                <a:srgbClr val="3D6AE6"/>
              </a:solidFill>
            </a:endParaRPr>
          </a:p>
        </p:txBody>
      </p:sp>
    </p:spTree>
    <p:extLst>
      <p:ext uri="{BB962C8B-B14F-4D97-AF65-F5344CB8AC3E}">
        <p14:creationId xmlns:p14="http://schemas.microsoft.com/office/powerpoint/2010/main" val="1478961743"/>
      </p:ext>
    </p:extLst>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b="1" dirty="0"/>
          </a:p>
        </p:txBody>
      </p:sp>
      <p:sp>
        <p:nvSpPr>
          <p:cNvPr id="2" name="Content Placeholder 1"/>
          <p:cNvSpPr>
            <a:spLocks noGrp="1"/>
          </p:cNvSpPr>
          <p:nvPr>
            <p:ph sz="quarter" idx="10"/>
          </p:nvPr>
        </p:nvSpPr>
        <p:spPr>
          <a:xfrm>
            <a:off x="271463" y="1140978"/>
            <a:ext cx="7958137" cy="3329422"/>
          </a:xfrm>
        </p:spPr>
        <p:txBody>
          <a:bodyPr/>
          <a:lstStyle/>
          <a:p>
            <a:pPr marL="0" indent="0" algn="ctr">
              <a:buNone/>
            </a:pPr>
            <a:r>
              <a:rPr lang="en-US" sz="8800" dirty="0" smtClean="0">
                <a:solidFill>
                  <a:srgbClr val="3D6AE6"/>
                </a:solidFill>
              </a:rPr>
              <a:t>Q&amp;A</a:t>
            </a:r>
            <a:endParaRPr lang="en-US" sz="8800" dirty="0">
              <a:solidFill>
                <a:srgbClr val="3D6AE6"/>
              </a:solidFill>
            </a:endParaRPr>
          </a:p>
        </p:txBody>
      </p:sp>
    </p:spTree>
    <p:extLst>
      <p:ext uri="{BB962C8B-B14F-4D97-AF65-F5344CB8AC3E}">
        <p14:creationId xmlns:p14="http://schemas.microsoft.com/office/powerpoint/2010/main" val="2435518092"/>
      </p:ext>
    </p:ext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3493783"/>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A Typical Data Scientist</a:t>
            </a:r>
          </a:p>
        </p:txBody>
      </p:sp>
      <p:sp>
        <p:nvSpPr>
          <p:cNvPr id="2" name="Content Placeholder 1"/>
          <p:cNvSpPr>
            <a:spLocks noGrp="1"/>
          </p:cNvSpPr>
          <p:nvPr>
            <p:ph sz="quarter" idx="10"/>
          </p:nvPr>
        </p:nvSpPr>
        <p:spPr>
          <a:xfrm>
            <a:off x="271463" y="1124793"/>
            <a:ext cx="7958137" cy="3345606"/>
          </a:xfrm>
        </p:spPr>
        <p:txBody>
          <a:bodyPr/>
          <a:lstStyle/>
          <a:p>
            <a:r>
              <a:rPr lang="en-US" dirty="0"/>
              <a:t>My friend, a data scientist who works for a </a:t>
            </a:r>
            <a:r>
              <a:rPr lang="en-US" dirty="0" smtClean="0"/>
              <a:t>leading bank </a:t>
            </a:r>
            <a:r>
              <a:rPr lang="en-US" dirty="0"/>
              <a:t>in US, told me his working </a:t>
            </a:r>
            <a:r>
              <a:rPr lang="en-US" dirty="0" smtClean="0"/>
              <a:t>content</a:t>
            </a:r>
          </a:p>
          <a:p>
            <a:pPr marL="285750" indent="-285750">
              <a:buClr>
                <a:srgbClr val="0070C0"/>
              </a:buClr>
              <a:buFont typeface="Arial" panose="020B0604020202020204" pitchFamily="34" charset="0"/>
              <a:buChar char="•"/>
            </a:pPr>
            <a:r>
              <a:rPr lang="en-US" b="1" dirty="0" smtClean="0"/>
              <a:t>Data Gathering: </a:t>
            </a:r>
            <a:r>
              <a:rPr lang="en-US" sz="1200" dirty="0" smtClean="0"/>
              <a:t>From </a:t>
            </a:r>
            <a:r>
              <a:rPr lang="en-US" sz="1200" dirty="0"/>
              <a:t>internal RDBMS, Hadoop, </a:t>
            </a:r>
            <a:r>
              <a:rPr lang="en-US" sz="1200" dirty="0" smtClean="0"/>
              <a:t>Document </a:t>
            </a:r>
            <a:r>
              <a:rPr lang="en-US" sz="1200" dirty="0"/>
              <a:t>Store and external government or third-party data source</a:t>
            </a:r>
            <a:r>
              <a:rPr lang="en-US" sz="1200" dirty="0" smtClean="0"/>
              <a:t>.</a:t>
            </a:r>
            <a:endParaRPr lang="en-US" sz="1200" dirty="0"/>
          </a:p>
          <a:p>
            <a:pPr marL="285750" indent="-285750">
              <a:buClr>
                <a:srgbClr val="3D6AE6"/>
              </a:buClr>
              <a:buFont typeface="Arial" panose="020B0604020202020204" pitchFamily="34" charset="0"/>
              <a:buChar char="•"/>
            </a:pPr>
            <a:r>
              <a:rPr lang="en-US" b="1" dirty="0"/>
              <a:t>Data </a:t>
            </a:r>
            <a:r>
              <a:rPr lang="en-US" b="1" dirty="0" smtClean="0"/>
              <a:t>Cleansing: </a:t>
            </a:r>
            <a:r>
              <a:rPr lang="en-US" sz="1200" dirty="0" smtClean="0"/>
              <a:t>Normally </a:t>
            </a:r>
            <a:r>
              <a:rPr lang="en-US" sz="1200" dirty="0"/>
              <a:t>to integrate data and reduce dimension. Put cleaned data into division Unix File Server, normally </a:t>
            </a:r>
            <a:r>
              <a:rPr lang="en-US" sz="1200" dirty="0" smtClean="0"/>
              <a:t>in SAS </a:t>
            </a:r>
            <a:r>
              <a:rPr lang="en-US" sz="1200" dirty="0"/>
              <a:t>format</a:t>
            </a:r>
            <a:r>
              <a:rPr lang="en-US" sz="1200" dirty="0" smtClean="0"/>
              <a:t>.</a:t>
            </a:r>
            <a:endParaRPr lang="en-US" sz="1200" dirty="0"/>
          </a:p>
          <a:p>
            <a:pPr marL="285750" indent="-285750">
              <a:buClr>
                <a:srgbClr val="3D6AE6"/>
              </a:buClr>
              <a:buFont typeface="Arial" panose="020B0604020202020204" pitchFamily="34" charset="0"/>
              <a:buChar char="•"/>
            </a:pPr>
            <a:r>
              <a:rPr lang="en-US" b="1" dirty="0"/>
              <a:t>Data </a:t>
            </a:r>
            <a:r>
              <a:rPr lang="en-US" b="1" dirty="0" smtClean="0"/>
              <a:t>Analysis: </a:t>
            </a:r>
            <a:r>
              <a:rPr lang="en-US" sz="1200" dirty="0" smtClean="0"/>
              <a:t>Uses </a:t>
            </a:r>
            <a:r>
              <a:rPr lang="en-US" sz="1200" dirty="0"/>
              <a:t>SAS </a:t>
            </a:r>
            <a:r>
              <a:rPr lang="en-US" sz="1200" dirty="0" smtClean="0"/>
              <a:t>normally. Trend </a:t>
            </a:r>
            <a:r>
              <a:rPr lang="en-US" sz="1200" dirty="0"/>
              <a:t>analysis, Prediction, Time serious analysis, clustering analysis, etc. </a:t>
            </a:r>
            <a:r>
              <a:rPr lang="en-US" sz="1200" dirty="0" smtClean="0"/>
              <a:t>   Analysis </a:t>
            </a:r>
            <a:r>
              <a:rPr lang="en-US" sz="1200" dirty="0"/>
              <a:t>result and reports still stores back into division owned Unix file </a:t>
            </a:r>
            <a:r>
              <a:rPr lang="en-US" sz="1200" dirty="0" smtClean="0"/>
              <a:t>server. BI/IT </a:t>
            </a:r>
            <a:r>
              <a:rPr lang="en-US" sz="1200" dirty="0"/>
              <a:t>team is involved for data sharing.</a:t>
            </a:r>
          </a:p>
          <a:p>
            <a:endParaRPr lang="en-US" dirty="0"/>
          </a:p>
        </p:txBody>
      </p:sp>
    </p:spTree>
    <p:extLst>
      <p:ext uri="{BB962C8B-B14F-4D97-AF65-F5344CB8AC3E}">
        <p14:creationId xmlns:p14="http://schemas.microsoft.com/office/powerpoint/2010/main" val="1035062025"/>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Problems</a:t>
            </a:r>
          </a:p>
        </p:txBody>
      </p:sp>
      <p:sp>
        <p:nvSpPr>
          <p:cNvPr id="2" name="Content Placeholder 1"/>
          <p:cNvSpPr>
            <a:spLocks noGrp="1"/>
          </p:cNvSpPr>
          <p:nvPr>
            <p:ph sz="quarter" idx="10"/>
          </p:nvPr>
        </p:nvSpPr>
        <p:spPr>
          <a:xfrm>
            <a:off x="271463" y="1157161"/>
            <a:ext cx="7958137" cy="3313238"/>
          </a:xfrm>
        </p:spPr>
        <p:txBody>
          <a:bodyPr/>
          <a:lstStyle/>
          <a:p>
            <a:pPr marL="285750" indent="-285750">
              <a:buClr>
                <a:schemeClr val="bg1"/>
              </a:buClr>
              <a:buFont typeface="Arial" panose="020B0604020202020204" pitchFamily="34" charset="0"/>
              <a:buChar char="•"/>
            </a:pPr>
            <a:r>
              <a:rPr lang="en-US" b="1" dirty="0"/>
              <a:t>Data is not </a:t>
            </a:r>
            <a:r>
              <a:rPr lang="en-US" b="1" dirty="0" smtClean="0"/>
              <a:t>integrated:</a:t>
            </a:r>
            <a:r>
              <a:rPr lang="en-US" dirty="0" smtClean="0"/>
              <a:t> </a:t>
            </a:r>
            <a:r>
              <a:rPr lang="en-US" sz="1200" dirty="0" smtClean="0"/>
              <a:t>Creates </a:t>
            </a:r>
            <a:r>
              <a:rPr lang="en-US" sz="1200" dirty="0"/>
              <a:t>a lot of Data Silos in the </a:t>
            </a:r>
            <a:r>
              <a:rPr lang="en-US" sz="1200" dirty="0" smtClean="0"/>
              <a:t>enterprise</a:t>
            </a:r>
            <a:endParaRPr lang="en-US" sz="1200" dirty="0"/>
          </a:p>
          <a:p>
            <a:pPr marL="285750" indent="-285750">
              <a:buClr>
                <a:srgbClr val="0085C3"/>
              </a:buClr>
              <a:buFont typeface="Arial" panose="020B0604020202020204" pitchFamily="34" charset="0"/>
              <a:buChar char="•"/>
            </a:pPr>
            <a:r>
              <a:rPr lang="en-US" b="1" dirty="0"/>
              <a:t>Data is not easy to </a:t>
            </a:r>
            <a:r>
              <a:rPr lang="en-US" b="1" dirty="0" smtClean="0"/>
              <a:t>share: </a:t>
            </a:r>
            <a:r>
              <a:rPr lang="en-US" sz="1200" dirty="0" smtClean="0"/>
              <a:t>To </a:t>
            </a:r>
            <a:r>
              <a:rPr lang="en-US" sz="1200" dirty="0"/>
              <a:t>share data, one data scientist need to inform BI team to put the data into data warehouse and used by another team for analysis, a lot of manual work</a:t>
            </a:r>
          </a:p>
          <a:p>
            <a:pPr marL="285750" indent="-285750">
              <a:buClr>
                <a:schemeClr val="bg1"/>
              </a:buClr>
              <a:buFont typeface="Arial" panose="020B0604020202020204" pitchFamily="34" charset="0"/>
              <a:buChar char="•"/>
            </a:pPr>
            <a:r>
              <a:rPr lang="en-US" b="1" dirty="0"/>
              <a:t>Data is not indexed and cataloged</a:t>
            </a:r>
          </a:p>
          <a:p>
            <a:pPr marL="285750" indent="-285750">
              <a:buClr>
                <a:schemeClr val="bg1"/>
              </a:buClr>
              <a:buFont typeface="Arial" panose="020B0604020202020204" pitchFamily="34" charset="0"/>
              <a:buChar char="•"/>
            </a:pPr>
            <a:r>
              <a:rPr lang="en-US" b="1" dirty="0" smtClean="0"/>
              <a:t>No </a:t>
            </a:r>
            <a:r>
              <a:rPr lang="en-US" b="1" dirty="0"/>
              <a:t>single catalog for users to search and find data</a:t>
            </a:r>
            <a:endParaRPr lang="en-US" sz="1200" b="1" dirty="0"/>
          </a:p>
          <a:p>
            <a:pPr marL="285750" indent="-285750">
              <a:buClr>
                <a:srgbClr val="3D6AE6"/>
              </a:buClr>
              <a:buFont typeface="Arial" panose="020B0604020202020204" pitchFamily="34" charset="0"/>
              <a:buChar char="•"/>
            </a:pPr>
            <a:r>
              <a:rPr lang="en-US" b="1" dirty="0"/>
              <a:t>Data Lineage is not preserved</a:t>
            </a:r>
          </a:p>
          <a:p>
            <a:pPr marL="285750" indent="-285750">
              <a:buClr>
                <a:srgbClr val="3D6AE6"/>
              </a:buClr>
              <a:buFont typeface="Arial" panose="020B0604020202020204" pitchFamily="34" charset="0"/>
              <a:buChar char="•"/>
            </a:pPr>
            <a:r>
              <a:rPr lang="en-US" b="1" dirty="0"/>
              <a:t>No well-designed data </a:t>
            </a:r>
            <a:r>
              <a:rPr lang="en-US" b="1" dirty="0" smtClean="0"/>
              <a:t>governance and auditing</a:t>
            </a:r>
            <a:endParaRPr lang="en-US" b="1" dirty="0"/>
          </a:p>
          <a:p>
            <a:endParaRPr lang="en-US" dirty="0"/>
          </a:p>
        </p:txBody>
      </p:sp>
    </p:spTree>
    <p:extLst>
      <p:ext uri="{BB962C8B-B14F-4D97-AF65-F5344CB8AC3E}">
        <p14:creationId xmlns:p14="http://schemas.microsoft.com/office/powerpoint/2010/main" val="1665016634"/>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Data Lake</a:t>
            </a:r>
          </a:p>
        </p:txBody>
      </p:sp>
      <p:sp>
        <p:nvSpPr>
          <p:cNvPr id="6" name="Content Placeholder 5"/>
          <p:cNvSpPr>
            <a:spLocks noGrp="1"/>
          </p:cNvSpPr>
          <p:nvPr>
            <p:ph sz="quarter" idx="10"/>
          </p:nvPr>
        </p:nvSpPr>
        <p:spPr/>
        <p:txBody>
          <a:bodyPr/>
          <a:lstStyle/>
          <a:p>
            <a:pPr>
              <a:buClr>
                <a:srgbClr val="3D6AE6"/>
              </a:buClr>
            </a:pPr>
            <a:r>
              <a:rPr lang="en-US" dirty="0"/>
              <a:t>Pentaho CTO James Dixon has generally been credited with coining the term “data lake”.</a:t>
            </a:r>
          </a:p>
          <a:p>
            <a:pPr>
              <a:buClr>
                <a:srgbClr val="3D6AE6"/>
              </a:buClr>
            </a:pPr>
            <a:r>
              <a:rPr lang="en-US" dirty="0"/>
              <a:t>A data lake is like a body of water in its natural state. Data flows from the streams (the source systems) to the lake. Users have access to the lake to examine, take samples or dive in.</a:t>
            </a:r>
          </a:p>
        </p:txBody>
      </p:sp>
    </p:spTree>
    <p:extLst>
      <p:ext uri="{BB962C8B-B14F-4D97-AF65-F5344CB8AC3E}">
        <p14:creationId xmlns:p14="http://schemas.microsoft.com/office/powerpoint/2010/main" val="30130014"/>
      </p:ext>
    </p:extLst>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Difference from Data Warehouse</a:t>
            </a:r>
          </a:p>
        </p:txBody>
      </p:sp>
      <p:sp>
        <p:nvSpPr>
          <p:cNvPr id="6" name="Content Placeholder 5"/>
          <p:cNvSpPr>
            <a:spLocks noGrp="1"/>
          </p:cNvSpPr>
          <p:nvPr>
            <p:ph sz="quarter" idx="10"/>
          </p:nvPr>
        </p:nvSpPr>
        <p:spPr/>
        <p:txBody>
          <a:bodyPr/>
          <a:lstStyle/>
          <a:p>
            <a:pPr>
              <a:buClr>
                <a:srgbClr val="3D6AE6"/>
              </a:buClr>
            </a:pPr>
            <a:r>
              <a:rPr lang="en-US" b="1" dirty="0"/>
              <a:t>Data Lake retains all </a:t>
            </a:r>
            <a:r>
              <a:rPr lang="en-US" b="1" dirty="0" smtClean="0"/>
              <a:t>data: </a:t>
            </a:r>
            <a:r>
              <a:rPr lang="en-US" dirty="0" smtClean="0"/>
              <a:t>Compared </a:t>
            </a:r>
            <a:r>
              <a:rPr lang="en-US" dirty="0"/>
              <a:t>to the selected and special designed and transformed data in the data warehouse</a:t>
            </a:r>
          </a:p>
          <a:p>
            <a:pPr>
              <a:buClr>
                <a:srgbClr val="3D6AE6"/>
              </a:buClr>
            </a:pPr>
            <a:r>
              <a:rPr lang="en-US" b="1" dirty="0"/>
              <a:t>All Data </a:t>
            </a:r>
            <a:r>
              <a:rPr lang="en-US" b="1" dirty="0" smtClean="0"/>
              <a:t>Format:</a:t>
            </a:r>
            <a:r>
              <a:rPr lang="en-US" dirty="0" smtClean="0"/>
              <a:t> “Schema </a:t>
            </a:r>
            <a:r>
              <a:rPr lang="en-US" dirty="0"/>
              <a:t>on Read of Data Lake” vs “Schema on Write of Data Warehouse”</a:t>
            </a:r>
          </a:p>
          <a:p>
            <a:pPr>
              <a:buClr>
                <a:srgbClr val="0070C0"/>
              </a:buClr>
            </a:pPr>
            <a:r>
              <a:rPr lang="en-US" b="1" dirty="0"/>
              <a:t>User friendly to </a:t>
            </a:r>
            <a:r>
              <a:rPr lang="en-US" b="1" dirty="0" smtClean="0"/>
              <a:t>all: </a:t>
            </a:r>
            <a:r>
              <a:rPr lang="en-US" dirty="0" smtClean="0"/>
              <a:t>Compared </a:t>
            </a:r>
            <a:r>
              <a:rPr lang="en-US" dirty="0"/>
              <a:t>to the report oriented Data Warehouse users, Data Lake has a much wide audience, especially to Data </a:t>
            </a:r>
            <a:r>
              <a:rPr lang="en-US" dirty="0" smtClean="0"/>
              <a:t>Scientist</a:t>
            </a:r>
          </a:p>
          <a:p>
            <a:pPr>
              <a:buClr>
                <a:srgbClr val="3D6AE6"/>
              </a:buClr>
            </a:pPr>
            <a:r>
              <a:rPr lang="en-US" b="1" dirty="0"/>
              <a:t>Adapts fast to changes</a:t>
            </a:r>
          </a:p>
          <a:p>
            <a:pPr marL="0" indent="0">
              <a:buNone/>
            </a:pPr>
            <a:r>
              <a:rPr lang="en-US" dirty="0"/>
              <a:t>    </a:t>
            </a:r>
            <a:r>
              <a:rPr lang="en-US" dirty="0" smtClean="0"/>
              <a:t> Still </a:t>
            </a:r>
            <a:r>
              <a:rPr lang="en-US" dirty="0"/>
              <a:t>the rigid data format and cost way to design and build of Data Warehouse.</a:t>
            </a:r>
          </a:p>
          <a:p>
            <a:pPr marL="0" indent="0">
              <a:buNone/>
            </a:pPr>
            <a:r>
              <a:rPr lang="en-US" dirty="0"/>
              <a:t>     On the other hand, Data Lake stores the raw data</a:t>
            </a:r>
          </a:p>
        </p:txBody>
      </p:sp>
    </p:spTree>
    <p:extLst>
      <p:ext uri="{BB962C8B-B14F-4D97-AF65-F5344CB8AC3E}">
        <p14:creationId xmlns:p14="http://schemas.microsoft.com/office/powerpoint/2010/main" val="1933727947"/>
      </p:ext>
    </p:extLst>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Business Ready Data Lake</a:t>
            </a:r>
          </a:p>
        </p:txBody>
      </p:sp>
      <p:sp>
        <p:nvSpPr>
          <p:cNvPr id="6" name="Content Placeholder 5"/>
          <p:cNvSpPr>
            <a:spLocks noGrp="1"/>
          </p:cNvSpPr>
          <p:nvPr>
            <p:ph sz="quarter" idx="10"/>
          </p:nvPr>
        </p:nvSpPr>
        <p:spPr/>
        <p:txBody>
          <a:bodyPr/>
          <a:lstStyle/>
          <a:p>
            <a:pPr>
              <a:buClr>
                <a:srgbClr val="3D6AE6"/>
              </a:buClr>
            </a:pPr>
            <a:r>
              <a:rPr lang="en-US" b="1" dirty="0"/>
              <a:t>Data Ingestion</a:t>
            </a:r>
          </a:p>
          <a:p>
            <a:pPr marL="0" indent="0">
              <a:buNone/>
            </a:pPr>
            <a:r>
              <a:rPr lang="en-US" dirty="0"/>
              <a:t>     From a wide range of internal and external data sources</a:t>
            </a:r>
          </a:p>
          <a:p>
            <a:pPr marL="0" indent="0">
              <a:buNone/>
            </a:pPr>
            <a:r>
              <a:rPr lang="en-US" dirty="0"/>
              <a:t>     Load the data as-is</a:t>
            </a:r>
          </a:p>
          <a:p>
            <a:pPr>
              <a:buClr>
                <a:srgbClr val="3D6AE6"/>
              </a:buClr>
            </a:pPr>
            <a:r>
              <a:rPr lang="en-US" b="1" dirty="0"/>
              <a:t>Data Indexing and Catalog</a:t>
            </a:r>
          </a:p>
          <a:p>
            <a:pPr>
              <a:buClr>
                <a:srgbClr val="3D6AE6"/>
              </a:buClr>
            </a:pPr>
            <a:r>
              <a:rPr lang="en-US" b="1" dirty="0"/>
              <a:t>Data lineage and Governance</a:t>
            </a:r>
          </a:p>
          <a:p>
            <a:pPr>
              <a:buClr>
                <a:srgbClr val="3D6AE6"/>
              </a:buClr>
            </a:pPr>
            <a:r>
              <a:rPr lang="en-US" b="1" dirty="0"/>
              <a:t>Easy to analysis</a:t>
            </a:r>
          </a:p>
          <a:p>
            <a:pPr>
              <a:buClr>
                <a:srgbClr val="3D6AE6"/>
              </a:buClr>
            </a:pPr>
            <a:r>
              <a:rPr lang="en-US" b="1" dirty="0"/>
              <a:t>Data Sharing</a:t>
            </a:r>
          </a:p>
          <a:p>
            <a:pPr>
              <a:buClr>
                <a:srgbClr val="3D6AE6"/>
              </a:buClr>
            </a:pPr>
            <a:r>
              <a:rPr lang="en-US" b="1" dirty="0"/>
              <a:t>Action for surface and management users</a:t>
            </a:r>
          </a:p>
        </p:txBody>
      </p:sp>
    </p:spTree>
    <p:extLst>
      <p:ext uri="{BB962C8B-B14F-4D97-AF65-F5344CB8AC3E}">
        <p14:creationId xmlns:p14="http://schemas.microsoft.com/office/powerpoint/2010/main" val="122940905"/>
      </p:ext>
    </p:extLst>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smtClean="0"/>
              <a:t>Analytic Insights Module</a:t>
            </a:r>
            <a:endParaRPr lang="en-US" dirty="0"/>
          </a:p>
        </p:txBody>
      </p:sp>
      <p:sp>
        <p:nvSpPr>
          <p:cNvPr id="4" name="Subtitle 3"/>
          <p:cNvSpPr>
            <a:spLocks noGrp="1"/>
          </p:cNvSpPr>
          <p:nvPr>
            <p:ph type="subTitle" idx="1"/>
          </p:nvPr>
        </p:nvSpPr>
        <p:spPr/>
        <p:txBody>
          <a:bodyPr/>
          <a:lstStyle/>
          <a:p>
            <a:r>
              <a:rPr lang="en-US" dirty="0" smtClean="0"/>
              <a:t>Gather Analyze Act</a:t>
            </a:r>
            <a:endParaRPr lang="en-US" dirty="0"/>
          </a:p>
        </p:txBody>
      </p:sp>
    </p:spTree>
    <p:extLst>
      <p:ext uri="{BB962C8B-B14F-4D97-AF65-F5344CB8AC3E}">
        <p14:creationId xmlns:p14="http://schemas.microsoft.com/office/powerpoint/2010/main" val="3725021903"/>
      </p:ext>
    </p:extLst>
  </p:cSld>
  <p:clrMapOvr>
    <a:masterClrMapping/>
  </p:clrMapOvr>
  <p:transition spd="med">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llEMC_external_template">
  <a:themeElements>
    <a:clrScheme name="DellTech, Dell, &amp; DellEMC">
      <a:dk1>
        <a:srgbClr val="000000"/>
      </a:dk1>
      <a:lt1>
        <a:srgbClr val="444444"/>
      </a:lt1>
      <a:dk2>
        <a:srgbClr val="007DB8"/>
      </a:dk2>
      <a:lt2>
        <a:srgbClr val="FFFFFF"/>
      </a:lt2>
      <a:accent1>
        <a:srgbClr val="007DB8"/>
      </a:accent1>
      <a:accent2>
        <a:srgbClr val="6EA204"/>
      </a:accent2>
      <a:accent3>
        <a:srgbClr val="F2AF00"/>
      </a:accent3>
      <a:accent4>
        <a:srgbClr val="EE6411"/>
      </a:accent4>
      <a:accent5>
        <a:srgbClr val="5482AB"/>
      </a:accent5>
      <a:accent6>
        <a:srgbClr val="6E2585"/>
      </a:accent6>
      <a:hlink>
        <a:srgbClr val="007DB8"/>
      </a:hlink>
      <a:folHlink>
        <a:srgbClr val="6E258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cmpd="sng">
          <a:noFill/>
        </a:ln>
        <a:effectLst/>
      </a:spPr>
      <a:bodyPr wrap="square" lIns="182880" tIns="137160" rIns="137160" bIns="137160" rtlCol="0" anchor="ctr">
        <a:noAutofit/>
      </a:bodyPr>
      <a:lstStyle>
        <a:defPPr algn="ctr">
          <a:lnSpc>
            <a:spcPct val="90000"/>
          </a:lnSpc>
          <a:spcBef>
            <a:spcPts val="600"/>
          </a:spcBef>
          <a:spcAft>
            <a:spcPts val="0"/>
          </a:spcAft>
          <a:defRPr sz="2000" dirty="0" err="1" smtClean="0">
            <a:solidFill>
              <a:schemeClr val="tx2"/>
            </a:solidFill>
            <a:latin typeface="+mn-lt"/>
          </a:defRPr>
        </a:defPPr>
      </a:lstStyle>
    </a:spDef>
    <a:lnDef>
      <a:spPr>
        <a:ln w="12700" cmpd="sng">
          <a:solidFill>
            <a:srgbClr val="000000"/>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spcBef>
            <a:spcPts val="0"/>
          </a:spcBef>
          <a:spcAft>
            <a:spcPts val="0"/>
          </a:spcAft>
          <a:buClr>
            <a:schemeClr val="bg1"/>
          </a:buClr>
          <a:defRPr sz="1400" dirty="0" err="1" smtClean="0">
            <a:solidFill>
              <a:schemeClr val="bg2"/>
            </a:solidFill>
            <a:latin typeface="+mn-lt"/>
          </a:defRPr>
        </a:defPPr>
      </a:lstStyle>
    </a:txDef>
  </a:objectDefaults>
  <a:extraClrSchemeLst>
    <a:extraClrScheme>
      <a:clrScheme name="Dell new">
        <a:dk1>
          <a:srgbClr val="000000"/>
        </a:dk1>
        <a:lt1>
          <a:srgbClr val="444444"/>
        </a:lt1>
        <a:dk2>
          <a:srgbClr val="0085C3"/>
        </a:dk2>
        <a:lt2>
          <a:srgbClr val="FFFFFF"/>
        </a:lt2>
        <a:accent1>
          <a:srgbClr val="0085C3"/>
        </a:accent1>
        <a:accent2>
          <a:srgbClr val="7AB800"/>
        </a:accent2>
        <a:accent3>
          <a:srgbClr val="F2AF00"/>
        </a:accent3>
        <a:accent4>
          <a:srgbClr val="DC5034"/>
        </a:accent4>
        <a:accent5>
          <a:srgbClr val="5482AB"/>
        </a:accent5>
        <a:accent6>
          <a:srgbClr val="6E2585"/>
        </a:accent6>
        <a:hlink>
          <a:srgbClr val="009BBB"/>
        </a:hlink>
        <a:folHlink>
          <a:srgbClr val="6E2585"/>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DellEMC_PPT_Template_16x9" id="{B8B5C6D0-E3FF-4310-9DCF-1B14F86F2E69}" vid="{627FB30F-31F4-4FBE-8A3A-F7BC81DAC0BD}"/>
    </a:ext>
  </a:extLst>
</a:theme>
</file>

<file path=ppt/theme/theme2.xml><?xml version="1.0" encoding="utf-8"?>
<a:theme xmlns:a="http://schemas.openxmlformats.org/drawingml/2006/main" name="Office Theme">
  <a:themeElements>
    <a:clrScheme name="DellTech, Dell, &amp; DellEMC">
      <a:dk1>
        <a:srgbClr val="000000"/>
      </a:dk1>
      <a:lt1>
        <a:srgbClr val="444444"/>
      </a:lt1>
      <a:dk2>
        <a:srgbClr val="007DB8"/>
      </a:dk2>
      <a:lt2>
        <a:srgbClr val="FFFFFF"/>
      </a:lt2>
      <a:accent1>
        <a:srgbClr val="007DB8"/>
      </a:accent1>
      <a:accent2>
        <a:srgbClr val="6EA204"/>
      </a:accent2>
      <a:accent3>
        <a:srgbClr val="F2AF00"/>
      </a:accent3>
      <a:accent4>
        <a:srgbClr val="EE6411"/>
      </a:accent4>
      <a:accent5>
        <a:srgbClr val="5482AB"/>
      </a:accent5>
      <a:accent6>
        <a:srgbClr val="6E2585"/>
      </a:accent6>
      <a:hlink>
        <a:srgbClr val="007DB8"/>
      </a:hlink>
      <a:folHlink>
        <a:srgbClr val="6E258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ellTech, Dell, &amp; DellEMC">
      <a:dk1>
        <a:srgbClr val="000000"/>
      </a:dk1>
      <a:lt1>
        <a:srgbClr val="444444"/>
      </a:lt1>
      <a:dk2>
        <a:srgbClr val="007DB8"/>
      </a:dk2>
      <a:lt2>
        <a:srgbClr val="FFFFFF"/>
      </a:lt2>
      <a:accent1>
        <a:srgbClr val="007DB8"/>
      </a:accent1>
      <a:accent2>
        <a:srgbClr val="6EA204"/>
      </a:accent2>
      <a:accent3>
        <a:srgbClr val="F2AF00"/>
      </a:accent3>
      <a:accent4>
        <a:srgbClr val="EE6411"/>
      </a:accent4>
      <a:accent5>
        <a:srgbClr val="5482AB"/>
      </a:accent5>
      <a:accent6>
        <a:srgbClr val="6E2585"/>
      </a:accent6>
      <a:hlink>
        <a:srgbClr val="007DB8"/>
      </a:hlink>
      <a:folHlink>
        <a:srgbClr val="6E258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AEEBEE83C66E54EA9BED83B0A9A60DB" ma:contentTypeVersion="1" ma:contentTypeDescription="Create a new document." ma:contentTypeScope="" ma:versionID="51a43b2161297f783d65b37e357c79e9">
  <xsd:schema xmlns:xsd="http://www.w3.org/2001/XMLSchema" xmlns:p="http://schemas.microsoft.com/office/2006/metadata/properties" targetNamespace="http://schemas.microsoft.com/office/2006/metadata/properties" ma:root="true" ma:fieldsID="b9cfef283e0bc2d986a66f9ec0cdc42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6FC490B-1F77-48C5-AC70-1DD939DBDF04}">
  <ds:schemaRefs>
    <ds:schemaRef ds:uri="http://schemas.microsoft.com/sharepoint/v3/contenttype/forms"/>
  </ds:schemaRefs>
</ds:datastoreItem>
</file>

<file path=customXml/itemProps2.xml><?xml version="1.0" encoding="utf-8"?>
<ds:datastoreItem xmlns:ds="http://schemas.openxmlformats.org/officeDocument/2006/customXml" ds:itemID="{0873BDD3-AA35-4F19-A12A-C6462BECFBD1}">
  <ds:schemaRefs>
    <ds:schemaRef ds:uri="http://purl.org/dc/elements/1.1/"/>
    <ds:schemaRef ds:uri="http://purl.org/dc/terms/"/>
    <ds:schemaRef ds:uri="http://purl.org/dc/dcmitype/"/>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3332CB6-AB82-4DD3-8C89-C660A1C394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DellEMC_external_template</Template>
  <TotalTime>1337</TotalTime>
  <Words>1256</Words>
  <Application>Microsoft Office PowerPoint</Application>
  <PresentationFormat>On-screen Show (16:9)</PresentationFormat>
  <Paragraphs>145</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DellEMC_external_template</vt:lpstr>
      <vt:lpstr>Data Lake and HAWQ Integration</vt:lpstr>
      <vt:lpstr>Agenda</vt:lpstr>
      <vt:lpstr>Data Lake</vt:lpstr>
      <vt:lpstr>A Typical Data Scientist</vt:lpstr>
      <vt:lpstr>Problems</vt:lpstr>
      <vt:lpstr>Data Lake</vt:lpstr>
      <vt:lpstr>Difference from Data Warehouse</vt:lpstr>
      <vt:lpstr>Business Ready Data Lake</vt:lpstr>
      <vt:lpstr>Analytic Insights Module</vt:lpstr>
      <vt:lpstr>Analytic Insights Module</vt:lpstr>
      <vt:lpstr>Solution Architecture</vt:lpstr>
      <vt:lpstr>Data Flow</vt:lpstr>
      <vt:lpstr>Functions</vt:lpstr>
      <vt:lpstr>Functions Cont.</vt:lpstr>
      <vt:lpstr>Functions Cont.</vt:lpstr>
      <vt:lpstr>Demo Video</vt:lpstr>
      <vt:lpstr>HAWQ Integration</vt:lpstr>
      <vt:lpstr>Automatic Provision</vt:lpstr>
      <vt:lpstr>Data Ingestion into HAWQ</vt:lpstr>
      <vt:lpstr>ODC HAWQ Ingestion Architecture</vt:lpstr>
      <vt:lpstr>ODC HAWQ Ingestion Detail</vt:lpstr>
      <vt:lpstr>Data Scientist Share HAWQ Table</vt:lpstr>
      <vt:lpstr>Data Scientist Share HAWQ Table</vt:lpstr>
      <vt:lpstr>For Non-Partitioned Table</vt:lpstr>
      <vt:lpstr>For One-Level Partitioned Table</vt:lpstr>
      <vt:lpstr>Data Access Protection for HAWQ</vt:lpstr>
      <vt:lpstr>Data Access Protection for HAWQ</vt:lpstr>
      <vt:lpstr>Data Access Protection for HAWQ</vt:lpstr>
      <vt:lpstr>Data Access Protection for HAWQ Cont.</vt:lpstr>
      <vt:lpstr>PowerPoint Presentation</vt:lpstr>
      <vt:lpstr>PowerPoint Presentation</vt:lpstr>
      <vt:lpstr>PowerPoint Presentation</vt:lpstr>
    </vt:vector>
  </TitlesOfParts>
  <Company>EMC Corporation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Lake and HAWQ Integration</dc:title>
  <dc:creator>EMC</dc:creator>
  <cp:keywords>Internal Use</cp:keywords>
  <cp:lastModifiedBy>EMC</cp:lastModifiedBy>
  <cp:revision>133</cp:revision>
  <cp:lastPrinted>2014-02-14T16:26:12Z</cp:lastPrinted>
  <dcterms:created xsi:type="dcterms:W3CDTF">2017-01-10T03:47:12Z</dcterms:created>
  <dcterms:modified xsi:type="dcterms:W3CDTF">2017-01-12T04:44:58Z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0x010100EAEEBEE83C66E54EA9BED83B0A9A60DB</vt:lpwstr>
  </property>
  <property fmtid="{D5CDD505-2E9C-101B-9397-08002B2CF9AE}" pid="3" name="TitusGUID">
    <vt:lpwstr>6b83fb70-f992-42a3-bd65-798715d6638b</vt:lpwstr>
  </property>
  <property fmtid="{D5CDD505-2E9C-101B-9397-08002B2CF9AE}" pid="4" name="DellClassification">
    <vt:lpwstr>Internal Use</vt:lpwstr>
  </property>
  <property fmtid="{D5CDD505-2E9C-101B-9397-08002B2CF9AE}" pid="5" name="DellSubLabels">
    <vt:lpwstr/>
  </property>
  <property fmtid="{D5CDD505-2E9C-101B-9397-08002B2CF9AE}" pid="6" name="DellVisual Markings (PPT)">
    <vt:lpwstr>Classification Footer</vt:lpwstr>
  </property>
  <property fmtid="{D5CDD505-2E9C-101B-9397-08002B2CF9AE}" pid="7" name="titusconfig">
    <vt:lpwstr>1.3BrandsTest</vt:lpwstr>
  </property>
</Properties>
</file>