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78" r:id="rId3"/>
    <p:sldMasterId id="214748367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spcBef>
                <a:spcPts val="0"/>
              </a:spcBef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0" name="Shape 18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/>
          <p:nvPr>
            <p:ph idx="2" type="sldImg"/>
          </p:nvPr>
        </p:nvSpPr>
        <p:spPr>
          <a:xfrm>
            <a:off x="1144400" y="685800"/>
            <a:ext cx="45708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98" name="Shape 298"/>
          <p:cNvSpPr txBox="1"/>
          <p:nvPr>
            <p:ph idx="1" type="body"/>
          </p:nvPr>
        </p:nvSpPr>
        <p:spPr>
          <a:xfrm>
            <a:off x="685800" y="4343398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/>
          <p:nvPr>
            <p:ph idx="2" type="sldImg"/>
          </p:nvPr>
        </p:nvSpPr>
        <p:spPr>
          <a:xfrm>
            <a:off x="1144400" y="685800"/>
            <a:ext cx="45708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04" name="Shape 304"/>
          <p:cNvSpPr txBox="1"/>
          <p:nvPr>
            <p:ph idx="1" type="body"/>
          </p:nvPr>
        </p:nvSpPr>
        <p:spPr>
          <a:xfrm>
            <a:off x="685800" y="4343398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Shape 322"/>
          <p:cNvSpPr/>
          <p:nvPr>
            <p:ph idx="2" type="sldImg"/>
          </p:nvPr>
        </p:nvSpPr>
        <p:spPr>
          <a:xfrm>
            <a:off x="1144400" y="685800"/>
            <a:ext cx="45708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23" name="Shape 323"/>
          <p:cNvSpPr txBox="1"/>
          <p:nvPr>
            <p:ph idx="1" type="body"/>
          </p:nvPr>
        </p:nvSpPr>
        <p:spPr>
          <a:xfrm>
            <a:off x="685800" y="4343398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Shape 363"/>
          <p:cNvSpPr/>
          <p:nvPr>
            <p:ph idx="2" type="sldImg"/>
          </p:nvPr>
        </p:nvSpPr>
        <p:spPr>
          <a:xfrm>
            <a:off x="1144400" y="685800"/>
            <a:ext cx="45708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64" name="Shape 364"/>
          <p:cNvSpPr txBox="1"/>
          <p:nvPr>
            <p:ph idx="1" type="body"/>
          </p:nvPr>
        </p:nvSpPr>
        <p:spPr>
          <a:xfrm>
            <a:off x="685800" y="4343398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Shape 414"/>
          <p:cNvSpPr/>
          <p:nvPr>
            <p:ph idx="2" type="sldImg"/>
          </p:nvPr>
        </p:nvSpPr>
        <p:spPr>
          <a:xfrm>
            <a:off x="1144400" y="685800"/>
            <a:ext cx="45708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15" name="Shape 415"/>
          <p:cNvSpPr txBox="1"/>
          <p:nvPr>
            <p:ph idx="1" type="body"/>
          </p:nvPr>
        </p:nvSpPr>
        <p:spPr>
          <a:xfrm>
            <a:off x="685800" y="4343398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Shape 467"/>
          <p:cNvSpPr/>
          <p:nvPr>
            <p:ph idx="2" type="sldImg"/>
          </p:nvPr>
        </p:nvSpPr>
        <p:spPr>
          <a:xfrm>
            <a:off x="1144400" y="685800"/>
            <a:ext cx="45708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68" name="Shape 468"/>
          <p:cNvSpPr txBox="1"/>
          <p:nvPr>
            <p:ph idx="1" type="body"/>
          </p:nvPr>
        </p:nvSpPr>
        <p:spPr>
          <a:xfrm>
            <a:off x="685800" y="4343398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Shape 473"/>
          <p:cNvSpPr/>
          <p:nvPr>
            <p:ph idx="2" type="sldImg"/>
          </p:nvPr>
        </p:nvSpPr>
        <p:spPr>
          <a:xfrm>
            <a:off x="1144400" y="685800"/>
            <a:ext cx="45708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74" name="Shape 474"/>
          <p:cNvSpPr txBox="1"/>
          <p:nvPr>
            <p:ph idx="1" type="body"/>
          </p:nvPr>
        </p:nvSpPr>
        <p:spPr>
          <a:xfrm>
            <a:off x="685800" y="4343398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Shape 495"/>
          <p:cNvSpPr/>
          <p:nvPr>
            <p:ph idx="2" type="sldImg"/>
          </p:nvPr>
        </p:nvSpPr>
        <p:spPr>
          <a:xfrm>
            <a:off x="1144400" y="685800"/>
            <a:ext cx="45708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96" name="Shape 496"/>
          <p:cNvSpPr txBox="1"/>
          <p:nvPr>
            <p:ph idx="1" type="body"/>
          </p:nvPr>
        </p:nvSpPr>
        <p:spPr>
          <a:xfrm>
            <a:off x="685800" y="4343398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Shape 518"/>
          <p:cNvSpPr/>
          <p:nvPr>
            <p:ph idx="2" type="sldImg"/>
          </p:nvPr>
        </p:nvSpPr>
        <p:spPr>
          <a:xfrm>
            <a:off x="1144400" y="685800"/>
            <a:ext cx="45708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19" name="Shape 519"/>
          <p:cNvSpPr txBox="1"/>
          <p:nvPr>
            <p:ph idx="1" type="body"/>
          </p:nvPr>
        </p:nvSpPr>
        <p:spPr>
          <a:xfrm>
            <a:off x="685800" y="4343398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Shape 524"/>
          <p:cNvSpPr/>
          <p:nvPr>
            <p:ph idx="2" type="sldImg"/>
          </p:nvPr>
        </p:nvSpPr>
        <p:spPr>
          <a:xfrm>
            <a:off x="1144400" y="685800"/>
            <a:ext cx="45708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25" name="Shape 525"/>
          <p:cNvSpPr txBox="1"/>
          <p:nvPr>
            <p:ph idx="1" type="body"/>
          </p:nvPr>
        </p:nvSpPr>
        <p:spPr>
          <a:xfrm>
            <a:off x="685800" y="4343398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8" name="Shape 18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Shape 530"/>
          <p:cNvSpPr/>
          <p:nvPr>
            <p:ph idx="2" type="sldImg"/>
          </p:nvPr>
        </p:nvSpPr>
        <p:spPr>
          <a:xfrm>
            <a:off x="1144400" y="685800"/>
            <a:ext cx="45708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31" name="Shape 531"/>
          <p:cNvSpPr txBox="1"/>
          <p:nvPr>
            <p:ph idx="1" type="body"/>
          </p:nvPr>
        </p:nvSpPr>
        <p:spPr>
          <a:xfrm>
            <a:off x="685800" y="4343398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Shape 536"/>
          <p:cNvSpPr/>
          <p:nvPr>
            <p:ph idx="2" type="sldImg"/>
          </p:nvPr>
        </p:nvSpPr>
        <p:spPr>
          <a:xfrm>
            <a:off x="1144400" y="685800"/>
            <a:ext cx="45708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37" name="Shape 537"/>
          <p:cNvSpPr txBox="1"/>
          <p:nvPr>
            <p:ph idx="1" type="body"/>
          </p:nvPr>
        </p:nvSpPr>
        <p:spPr>
          <a:xfrm>
            <a:off x="685800" y="4343398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Shape 54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3" name="Shape 54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4" name="Shape 544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Shape 55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51" name="Shape 55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/>
          <p:nvPr>
            <p:ph idx="2" type="sldImg"/>
          </p:nvPr>
        </p:nvSpPr>
        <p:spPr>
          <a:xfrm>
            <a:off x="1144400" y="685800"/>
            <a:ext cx="45708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94" name="Shape 194"/>
          <p:cNvSpPr txBox="1"/>
          <p:nvPr>
            <p:ph idx="1" type="body"/>
          </p:nvPr>
        </p:nvSpPr>
        <p:spPr>
          <a:xfrm>
            <a:off x="685800" y="4343398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00" name="Shape 2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/>
          <p:nvPr>
            <p:ph idx="2" type="sldImg"/>
          </p:nvPr>
        </p:nvSpPr>
        <p:spPr>
          <a:xfrm>
            <a:off x="1144400" y="685800"/>
            <a:ext cx="45708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60" name="Shape 260"/>
          <p:cNvSpPr txBox="1"/>
          <p:nvPr>
            <p:ph idx="1" type="body"/>
          </p:nvPr>
        </p:nvSpPr>
        <p:spPr>
          <a:xfrm>
            <a:off x="685800" y="4343398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/>
          <p:nvPr>
            <p:ph idx="2" type="sldImg"/>
          </p:nvPr>
        </p:nvSpPr>
        <p:spPr>
          <a:xfrm>
            <a:off x="1144400" y="685800"/>
            <a:ext cx="45708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74" name="Shape 274"/>
          <p:cNvSpPr txBox="1"/>
          <p:nvPr>
            <p:ph idx="1" type="body"/>
          </p:nvPr>
        </p:nvSpPr>
        <p:spPr>
          <a:xfrm>
            <a:off x="685800" y="4343398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/>
          <p:nvPr>
            <p:ph idx="2" type="sldImg"/>
          </p:nvPr>
        </p:nvSpPr>
        <p:spPr>
          <a:xfrm>
            <a:off x="1144400" y="685800"/>
            <a:ext cx="45708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80" name="Shape 280"/>
          <p:cNvSpPr txBox="1"/>
          <p:nvPr>
            <p:ph idx="1" type="body"/>
          </p:nvPr>
        </p:nvSpPr>
        <p:spPr>
          <a:xfrm>
            <a:off x="685800" y="4343398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/>
          <p:nvPr>
            <p:ph idx="2" type="sldImg"/>
          </p:nvPr>
        </p:nvSpPr>
        <p:spPr>
          <a:xfrm>
            <a:off x="1144400" y="685800"/>
            <a:ext cx="45708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86" name="Shape 286"/>
          <p:cNvSpPr txBox="1"/>
          <p:nvPr>
            <p:ph idx="1" type="body"/>
          </p:nvPr>
        </p:nvSpPr>
        <p:spPr>
          <a:xfrm>
            <a:off x="685800" y="4343398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/>
          <p:nvPr>
            <p:ph idx="2" type="sldImg"/>
          </p:nvPr>
        </p:nvSpPr>
        <p:spPr>
          <a:xfrm>
            <a:off x="1144400" y="685800"/>
            <a:ext cx="45708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92" name="Shape 292"/>
          <p:cNvSpPr txBox="1"/>
          <p:nvPr>
            <p:ph idx="1" type="body"/>
          </p:nvPr>
        </p:nvSpPr>
        <p:spPr>
          <a:xfrm>
            <a:off x="685800" y="4343398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1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2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3.png"/><Relationship Id="rId3" Type="http://schemas.openxmlformats.org/officeDocument/2006/relationships/image" Target="../media/image0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lack background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 cap="flat" cmpd="sng" w="1270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Shape 20"/>
          <p:cNvSpPr/>
          <p:nvPr/>
        </p:nvSpPr>
        <p:spPr>
          <a:xfrm>
            <a:off x="0" y="6172201"/>
            <a:ext cx="9144000" cy="514350"/>
          </a:xfrm>
          <a:prstGeom prst="rect">
            <a:avLst/>
          </a:prstGeom>
          <a:solidFill>
            <a:srgbClr val="00786E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Shape 21"/>
          <p:cNvSpPr txBox="1"/>
          <p:nvPr/>
        </p:nvSpPr>
        <p:spPr>
          <a:xfrm flipH="1">
            <a:off x="8553450" y="6695328"/>
            <a:ext cx="533399" cy="1231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sp>
        <p:nvSpPr>
          <p:cNvPr id="22" name="Shape 22"/>
          <p:cNvSpPr txBox="1"/>
          <p:nvPr/>
        </p:nvSpPr>
        <p:spPr>
          <a:xfrm>
            <a:off x="366713" y="6691265"/>
            <a:ext cx="2274886" cy="1000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65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© Copyright 2013 Pivotal. All rights reserved.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 rtl="0" algn="l">
              <a:spcBef>
                <a:spcPts val="0"/>
              </a:spcBef>
              <a:defRPr b="1" sz="2000"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 sz="3200"/>
            </a:lvl1pPr>
            <a:lvl2pPr lvl="1" rtl="0">
              <a:spcBef>
                <a:spcPts val="0"/>
              </a:spcBef>
              <a:defRPr sz="2800"/>
            </a:lvl2pPr>
            <a:lvl3pPr lvl="2" rtl="0">
              <a:spcBef>
                <a:spcPts val="0"/>
              </a:spcBef>
              <a:defRPr sz="2400"/>
            </a:lvl3pPr>
            <a:lvl4pPr lvl="3" rtl="0">
              <a:spcBef>
                <a:spcPts val="0"/>
              </a:spcBef>
              <a:defRPr sz="2000"/>
            </a:lvl4pPr>
            <a:lvl5pPr lvl="4" rtl="0">
              <a:spcBef>
                <a:spcPts val="0"/>
              </a:spcBef>
              <a:defRPr sz="2000"/>
            </a:lvl5pPr>
            <a:lvl6pPr lvl="5" rtl="0">
              <a:spcBef>
                <a:spcPts val="0"/>
              </a:spcBef>
              <a:defRPr sz="2000"/>
            </a:lvl6pPr>
            <a:lvl7pPr lvl="6" rtl="0">
              <a:spcBef>
                <a:spcPts val="0"/>
              </a:spcBef>
              <a:defRPr sz="2000"/>
            </a:lvl7pPr>
            <a:lvl8pPr lvl="7" rtl="0">
              <a:spcBef>
                <a:spcPts val="0"/>
              </a:spcBef>
              <a:defRPr sz="2000"/>
            </a:lvl8pPr>
            <a:lvl9pPr lvl="8" rtl="0">
              <a:spcBef>
                <a:spcPts val="0"/>
              </a:spcBef>
              <a:defRPr sz="2000"/>
            </a:lvl9pPr>
          </a:lstStyle>
          <a:p/>
        </p:txBody>
      </p:sp>
      <p:sp>
        <p:nvSpPr>
          <p:cNvPr id="77" name="Shape 77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>
              <a:spcBef>
                <a:spcPts val="0"/>
              </a:spcBef>
              <a:buFont typeface="Calibri"/>
              <a:buNone/>
              <a:defRPr sz="1400"/>
            </a:lvl1pPr>
            <a:lvl2pPr indent="0" lvl="1" marL="457200" rtl="0">
              <a:spcBef>
                <a:spcPts val="0"/>
              </a:spcBef>
              <a:buFont typeface="Calibri"/>
              <a:buNone/>
              <a:defRPr sz="1200"/>
            </a:lvl2pPr>
            <a:lvl3pPr indent="0" lvl="2" marL="914400" rtl="0">
              <a:spcBef>
                <a:spcPts val="0"/>
              </a:spcBef>
              <a:buFont typeface="Calibri"/>
              <a:buNone/>
              <a:defRPr sz="1000"/>
            </a:lvl3pPr>
            <a:lvl4pPr indent="0" lvl="3" marL="1371600" rtl="0">
              <a:spcBef>
                <a:spcPts val="0"/>
              </a:spcBef>
              <a:buFont typeface="Calibri"/>
              <a:buNone/>
              <a:defRPr sz="900"/>
            </a:lvl4pPr>
            <a:lvl5pPr indent="0" lvl="4" marL="1828800" rtl="0">
              <a:spcBef>
                <a:spcPts val="0"/>
              </a:spcBef>
              <a:buFont typeface="Calibri"/>
              <a:buNone/>
              <a:defRPr sz="900"/>
            </a:lvl5pPr>
            <a:lvl6pPr indent="0" lvl="5" marL="2286000" rtl="0">
              <a:spcBef>
                <a:spcPts val="0"/>
              </a:spcBef>
              <a:buFont typeface="Calibri"/>
              <a:buNone/>
              <a:defRPr sz="900"/>
            </a:lvl6pPr>
            <a:lvl7pPr indent="0" lvl="6" marL="2743200" rtl="0">
              <a:spcBef>
                <a:spcPts val="0"/>
              </a:spcBef>
              <a:buFont typeface="Calibri"/>
              <a:buNone/>
              <a:defRPr sz="900"/>
            </a:lvl7pPr>
            <a:lvl8pPr indent="0" lvl="7" marL="3200400" rtl="0">
              <a:spcBef>
                <a:spcPts val="0"/>
              </a:spcBef>
              <a:buFont typeface="Calibri"/>
              <a:buNone/>
              <a:defRPr sz="900"/>
            </a:lvl8pPr>
            <a:lvl9pPr indent="0" lvl="8" marL="3657600" rtl="0">
              <a:spcBef>
                <a:spcPts val="0"/>
              </a:spcBef>
              <a:buFont typeface="Calibri"/>
              <a:buNone/>
              <a:defRPr sz="900"/>
            </a:lvl9pPr>
          </a:lstStyle>
          <a:p/>
        </p:txBody>
      </p:sp>
      <p:sp>
        <p:nvSpPr>
          <p:cNvPr id="78" name="Shape 78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 rtl="0" algn="l">
              <a:spcBef>
                <a:spcPts val="0"/>
              </a:spcBef>
              <a:defRPr b="1" sz="2000"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83" name="Shape 83"/>
          <p:cNvSpPr/>
          <p:nvPr>
            <p:ph idx="2" type="pic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>
              <a:spcBef>
                <a:spcPts val="0"/>
              </a:spcBef>
              <a:buFont typeface="Calibri"/>
              <a:buNone/>
              <a:defRPr sz="1400"/>
            </a:lvl1pPr>
            <a:lvl2pPr indent="0" lvl="1" marL="457200" rtl="0">
              <a:spcBef>
                <a:spcPts val="0"/>
              </a:spcBef>
              <a:buFont typeface="Calibri"/>
              <a:buNone/>
              <a:defRPr sz="1200"/>
            </a:lvl2pPr>
            <a:lvl3pPr indent="0" lvl="2" marL="914400" rtl="0">
              <a:spcBef>
                <a:spcPts val="0"/>
              </a:spcBef>
              <a:buFont typeface="Calibri"/>
              <a:buNone/>
              <a:defRPr sz="1000"/>
            </a:lvl3pPr>
            <a:lvl4pPr indent="0" lvl="3" marL="1371600" rtl="0">
              <a:spcBef>
                <a:spcPts val="0"/>
              </a:spcBef>
              <a:buFont typeface="Calibri"/>
              <a:buNone/>
              <a:defRPr sz="900"/>
            </a:lvl4pPr>
            <a:lvl5pPr indent="0" lvl="4" marL="1828800" rtl="0">
              <a:spcBef>
                <a:spcPts val="0"/>
              </a:spcBef>
              <a:buFont typeface="Calibri"/>
              <a:buNone/>
              <a:defRPr sz="900"/>
            </a:lvl5pPr>
            <a:lvl6pPr indent="0" lvl="5" marL="2286000" rtl="0">
              <a:spcBef>
                <a:spcPts val="0"/>
              </a:spcBef>
              <a:buFont typeface="Calibri"/>
              <a:buNone/>
              <a:defRPr sz="900"/>
            </a:lvl6pPr>
            <a:lvl7pPr indent="0" lvl="6" marL="2743200" rtl="0">
              <a:spcBef>
                <a:spcPts val="0"/>
              </a:spcBef>
              <a:buFont typeface="Calibri"/>
              <a:buNone/>
              <a:defRPr sz="900"/>
            </a:lvl7pPr>
            <a:lvl8pPr indent="0" lvl="7" marL="3200400" rtl="0">
              <a:spcBef>
                <a:spcPts val="0"/>
              </a:spcBef>
              <a:buFont typeface="Calibri"/>
              <a:buNone/>
              <a:defRPr sz="900"/>
            </a:lvl8pPr>
            <a:lvl9pPr indent="0" lvl="8" marL="3657600" rtl="0">
              <a:spcBef>
                <a:spcPts val="0"/>
              </a:spcBef>
              <a:buFont typeface="Calibri"/>
              <a:buNone/>
              <a:defRPr sz="900"/>
            </a:lvl9pPr>
          </a:lstStyle>
          <a:p/>
        </p:txBody>
      </p:sp>
      <p:sp>
        <p:nvSpPr>
          <p:cNvPr id="85" name="Shape 85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90" name="Shape 90"/>
          <p:cNvSpPr txBox="1"/>
          <p:nvPr>
            <p:ph idx="1" type="body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rtl="0" algn="l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rtl="0" algn="l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rtl="0" algn="l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rtl="0" algn="l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rtl="0" algn="l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96" name="Shape 96"/>
          <p:cNvSpPr txBox="1"/>
          <p:nvPr>
            <p:ph idx="1" type="body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rtl="0" algn="l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rtl="0" algn="l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rtl="0" algn="l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rtl="0" algn="l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rtl="0" algn="l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Shape 97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Shape 9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Shape 9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Slide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2"/>
          </a:solidFill>
          <a:ln cap="flat" cmpd="sng" w="1270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Shape 107"/>
          <p:cNvSpPr txBox="1"/>
          <p:nvPr>
            <p:ph type="ctrTitle"/>
          </p:nvPr>
        </p:nvSpPr>
        <p:spPr>
          <a:xfrm>
            <a:off x="890587" y="1750542"/>
            <a:ext cx="4384200" cy="13418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16F3B"/>
              </a:buClr>
              <a:buFont typeface="Arial"/>
              <a:buNone/>
              <a:defRPr b="1" i="0" sz="3600" u="none" cap="none" strike="noStrike">
                <a:solidFill>
                  <a:srgbClr val="F16F3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defRPr b="0" i="0" sz="1800" u="none" cap="none" strike="noStrike"/>
            </a:lvl2pPr>
            <a:lvl3pPr indent="0" lvl="2" marL="0" marR="0" rtl="0" algn="l">
              <a:spcBef>
                <a:spcPts val="0"/>
              </a:spcBef>
              <a:defRPr b="0" i="0" sz="1800" u="none" cap="none" strike="noStrike"/>
            </a:lvl3pPr>
            <a:lvl4pPr indent="0" lvl="3" marL="0" marR="0" rtl="0" algn="l">
              <a:spcBef>
                <a:spcPts val="0"/>
              </a:spcBef>
              <a:defRPr b="0" i="0" sz="1800" u="none" cap="none" strike="noStrike"/>
            </a:lvl4pPr>
            <a:lvl5pPr indent="0" lvl="4" marL="0" marR="0" rtl="0" algn="l">
              <a:spcBef>
                <a:spcPts val="0"/>
              </a:spcBef>
              <a:defRPr b="0" i="0" sz="1800" u="none" cap="none" strike="noStrike"/>
            </a:lvl5pPr>
            <a:lvl6pPr indent="0" lvl="5" marL="0" marR="0" rtl="0" algn="l">
              <a:spcBef>
                <a:spcPts val="0"/>
              </a:spcBef>
              <a:defRPr b="0" i="0" sz="1800" u="none" cap="none" strike="noStrike"/>
            </a:lvl6pPr>
            <a:lvl7pPr indent="0" lvl="6" marL="0" marR="0" rtl="0" algn="l">
              <a:spcBef>
                <a:spcPts val="0"/>
              </a:spcBef>
              <a:defRPr b="0" i="0" sz="1800" u="none" cap="none" strike="noStrike"/>
            </a:lvl7pPr>
            <a:lvl8pPr indent="0" lvl="7" marL="0" marR="0" rtl="0" algn="l">
              <a:spcBef>
                <a:spcPts val="0"/>
              </a:spcBef>
              <a:defRPr b="0" i="0" sz="1800" u="none" cap="none" strike="noStrike"/>
            </a:lvl8pPr>
            <a:lvl9pPr indent="0" lvl="8" marL="0" marR="0" rtl="0" algn="l">
              <a:spcBef>
                <a:spcPts val="0"/>
              </a:spcBef>
              <a:defRPr b="0" i="0" sz="1800" u="none" cap="none" strike="noStrike"/>
            </a:lvl9pPr>
          </a:lstStyle>
          <a:p/>
        </p:txBody>
      </p:sp>
      <p:sp>
        <p:nvSpPr>
          <p:cNvPr id="108" name="Shape 108"/>
          <p:cNvSpPr txBox="1"/>
          <p:nvPr>
            <p:ph idx="1" type="subTitle"/>
          </p:nvPr>
        </p:nvSpPr>
        <p:spPr>
          <a:xfrm>
            <a:off x="890587" y="3511177"/>
            <a:ext cx="6048299" cy="49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95DD"/>
              </a:buClr>
              <a:buFont typeface="Arial"/>
              <a:buNone/>
              <a:defRPr b="0" i="0" sz="2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C95DD"/>
              </a:buClr>
              <a:buFont typeface="Arial"/>
              <a:buNone/>
              <a:defRPr b="0" i="0" sz="2400" u="none" cap="none" strike="noStrik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C95DD"/>
              </a:buClr>
              <a:buFont typeface="Arial"/>
              <a:buNone/>
              <a:defRPr b="0" i="0" sz="2000" u="none" cap="none" strike="noStrik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C95DD"/>
              </a:buClr>
              <a:buFont typeface="Arial"/>
              <a:buNone/>
              <a:defRPr b="0" i="0" sz="1800" u="none" cap="none" strike="noStrik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C95DD"/>
              </a:buClr>
              <a:buFont typeface="Arial"/>
              <a:buNone/>
              <a:defRPr b="0" i="0" sz="1800" u="none" cap="none" strike="noStrik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49494"/>
              </a:buClr>
              <a:buFont typeface="Arial"/>
              <a:buNone/>
              <a:defRPr b="0" i="0" sz="2000" u="none" cap="none" strike="noStrik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49494"/>
              </a:buClr>
              <a:buFont typeface="Arial"/>
              <a:buNone/>
              <a:defRPr b="0" i="0" sz="2000" u="none" cap="none" strike="noStrik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49494"/>
              </a:buClr>
              <a:buFont typeface="Arial"/>
              <a:buNone/>
              <a:defRPr b="0" i="0" sz="2000" u="none" cap="none" strike="noStrik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49494"/>
              </a:buClr>
              <a:buFont typeface="Arial"/>
              <a:buNone/>
              <a:defRPr b="0" i="0" sz="2000" u="none" cap="none" strike="noStrik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9" name="Shape 109"/>
          <p:cNvSpPr txBox="1"/>
          <p:nvPr>
            <p:ph idx="2" type="body"/>
          </p:nvPr>
        </p:nvSpPr>
        <p:spPr>
          <a:xfrm>
            <a:off x="908582" y="4946801"/>
            <a:ext cx="5026500" cy="369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Clr>
                <a:srgbClr val="7F7F7F"/>
              </a:buClr>
              <a:buFont typeface="Arial"/>
              <a:buNone/>
              <a:defRPr b="0" i="0" sz="1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defRPr sz="24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defRPr sz="20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defRPr sz="1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defRPr sz="1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0" name="Shape 110"/>
          <p:cNvSpPr/>
          <p:nvPr/>
        </p:nvSpPr>
        <p:spPr>
          <a:xfrm>
            <a:off x="0" y="6172200"/>
            <a:ext cx="9144000" cy="514499"/>
          </a:xfrm>
          <a:prstGeom prst="rect">
            <a:avLst/>
          </a:prstGeom>
          <a:solidFill>
            <a:srgbClr val="00786E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Shape 111"/>
          <p:cNvSpPr txBox="1"/>
          <p:nvPr/>
        </p:nvSpPr>
        <p:spPr>
          <a:xfrm flipH="1">
            <a:off x="8553449" y="6695328"/>
            <a:ext cx="533399" cy="1640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sp>
        <p:nvSpPr>
          <p:cNvPr id="112" name="Shape 112"/>
          <p:cNvSpPr txBox="1"/>
          <p:nvPr/>
        </p:nvSpPr>
        <p:spPr>
          <a:xfrm>
            <a:off x="366712" y="6691264"/>
            <a:ext cx="2274900" cy="1331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b="0" i="0" lang="en-US" sz="65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© 2015 Pivotal Software, Inc.  All rights reserved.</a:t>
            </a:r>
          </a:p>
        </p:txBody>
      </p:sp>
      <p:pic>
        <p:nvPicPr>
          <p:cNvPr id="113" name="Shape 113"/>
          <p:cNvPicPr preferRelativeResize="0"/>
          <p:nvPr/>
        </p:nvPicPr>
        <p:blipFill rotWithShape="1">
          <a:blip r:embed="rId2">
            <a:alphaModFix/>
          </a:blip>
          <a:srcRect b="26492" l="20047" r="18530" t="21654"/>
          <a:stretch/>
        </p:blipFill>
        <p:spPr>
          <a:xfrm>
            <a:off x="7926753" y="6190016"/>
            <a:ext cx="997199" cy="43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1_Title and Conten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x="366712" y="433916"/>
            <a:ext cx="8410499" cy="614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lnSpc>
                <a:spcPct val="90000"/>
              </a:lnSpc>
              <a:spcBef>
                <a:spcPts val="0"/>
              </a:spcBef>
              <a:defRPr sz="3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366712" y="1432982"/>
            <a:ext cx="8410499" cy="45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1200"/>
              </a:spcBef>
              <a:buClr>
                <a:schemeClr val="accent1"/>
              </a:buClr>
              <a:buFont typeface="Noto Symbo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300"/>
              </a:spcBef>
              <a:buClr>
                <a:schemeClr val="accent1"/>
              </a:buClr>
              <a:buFont typeface="Verdana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300"/>
              </a:spcBef>
              <a:buClr>
                <a:schemeClr val="accent1"/>
              </a:buClr>
              <a:buFont typeface="Verdana"/>
              <a:buChar char="▪"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34937" lvl="3" marL="1658937" rtl="0">
              <a:spcBef>
                <a:spcPts val="300"/>
              </a:spcBef>
              <a:buClr>
                <a:schemeClr val="accent1"/>
              </a:buClr>
              <a:buFont typeface="Verdana"/>
              <a:buChar char="—"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300"/>
              </a:spcBef>
              <a:buClr>
                <a:schemeClr val="accent1"/>
              </a:buClr>
              <a:buFont typeface="Verdana"/>
              <a:buChar char="»"/>
              <a:defRPr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Only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type="title"/>
          </p:nvPr>
        </p:nvSpPr>
        <p:spPr>
          <a:xfrm>
            <a:off x="366712" y="433916"/>
            <a:ext cx="8410499" cy="614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lnSpc>
                <a:spcPct val="90000"/>
              </a:lnSpc>
              <a:spcBef>
                <a:spcPts val="0"/>
              </a:spcBef>
              <a:defRPr sz="3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119" name="Shape 119"/>
          <p:cNvSpPr txBox="1"/>
          <p:nvPr/>
        </p:nvSpPr>
        <p:spPr>
          <a:xfrm flipH="1" rot="10800000">
            <a:off x="280950" y="6679425"/>
            <a:ext cx="2030700" cy="127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2_Title and Content, no circles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type="title"/>
          </p:nvPr>
        </p:nvSpPr>
        <p:spPr>
          <a:xfrm>
            <a:off x="366712" y="433916"/>
            <a:ext cx="8410499" cy="614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lnSpc>
                <a:spcPct val="90000"/>
              </a:lnSpc>
              <a:spcBef>
                <a:spcPts val="0"/>
              </a:spcBef>
              <a:defRPr sz="3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366712" y="1432982"/>
            <a:ext cx="8410499" cy="45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1200"/>
              </a:spcBef>
              <a:buClr>
                <a:schemeClr val="accent1"/>
              </a:buClr>
              <a:buFont typeface="Noto Symbo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300"/>
              </a:spcBef>
              <a:buClr>
                <a:schemeClr val="accent1"/>
              </a:buClr>
              <a:buFont typeface="Verdana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300"/>
              </a:spcBef>
              <a:buClr>
                <a:schemeClr val="accent1"/>
              </a:buClr>
              <a:buFont typeface="Verdana"/>
              <a:buChar char="▪"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34937" lvl="3" marL="1658937" rtl="0">
              <a:spcBef>
                <a:spcPts val="300"/>
              </a:spcBef>
              <a:buClr>
                <a:schemeClr val="accent1"/>
              </a:buClr>
              <a:buFont typeface="Verdana"/>
              <a:buChar char="—"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300"/>
              </a:spcBef>
              <a:buClr>
                <a:schemeClr val="accent1"/>
              </a:buClr>
              <a:buFont typeface="Verdana"/>
              <a:buChar char="»"/>
              <a:defRPr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Divider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 cap="flat" cmpd="sng" w="1270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Shape 125"/>
          <p:cNvSpPr/>
          <p:nvPr/>
        </p:nvSpPr>
        <p:spPr>
          <a:xfrm>
            <a:off x="0" y="6172200"/>
            <a:ext cx="9144000" cy="514499"/>
          </a:xfrm>
          <a:prstGeom prst="rect">
            <a:avLst/>
          </a:prstGeom>
          <a:solidFill>
            <a:srgbClr val="00685D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Shape 126"/>
          <p:cNvSpPr txBox="1"/>
          <p:nvPr/>
        </p:nvSpPr>
        <p:spPr>
          <a:xfrm flipH="1">
            <a:off x="8553449" y="6695328"/>
            <a:ext cx="533399" cy="1640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sp>
        <p:nvSpPr>
          <p:cNvPr id="127" name="Shape 127"/>
          <p:cNvSpPr txBox="1"/>
          <p:nvPr/>
        </p:nvSpPr>
        <p:spPr>
          <a:xfrm>
            <a:off x="366712" y="6691264"/>
            <a:ext cx="2274900" cy="1331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b="0" i="0" lang="en-US" sz="65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© 2015 Pivotal Software, Inc.  All rights reserved.</a:t>
            </a:r>
          </a:p>
        </p:txBody>
      </p:sp>
      <p:sp>
        <p:nvSpPr>
          <p:cNvPr id="128" name="Shape 128"/>
          <p:cNvSpPr txBox="1"/>
          <p:nvPr>
            <p:ph type="ctrTitle"/>
          </p:nvPr>
        </p:nvSpPr>
        <p:spPr>
          <a:xfrm>
            <a:off x="1017587" y="2319906"/>
            <a:ext cx="6048299" cy="82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Arial"/>
              <a:buNone/>
              <a:defRPr b="0" i="0" sz="44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defRPr b="0" i="0" sz="1800" u="none" cap="none" strike="noStrike"/>
            </a:lvl2pPr>
            <a:lvl3pPr indent="0" lvl="2" marL="0" marR="0" rtl="0" algn="l">
              <a:spcBef>
                <a:spcPts val="0"/>
              </a:spcBef>
              <a:defRPr b="0" i="0" sz="1800" u="none" cap="none" strike="noStrike"/>
            </a:lvl3pPr>
            <a:lvl4pPr indent="0" lvl="3" marL="0" marR="0" rtl="0" algn="l">
              <a:spcBef>
                <a:spcPts val="0"/>
              </a:spcBef>
              <a:defRPr b="0" i="0" sz="1800" u="none" cap="none" strike="noStrike"/>
            </a:lvl4pPr>
            <a:lvl5pPr indent="0" lvl="4" marL="0" marR="0" rtl="0" algn="l">
              <a:spcBef>
                <a:spcPts val="0"/>
              </a:spcBef>
              <a:defRPr b="0" i="0" sz="1800" u="none" cap="none" strike="noStrike"/>
            </a:lvl5pPr>
            <a:lvl6pPr indent="0" lvl="5" marL="0" marR="0" rtl="0" algn="l">
              <a:spcBef>
                <a:spcPts val="0"/>
              </a:spcBef>
              <a:defRPr b="0" i="0" sz="1800" u="none" cap="none" strike="noStrike"/>
            </a:lvl6pPr>
            <a:lvl7pPr indent="0" lvl="6" marL="0" marR="0" rtl="0" algn="l">
              <a:spcBef>
                <a:spcPts val="0"/>
              </a:spcBef>
              <a:defRPr b="0" i="0" sz="1800" u="none" cap="none" strike="noStrike"/>
            </a:lvl7pPr>
            <a:lvl8pPr indent="0" lvl="7" marL="0" marR="0" rtl="0" algn="l">
              <a:spcBef>
                <a:spcPts val="0"/>
              </a:spcBef>
              <a:defRPr b="0" i="0" sz="1800" u="none" cap="none" strike="noStrike"/>
            </a:lvl8pPr>
            <a:lvl9pPr indent="0" lvl="8" marL="0" marR="0" rtl="0" algn="l">
              <a:spcBef>
                <a:spcPts val="0"/>
              </a:spcBef>
              <a:defRPr b="0" i="0" sz="1800" u="none" cap="none" strike="noStrike"/>
            </a:lvl9pPr>
          </a:lstStyle>
          <a:p/>
        </p:txBody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1026053" y="3262835"/>
            <a:ext cx="6048299" cy="750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1200"/>
              </a:spcBef>
              <a:buClr>
                <a:srgbClr val="1C7B70"/>
              </a:buClr>
              <a:buFont typeface="Arial"/>
              <a:buNone/>
              <a:defRPr sz="28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300"/>
              </a:spcBef>
              <a:buClr>
                <a:srgbClr val="1C7B70"/>
              </a:buClr>
              <a:buFont typeface="Arial"/>
              <a:buNone/>
              <a:defRPr sz="20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defRPr sz="20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defRPr sz="1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defRPr sz="1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30" name="Shape 1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941732" y="6285287"/>
            <a:ext cx="957299" cy="292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defRPr/>
            </a:lvl2pPr>
            <a:lvl3pPr indent="0" lvl="2" marL="0" marR="0" rtl="0" algn="l">
              <a:spcBef>
                <a:spcPts val="0"/>
              </a:spcBef>
              <a:defRPr/>
            </a:lvl3pPr>
            <a:lvl4pPr indent="0" lvl="3" marL="0" marR="0" rtl="0" algn="l">
              <a:spcBef>
                <a:spcPts val="0"/>
              </a:spcBef>
              <a:defRPr/>
            </a:lvl4pPr>
            <a:lvl5pPr indent="0" lvl="4" marL="0" marR="0" rtl="0" algn="l">
              <a:spcBef>
                <a:spcPts val="0"/>
              </a:spcBef>
              <a:defRPr/>
            </a:lvl5pPr>
            <a:lvl6pPr indent="0" lvl="5" marL="0" marR="0" rtl="0" algn="l">
              <a:spcBef>
                <a:spcPts val="0"/>
              </a:spcBef>
              <a:defRPr/>
            </a:lvl6pPr>
            <a:lvl7pPr indent="0" lvl="6" marL="0" marR="0" rtl="0" algn="l">
              <a:spcBef>
                <a:spcPts val="0"/>
              </a:spcBef>
              <a:defRPr/>
            </a:lvl7pPr>
            <a:lvl8pPr indent="0" lvl="7" marL="0" marR="0" rtl="0" algn="l">
              <a:spcBef>
                <a:spcPts val="0"/>
              </a:spcBef>
              <a:defRPr/>
            </a:lvl8pPr>
            <a:lvl9pPr indent="0" lvl="8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640"/>
              </a:spcBef>
              <a:buClr>
                <a:srgbClr val="888888"/>
              </a:buClr>
              <a:buFont typeface="Arial"/>
              <a:buNone/>
              <a:defRPr b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spcBef>
                <a:spcPts val="560"/>
              </a:spcBef>
              <a:buClr>
                <a:srgbClr val="888888"/>
              </a:buClr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spcBef>
                <a:spcPts val="480"/>
              </a:spcBef>
              <a:buClr>
                <a:srgbClr val="888888"/>
              </a:buClr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9" name="Shape 29"/>
          <p:cNvSpPr txBox="1"/>
          <p:nvPr/>
        </p:nvSpPr>
        <p:spPr>
          <a:xfrm>
            <a:off x="220050" y="6768600"/>
            <a:ext cx="2607900" cy="89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Divider 1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/>
        </p:nvSpPr>
        <p:spPr>
          <a:xfrm>
            <a:off x="0" y="0"/>
            <a:ext cx="9144000" cy="2891099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BFBFBF">
                  <a:alpha val="60392"/>
                </a:srgbClr>
              </a:gs>
            </a:gsLst>
            <a:lin ang="16200038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Shape 133"/>
          <p:cNvSpPr txBox="1"/>
          <p:nvPr>
            <p:ph type="ctrTitle"/>
          </p:nvPr>
        </p:nvSpPr>
        <p:spPr>
          <a:xfrm>
            <a:off x="2728910" y="1342505"/>
            <a:ext cx="6048299" cy="1625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defRPr b="0" i="0" sz="1800" u="none" cap="none" strike="noStrike"/>
            </a:lvl2pPr>
            <a:lvl3pPr indent="0" lvl="2" marL="0" marR="0" rtl="0" algn="l">
              <a:spcBef>
                <a:spcPts val="0"/>
              </a:spcBef>
              <a:defRPr b="0" i="0" sz="1800" u="none" cap="none" strike="noStrike"/>
            </a:lvl3pPr>
            <a:lvl4pPr indent="0" lvl="3" marL="0" marR="0" rtl="0" algn="l">
              <a:spcBef>
                <a:spcPts val="0"/>
              </a:spcBef>
              <a:defRPr b="0" i="0" sz="1800" u="none" cap="none" strike="noStrike"/>
            </a:lvl4pPr>
            <a:lvl5pPr indent="0" lvl="4" marL="0" marR="0" rtl="0" algn="l">
              <a:spcBef>
                <a:spcPts val="0"/>
              </a:spcBef>
              <a:defRPr b="0" i="0" sz="1800" u="none" cap="none" strike="noStrike"/>
            </a:lvl5pPr>
            <a:lvl6pPr indent="0" lvl="5" marL="0" marR="0" rtl="0" algn="l">
              <a:spcBef>
                <a:spcPts val="0"/>
              </a:spcBef>
              <a:defRPr b="0" i="0" sz="1800" u="none" cap="none" strike="noStrike"/>
            </a:lvl6pPr>
            <a:lvl7pPr indent="0" lvl="6" marL="0" marR="0" rtl="0" algn="l">
              <a:spcBef>
                <a:spcPts val="0"/>
              </a:spcBef>
              <a:defRPr b="0" i="0" sz="1800" u="none" cap="none" strike="noStrike"/>
            </a:lvl7pPr>
            <a:lvl8pPr indent="0" lvl="7" marL="0" marR="0" rtl="0" algn="l">
              <a:spcBef>
                <a:spcPts val="0"/>
              </a:spcBef>
              <a:defRPr b="0" i="0" sz="1800" u="none" cap="none" strike="noStrike"/>
            </a:lvl8pPr>
            <a:lvl9pPr indent="0" lvl="8" marL="0" marR="0" rtl="0" algn="l">
              <a:spcBef>
                <a:spcPts val="0"/>
              </a:spcBef>
              <a:defRPr b="0" i="0" sz="1800" u="none" cap="none" strike="noStrike"/>
            </a:lvl9pPr>
          </a:lstStyle>
          <a:p/>
        </p:txBody>
      </p:sp>
      <p:sp>
        <p:nvSpPr>
          <p:cNvPr id="134" name="Shape 134"/>
          <p:cNvSpPr txBox="1"/>
          <p:nvPr>
            <p:ph idx="1" type="subTitle"/>
          </p:nvPr>
        </p:nvSpPr>
        <p:spPr>
          <a:xfrm>
            <a:off x="2728913" y="3274484"/>
            <a:ext cx="6048299" cy="253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C95DD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C95DD"/>
              </a:buClr>
              <a:buFont typeface="Arial"/>
              <a:buNone/>
              <a:defRPr b="0" i="0" sz="2400" u="none" cap="none" strike="noStrik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C95DD"/>
              </a:buClr>
              <a:buFont typeface="Arial"/>
              <a:buNone/>
              <a:defRPr b="0" i="0" sz="2000" u="none" cap="none" strike="noStrik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C95DD"/>
              </a:buClr>
              <a:buFont typeface="Arial"/>
              <a:buNone/>
              <a:defRPr b="0" i="0" sz="1800" u="none" cap="none" strike="noStrik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C95DD"/>
              </a:buClr>
              <a:buFont typeface="Arial"/>
              <a:buNone/>
              <a:defRPr b="0" i="0" sz="1800" u="none" cap="none" strike="noStrik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49494"/>
              </a:buClr>
              <a:buFont typeface="Arial"/>
              <a:buNone/>
              <a:defRPr b="0" i="0" sz="2000" u="none" cap="none" strike="noStrik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49494"/>
              </a:buClr>
              <a:buFont typeface="Arial"/>
              <a:buNone/>
              <a:defRPr b="0" i="0" sz="2000" u="none" cap="none" strike="noStrik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49494"/>
              </a:buClr>
              <a:buFont typeface="Arial"/>
              <a:buNone/>
              <a:defRPr b="0" i="0" sz="2000" u="none" cap="none" strike="noStrik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49494"/>
              </a:buClr>
              <a:buFont typeface="Arial"/>
              <a:buNone/>
              <a:defRPr b="0" i="0" sz="2000" u="none" cap="none" strike="noStrik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Divider 3 -Large Text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 cap="flat" cmpd="sng" w="1270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Shape 137"/>
          <p:cNvSpPr/>
          <p:nvPr/>
        </p:nvSpPr>
        <p:spPr>
          <a:xfrm>
            <a:off x="0" y="6172200"/>
            <a:ext cx="9144000" cy="514499"/>
          </a:xfrm>
          <a:prstGeom prst="rect">
            <a:avLst/>
          </a:prstGeom>
          <a:solidFill>
            <a:srgbClr val="00786E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Shape 138"/>
          <p:cNvSpPr txBox="1"/>
          <p:nvPr/>
        </p:nvSpPr>
        <p:spPr>
          <a:xfrm flipH="1">
            <a:off x="8553449" y="6695328"/>
            <a:ext cx="533399" cy="1640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sp>
        <p:nvSpPr>
          <p:cNvPr id="139" name="Shape 139"/>
          <p:cNvSpPr txBox="1"/>
          <p:nvPr/>
        </p:nvSpPr>
        <p:spPr>
          <a:xfrm>
            <a:off x="366712" y="6691264"/>
            <a:ext cx="2274900" cy="1331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b="0" i="0" lang="en-US" sz="65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© 2015 Pivotal Software, Inc.  All rights reserved.</a:t>
            </a:r>
          </a:p>
        </p:txBody>
      </p:sp>
      <p:sp>
        <p:nvSpPr>
          <p:cNvPr id="140" name="Shape 140"/>
          <p:cNvSpPr txBox="1"/>
          <p:nvPr>
            <p:ph type="ctrTitle"/>
          </p:nvPr>
        </p:nvSpPr>
        <p:spPr>
          <a:xfrm>
            <a:off x="670454" y="2232377"/>
            <a:ext cx="6048299" cy="1805699"/>
          </a:xfrm>
          <a:prstGeom prst="rect">
            <a:avLst/>
          </a:prstGeom>
          <a:noFill/>
          <a:ln>
            <a:noFill/>
          </a:ln>
          <a:effectLst>
            <a:reflection blurRad="0" dir="5400000" dist="12700" endA="0" endPos="75000" fadeDir="5400012" kx="0" rotWithShape="0" algn="bl" stA="50000" stPos="0" sy="-100000" ky="0"/>
          </a:effectLst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9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defRPr b="0" i="0" sz="1800" u="none" cap="none" strike="noStrike"/>
            </a:lvl2pPr>
            <a:lvl3pPr indent="0" lvl="2" marL="0" marR="0" rtl="0" algn="l">
              <a:spcBef>
                <a:spcPts val="0"/>
              </a:spcBef>
              <a:defRPr b="0" i="0" sz="1800" u="none" cap="none" strike="noStrike"/>
            </a:lvl3pPr>
            <a:lvl4pPr indent="0" lvl="3" marL="0" marR="0" rtl="0" algn="l">
              <a:spcBef>
                <a:spcPts val="0"/>
              </a:spcBef>
              <a:defRPr b="0" i="0" sz="1800" u="none" cap="none" strike="noStrike"/>
            </a:lvl4pPr>
            <a:lvl5pPr indent="0" lvl="4" marL="0" marR="0" rtl="0" algn="l">
              <a:spcBef>
                <a:spcPts val="0"/>
              </a:spcBef>
              <a:defRPr b="0" i="0" sz="1800" u="none" cap="none" strike="noStrike"/>
            </a:lvl5pPr>
            <a:lvl6pPr indent="0" lvl="5" marL="0" marR="0" rtl="0" algn="l">
              <a:spcBef>
                <a:spcPts val="0"/>
              </a:spcBef>
              <a:defRPr b="0" i="0" sz="1800" u="none" cap="none" strike="noStrike"/>
            </a:lvl6pPr>
            <a:lvl7pPr indent="0" lvl="6" marL="0" marR="0" rtl="0" algn="l">
              <a:spcBef>
                <a:spcPts val="0"/>
              </a:spcBef>
              <a:defRPr b="0" i="0" sz="1800" u="none" cap="none" strike="noStrike"/>
            </a:lvl7pPr>
            <a:lvl8pPr indent="0" lvl="7" marL="0" marR="0" rtl="0" algn="l">
              <a:spcBef>
                <a:spcPts val="0"/>
              </a:spcBef>
              <a:defRPr b="0" i="0" sz="1800" u="none" cap="none" strike="noStrike"/>
            </a:lvl8pPr>
            <a:lvl9pPr indent="0" lvl="8" marL="0" marR="0" rtl="0" algn="l">
              <a:spcBef>
                <a:spcPts val="0"/>
              </a:spcBef>
              <a:defRPr b="0" i="0" sz="1800" u="none" cap="none" strike="noStrike"/>
            </a:lvl9pPr>
          </a:lstStyle>
          <a:p/>
        </p:txBody>
      </p:sp>
      <p:pic>
        <p:nvPicPr>
          <p:cNvPr id="141" name="Shape 141"/>
          <p:cNvPicPr preferRelativeResize="0"/>
          <p:nvPr/>
        </p:nvPicPr>
        <p:blipFill rotWithShape="1">
          <a:blip r:embed="rId2">
            <a:alphaModFix/>
          </a:blip>
          <a:srcRect b="26492" l="20047" r="18530" t="21654"/>
          <a:stretch/>
        </p:blipFill>
        <p:spPr>
          <a:xfrm>
            <a:off x="7926753" y="6190016"/>
            <a:ext cx="997199" cy="43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and Subtitle only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idx="1" type="body"/>
          </p:nvPr>
        </p:nvSpPr>
        <p:spPr>
          <a:xfrm>
            <a:off x="366712" y="1047749"/>
            <a:ext cx="8410499" cy="461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0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rtl="0">
              <a:spcBef>
                <a:spcPts val="0"/>
              </a:spcBef>
              <a:buFont typeface="Arial"/>
              <a:buNone/>
              <a:defRPr b="1" sz="2000"/>
            </a:lvl2pPr>
            <a:lvl3pPr indent="0" lvl="2" marL="914400" rtl="0">
              <a:spcBef>
                <a:spcPts val="0"/>
              </a:spcBef>
              <a:buFont typeface="Arial"/>
              <a:buNone/>
              <a:defRPr b="1" sz="1800"/>
            </a:lvl3pPr>
            <a:lvl4pPr indent="0" lvl="3" marL="1371600" rtl="0">
              <a:spcBef>
                <a:spcPts val="0"/>
              </a:spcBef>
              <a:buFont typeface="Arial"/>
              <a:buNone/>
              <a:defRPr b="1" sz="1600"/>
            </a:lvl4pPr>
            <a:lvl5pPr indent="0" lvl="4" marL="1828800" rtl="0">
              <a:spcBef>
                <a:spcPts val="0"/>
              </a:spcBef>
              <a:buFont typeface="Arial"/>
              <a:buNone/>
              <a:defRPr b="1" sz="1600"/>
            </a:lvl5pPr>
            <a:lvl6pPr indent="0" lvl="5" marL="2286000" rtl="0">
              <a:spcBef>
                <a:spcPts val="0"/>
              </a:spcBef>
              <a:buFont typeface="Arial"/>
              <a:buNone/>
              <a:defRPr b="1" sz="1600"/>
            </a:lvl6pPr>
            <a:lvl7pPr indent="0" lvl="6" marL="2743200" rtl="0">
              <a:spcBef>
                <a:spcPts val="0"/>
              </a:spcBef>
              <a:buFont typeface="Arial"/>
              <a:buNone/>
              <a:defRPr b="1" sz="1600"/>
            </a:lvl7pPr>
            <a:lvl8pPr indent="0" lvl="7" marL="3200400" rtl="0">
              <a:spcBef>
                <a:spcPts val="0"/>
              </a:spcBef>
              <a:buFont typeface="Arial"/>
              <a:buNone/>
              <a:defRPr b="1" sz="1600"/>
            </a:lvl8pPr>
            <a:lvl9pPr indent="0" lvl="8" marL="3657600" rtl="0">
              <a:spcBef>
                <a:spcPts val="0"/>
              </a:spcBef>
              <a:buFont typeface="Arial"/>
              <a:buNone/>
              <a:defRPr b="1" sz="1600"/>
            </a:lvl9pPr>
          </a:lstStyle>
          <a:p/>
        </p:txBody>
      </p:sp>
      <p:sp>
        <p:nvSpPr>
          <p:cNvPr id="144" name="Shape 144"/>
          <p:cNvSpPr txBox="1"/>
          <p:nvPr>
            <p:ph type="title"/>
          </p:nvPr>
        </p:nvSpPr>
        <p:spPr>
          <a:xfrm>
            <a:off x="366712" y="433916"/>
            <a:ext cx="8410499" cy="614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lnSpc>
                <a:spcPct val="90000"/>
              </a:lnSpc>
              <a:spcBef>
                <a:spcPts val="0"/>
              </a:spcBef>
              <a:defRPr sz="3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1_Title with Subtitle and Content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>
            <p:ph idx="1" type="body"/>
          </p:nvPr>
        </p:nvSpPr>
        <p:spPr>
          <a:xfrm>
            <a:off x="366712" y="1047749"/>
            <a:ext cx="8410499" cy="461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0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rtl="0">
              <a:spcBef>
                <a:spcPts val="0"/>
              </a:spcBef>
              <a:buFont typeface="Arial"/>
              <a:buNone/>
              <a:defRPr b="1" sz="2000"/>
            </a:lvl2pPr>
            <a:lvl3pPr indent="0" lvl="2" marL="914400" rtl="0">
              <a:spcBef>
                <a:spcPts val="0"/>
              </a:spcBef>
              <a:buFont typeface="Arial"/>
              <a:buNone/>
              <a:defRPr b="1" sz="1800"/>
            </a:lvl3pPr>
            <a:lvl4pPr indent="0" lvl="3" marL="1371600" rtl="0">
              <a:spcBef>
                <a:spcPts val="0"/>
              </a:spcBef>
              <a:buFont typeface="Arial"/>
              <a:buNone/>
              <a:defRPr b="1" sz="1600"/>
            </a:lvl4pPr>
            <a:lvl5pPr indent="0" lvl="4" marL="1828800" rtl="0">
              <a:spcBef>
                <a:spcPts val="0"/>
              </a:spcBef>
              <a:buFont typeface="Arial"/>
              <a:buNone/>
              <a:defRPr b="1" sz="1600"/>
            </a:lvl5pPr>
            <a:lvl6pPr indent="0" lvl="5" marL="2286000" rtl="0">
              <a:spcBef>
                <a:spcPts val="0"/>
              </a:spcBef>
              <a:buFont typeface="Arial"/>
              <a:buNone/>
              <a:defRPr b="1" sz="1600"/>
            </a:lvl6pPr>
            <a:lvl7pPr indent="0" lvl="6" marL="2743200" rtl="0">
              <a:spcBef>
                <a:spcPts val="0"/>
              </a:spcBef>
              <a:buFont typeface="Arial"/>
              <a:buNone/>
              <a:defRPr b="1" sz="1600"/>
            </a:lvl7pPr>
            <a:lvl8pPr indent="0" lvl="7" marL="3200400" rtl="0">
              <a:spcBef>
                <a:spcPts val="0"/>
              </a:spcBef>
              <a:buFont typeface="Arial"/>
              <a:buNone/>
              <a:defRPr b="1" sz="1600"/>
            </a:lvl8pPr>
            <a:lvl9pPr indent="0" lvl="8" marL="3657600" rtl="0">
              <a:spcBef>
                <a:spcPts val="0"/>
              </a:spcBef>
              <a:buFont typeface="Arial"/>
              <a:buNone/>
              <a:defRPr b="1" sz="1600"/>
            </a:lvl9pPr>
          </a:lstStyle>
          <a:p/>
        </p:txBody>
      </p:sp>
      <p:sp>
        <p:nvSpPr>
          <p:cNvPr id="147" name="Shape 147"/>
          <p:cNvSpPr txBox="1"/>
          <p:nvPr>
            <p:ph type="title"/>
          </p:nvPr>
        </p:nvSpPr>
        <p:spPr>
          <a:xfrm>
            <a:off x="366712" y="433916"/>
            <a:ext cx="8410499" cy="614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lnSpc>
                <a:spcPct val="90000"/>
              </a:lnSpc>
              <a:spcBef>
                <a:spcPts val="0"/>
              </a:spcBef>
              <a:defRPr sz="3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148" name="Shape 148"/>
          <p:cNvSpPr txBox="1"/>
          <p:nvPr>
            <p:ph idx="2" type="body"/>
          </p:nvPr>
        </p:nvSpPr>
        <p:spPr>
          <a:xfrm>
            <a:off x="366713" y="1892298"/>
            <a:ext cx="8410499" cy="4051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1200"/>
              </a:spcBef>
              <a:buClr>
                <a:schemeClr val="accent1"/>
              </a:buClr>
              <a:buFont typeface="Noto Symbo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300"/>
              </a:spcBef>
              <a:buClr>
                <a:schemeClr val="accent1"/>
              </a:buClr>
              <a:buFont typeface="Verdana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300"/>
              </a:spcBef>
              <a:buClr>
                <a:schemeClr val="accent1"/>
              </a:buClr>
              <a:buFont typeface="Verdana"/>
              <a:buChar char="▪"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34937" lvl="3" marL="1658937" rtl="0">
              <a:spcBef>
                <a:spcPts val="300"/>
              </a:spcBef>
              <a:buClr>
                <a:schemeClr val="accent1"/>
              </a:buClr>
              <a:buFont typeface="Verdana"/>
              <a:buChar char="—"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300"/>
              </a:spcBef>
              <a:buClr>
                <a:schemeClr val="accent1"/>
              </a:buClr>
              <a:buFont typeface="Verdana"/>
              <a:buChar char="»"/>
              <a:defRPr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, Content, graphic area on left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idx="2" type="pic"/>
          </p:nvPr>
        </p:nvSpPr>
        <p:spPr>
          <a:xfrm>
            <a:off x="366712" y="1432982"/>
            <a:ext cx="2073300" cy="451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None/>
              <a:defRPr/>
            </a:lvl1pPr>
          </a:lstStyle>
          <a:p/>
        </p:txBody>
      </p:sp>
      <p:sp>
        <p:nvSpPr>
          <p:cNvPr id="151" name="Shape 151"/>
          <p:cNvSpPr txBox="1"/>
          <p:nvPr>
            <p:ph type="title"/>
          </p:nvPr>
        </p:nvSpPr>
        <p:spPr>
          <a:xfrm>
            <a:off x="366712" y="433916"/>
            <a:ext cx="8410499" cy="614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lnSpc>
                <a:spcPct val="90000"/>
              </a:lnSpc>
              <a:spcBef>
                <a:spcPts val="0"/>
              </a:spcBef>
              <a:defRPr sz="3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x="2728913" y="1432982"/>
            <a:ext cx="6048299" cy="45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1200"/>
              </a:spcBef>
              <a:buClr>
                <a:schemeClr val="accent1"/>
              </a:buClr>
              <a:buFont typeface="Noto Symbo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300"/>
              </a:spcBef>
              <a:buClr>
                <a:schemeClr val="accent1"/>
              </a:buClr>
              <a:buFont typeface="Verdana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300"/>
              </a:spcBef>
              <a:buClr>
                <a:schemeClr val="accent1"/>
              </a:buClr>
              <a:buFont typeface="Verdana"/>
              <a:buChar char="▪"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34937" lvl="3" marL="1658937" rtl="0">
              <a:spcBef>
                <a:spcPts val="300"/>
              </a:spcBef>
              <a:buClr>
                <a:schemeClr val="accent1"/>
              </a:buClr>
              <a:buFont typeface="Verdana"/>
              <a:buChar char="—"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300"/>
              </a:spcBef>
              <a:buClr>
                <a:schemeClr val="accent1"/>
              </a:buClr>
              <a:buFont typeface="Verdana"/>
              <a:buChar char="»"/>
              <a:defRPr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, Subtitle, and Content with graphic area at left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>
            <p:ph idx="2" type="pic"/>
          </p:nvPr>
        </p:nvSpPr>
        <p:spPr>
          <a:xfrm>
            <a:off x="366712" y="1892300"/>
            <a:ext cx="2073300" cy="4051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None/>
              <a:defRPr/>
            </a:lvl1pPr>
          </a:lstStyle>
          <a:p/>
        </p:txBody>
      </p:sp>
      <p:sp>
        <p:nvSpPr>
          <p:cNvPr id="155" name="Shape 155"/>
          <p:cNvSpPr txBox="1"/>
          <p:nvPr>
            <p:ph type="title"/>
          </p:nvPr>
        </p:nvSpPr>
        <p:spPr>
          <a:xfrm>
            <a:off x="366712" y="433916"/>
            <a:ext cx="8410499" cy="614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lnSpc>
                <a:spcPct val="90000"/>
              </a:lnSpc>
              <a:spcBef>
                <a:spcPts val="0"/>
              </a:spcBef>
              <a:defRPr sz="3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366712" y="1047749"/>
            <a:ext cx="8410499" cy="461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0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rtl="0">
              <a:spcBef>
                <a:spcPts val="0"/>
              </a:spcBef>
              <a:buFont typeface="Arial"/>
              <a:buNone/>
              <a:defRPr b="1" sz="2000"/>
            </a:lvl2pPr>
            <a:lvl3pPr indent="0" lvl="2" marL="914400" rtl="0">
              <a:spcBef>
                <a:spcPts val="0"/>
              </a:spcBef>
              <a:buFont typeface="Arial"/>
              <a:buNone/>
              <a:defRPr b="1" sz="1800"/>
            </a:lvl3pPr>
            <a:lvl4pPr indent="0" lvl="3" marL="1371600" rtl="0">
              <a:spcBef>
                <a:spcPts val="0"/>
              </a:spcBef>
              <a:buFont typeface="Arial"/>
              <a:buNone/>
              <a:defRPr b="1" sz="1600"/>
            </a:lvl4pPr>
            <a:lvl5pPr indent="0" lvl="4" marL="1828800" rtl="0">
              <a:spcBef>
                <a:spcPts val="0"/>
              </a:spcBef>
              <a:buFont typeface="Arial"/>
              <a:buNone/>
              <a:defRPr b="1" sz="1600"/>
            </a:lvl5pPr>
            <a:lvl6pPr indent="0" lvl="5" marL="2286000" rtl="0">
              <a:spcBef>
                <a:spcPts val="0"/>
              </a:spcBef>
              <a:buFont typeface="Arial"/>
              <a:buNone/>
              <a:defRPr b="1" sz="1600"/>
            </a:lvl6pPr>
            <a:lvl7pPr indent="0" lvl="6" marL="2743200" rtl="0">
              <a:spcBef>
                <a:spcPts val="0"/>
              </a:spcBef>
              <a:buFont typeface="Arial"/>
              <a:buNone/>
              <a:defRPr b="1" sz="1600"/>
            </a:lvl7pPr>
            <a:lvl8pPr indent="0" lvl="7" marL="3200400" rtl="0">
              <a:spcBef>
                <a:spcPts val="0"/>
              </a:spcBef>
              <a:buFont typeface="Arial"/>
              <a:buNone/>
              <a:defRPr b="1" sz="1600"/>
            </a:lvl8pPr>
            <a:lvl9pPr indent="0" lvl="8" marL="3657600" rtl="0">
              <a:spcBef>
                <a:spcPts val="0"/>
              </a:spcBef>
              <a:buFont typeface="Arial"/>
              <a:buNone/>
              <a:defRPr b="1" sz="1600"/>
            </a:lvl9pPr>
          </a:lstStyle>
          <a:p/>
        </p:txBody>
      </p:sp>
      <p:sp>
        <p:nvSpPr>
          <p:cNvPr id="157" name="Shape 157"/>
          <p:cNvSpPr txBox="1"/>
          <p:nvPr>
            <p:ph idx="3" type="body"/>
          </p:nvPr>
        </p:nvSpPr>
        <p:spPr>
          <a:xfrm>
            <a:off x="2728913" y="1892298"/>
            <a:ext cx="6048299" cy="4051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1200"/>
              </a:spcBef>
              <a:buClr>
                <a:schemeClr val="accent1"/>
              </a:buClr>
              <a:buFont typeface="Noto Symbo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300"/>
              </a:spcBef>
              <a:buClr>
                <a:schemeClr val="accent1"/>
              </a:buClr>
              <a:buFont typeface="Verdana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300"/>
              </a:spcBef>
              <a:buClr>
                <a:schemeClr val="accent1"/>
              </a:buClr>
              <a:buFont typeface="Verdana"/>
              <a:buChar char="▪"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34937" lvl="3" marL="1658937" rtl="0">
              <a:spcBef>
                <a:spcPts val="300"/>
              </a:spcBef>
              <a:buClr>
                <a:schemeClr val="accent1"/>
              </a:buClr>
              <a:buFont typeface="Verdana"/>
              <a:buChar char="—"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300"/>
              </a:spcBef>
              <a:buClr>
                <a:schemeClr val="accent1"/>
              </a:buClr>
              <a:buFont typeface="Verdana"/>
              <a:buChar char="»"/>
              <a:defRPr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wo Columns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type="title"/>
          </p:nvPr>
        </p:nvSpPr>
        <p:spPr>
          <a:xfrm>
            <a:off x="366712" y="433916"/>
            <a:ext cx="8410499" cy="614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lnSpc>
                <a:spcPct val="90000"/>
              </a:lnSpc>
              <a:spcBef>
                <a:spcPts val="0"/>
              </a:spcBef>
              <a:defRPr sz="3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366712" y="1432982"/>
            <a:ext cx="4032600" cy="45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1200"/>
              </a:spcBef>
              <a:buClr>
                <a:schemeClr val="accent1"/>
              </a:buClr>
              <a:buFont typeface="Noto Symbo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300"/>
              </a:spcBef>
              <a:buClr>
                <a:schemeClr val="accent1"/>
              </a:buClr>
              <a:buFont typeface="Verdana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300"/>
              </a:spcBef>
              <a:buClr>
                <a:schemeClr val="accent1"/>
              </a:buClr>
              <a:buFont typeface="Verdana"/>
              <a:buChar char="▪"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34937" lvl="3" marL="1658937" rtl="0">
              <a:spcBef>
                <a:spcPts val="300"/>
              </a:spcBef>
              <a:buClr>
                <a:schemeClr val="accent1"/>
              </a:buClr>
              <a:buFont typeface="Verdana"/>
              <a:buChar char="—"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300"/>
              </a:spcBef>
              <a:buClr>
                <a:schemeClr val="accent1"/>
              </a:buClr>
              <a:buFont typeface="Verdana"/>
              <a:buChar char="»"/>
              <a:defRPr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1" name="Shape 161"/>
          <p:cNvSpPr txBox="1"/>
          <p:nvPr>
            <p:ph idx="2" type="body"/>
          </p:nvPr>
        </p:nvSpPr>
        <p:spPr>
          <a:xfrm>
            <a:off x="4744823" y="1432982"/>
            <a:ext cx="4032600" cy="45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1200"/>
              </a:spcBef>
              <a:buClr>
                <a:schemeClr val="accent1"/>
              </a:buClr>
              <a:buFont typeface="Noto Symbo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300"/>
              </a:spcBef>
              <a:buClr>
                <a:schemeClr val="accent1"/>
              </a:buClr>
              <a:buFont typeface="Verdana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300"/>
              </a:spcBef>
              <a:buClr>
                <a:schemeClr val="accent1"/>
              </a:buClr>
              <a:buFont typeface="Verdana"/>
              <a:buChar char="▪"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34937" lvl="3" marL="1658937" rtl="0">
              <a:spcBef>
                <a:spcPts val="300"/>
              </a:spcBef>
              <a:buClr>
                <a:schemeClr val="accent1"/>
              </a:buClr>
              <a:buFont typeface="Verdana"/>
              <a:buChar char="—"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300"/>
              </a:spcBef>
              <a:buClr>
                <a:schemeClr val="accent1"/>
              </a:buClr>
              <a:buFont typeface="Verdana"/>
              <a:buChar char="»"/>
              <a:defRPr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Footer bar only">
    <p:bg>
      <p:bgPr>
        <a:solidFill>
          <a:schemeClr val="lt1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lack background"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 cap="flat" cmpd="sng" w="1270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Shape 165"/>
          <p:cNvSpPr/>
          <p:nvPr/>
        </p:nvSpPr>
        <p:spPr>
          <a:xfrm>
            <a:off x="0" y="6172200"/>
            <a:ext cx="9144000" cy="514499"/>
          </a:xfrm>
          <a:prstGeom prst="rect">
            <a:avLst/>
          </a:prstGeom>
          <a:solidFill>
            <a:srgbClr val="00786E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Shape 166"/>
          <p:cNvSpPr txBox="1"/>
          <p:nvPr/>
        </p:nvSpPr>
        <p:spPr>
          <a:xfrm flipH="1">
            <a:off x="8553449" y="6695328"/>
            <a:ext cx="533399" cy="1640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sp>
        <p:nvSpPr>
          <p:cNvPr id="167" name="Shape 167"/>
          <p:cNvSpPr txBox="1"/>
          <p:nvPr/>
        </p:nvSpPr>
        <p:spPr>
          <a:xfrm>
            <a:off x="366712" y="6691264"/>
            <a:ext cx="2274900" cy="1331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b="0" i="0" lang="en-US" sz="65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© Copyright 2014 Pivotal. All rights reserved.</a:t>
            </a:r>
          </a:p>
        </p:txBody>
      </p:sp>
      <p:pic>
        <p:nvPicPr>
          <p:cNvPr id="168" name="Shape 16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941732" y="6285287"/>
            <a:ext cx="957299" cy="292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Pivotal Title Slide">
    <p:bg>
      <p:bgPr>
        <a:solidFill>
          <a:schemeClr val="accent1"/>
        </a:solidFill>
      </p:bgPr>
    </p:bg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1" name="Shape 171"/>
          <p:cNvPicPr preferRelativeResize="0"/>
          <p:nvPr/>
        </p:nvPicPr>
        <p:blipFill rotWithShape="1">
          <a:blip r:embed="rId2">
            <a:alphaModFix/>
          </a:blip>
          <a:srcRect b="26492" l="20047" r="18530" t="21654"/>
          <a:stretch/>
        </p:blipFill>
        <p:spPr>
          <a:xfrm>
            <a:off x="1687232" y="1987593"/>
            <a:ext cx="5842499" cy="2575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rtl="0" algn="l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rtl="0" algn="l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rtl="0" algn="l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rtl="0" algn="l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rtl="0" algn="l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ransition Slide 1"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Shape 174"/>
          <p:cNvSpPr txBox="1"/>
          <p:nvPr>
            <p:ph type="ctrTitle"/>
          </p:nvPr>
        </p:nvSpPr>
        <p:spPr>
          <a:xfrm>
            <a:off x="426914" y="1713732"/>
            <a:ext cx="8259899" cy="22604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95DD"/>
              </a:buClr>
              <a:buFont typeface="Arial"/>
              <a:buNone/>
              <a:defRPr b="0" i="0" sz="3200" u="none" cap="none" strike="noStrike">
                <a:solidFill>
                  <a:srgbClr val="2C95D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defRPr b="0" i="0" sz="1800" u="none" cap="none" strike="noStrike"/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defRPr b="0" i="0" sz="1800" u="none" cap="none" strike="noStrike"/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defRPr b="0" i="0" sz="1800" u="none" cap="none" strike="noStrike"/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defRPr b="0" i="0" sz="1800" u="none" cap="none" strike="noStrike"/>
            </a:lvl5pPr>
            <a:lvl6pPr indent="-45" lvl="5" marL="342945" marR="0" rtl="0" algn="l">
              <a:spcBef>
                <a:spcPts val="0"/>
              </a:spcBef>
              <a:spcAft>
                <a:spcPts val="0"/>
              </a:spcAft>
              <a:defRPr b="0" i="0" sz="1800" u="none" cap="none" strike="noStrike"/>
            </a:lvl6pPr>
            <a:lvl7pPr indent="-91" lvl="6" marL="685891" marR="0" rtl="0" algn="l">
              <a:spcBef>
                <a:spcPts val="0"/>
              </a:spcBef>
              <a:spcAft>
                <a:spcPts val="0"/>
              </a:spcAft>
              <a:defRPr b="0" i="0" sz="1800" u="none" cap="none" strike="noStrike"/>
            </a:lvl7pPr>
            <a:lvl8pPr indent="-137" lvl="7" marL="1028837" marR="0" rtl="0" algn="l">
              <a:spcBef>
                <a:spcPts val="0"/>
              </a:spcBef>
              <a:spcAft>
                <a:spcPts val="0"/>
              </a:spcAft>
              <a:defRPr b="0" i="0" sz="1800" u="none" cap="none" strike="noStrike"/>
            </a:lvl8pPr>
            <a:lvl9pPr indent="-182" lvl="8" marL="1371782" marR="0" rtl="0" algn="l">
              <a:spcBef>
                <a:spcPts val="0"/>
              </a:spcBef>
              <a:spcAft>
                <a:spcPts val="0"/>
              </a:spcAft>
              <a:defRPr b="0" i="0" sz="1800" u="none" cap="none" strike="noStrike"/>
            </a:lvl9pPr>
          </a:lstStyle>
          <a:p/>
        </p:txBody>
      </p:sp>
      <p:sp>
        <p:nvSpPr>
          <p:cNvPr id="175" name="Shape 175"/>
          <p:cNvSpPr txBox="1"/>
          <p:nvPr>
            <p:ph idx="1" type="subTitle"/>
          </p:nvPr>
        </p:nvSpPr>
        <p:spPr>
          <a:xfrm>
            <a:off x="426914" y="4026906"/>
            <a:ext cx="8259899" cy="908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5" lvl="1" marL="342945" marR="0" rtl="0" algn="ctr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91" lvl="2" marL="685891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37" lvl="3" marL="1028837" marR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82" lvl="4" marL="1371782" marR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" lvl="5" marL="1714728" marR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74" lvl="6" marL="2057674" marR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20" lvl="7" marL="2400620" marR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65" lvl="8" marL="2743565" marR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76" name="Shape 17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644664" y="6090521"/>
            <a:ext cx="977400" cy="506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Shape 177"/>
          <p:cNvPicPr preferRelativeResize="0"/>
          <p:nvPr/>
        </p:nvPicPr>
        <p:blipFill rotWithShape="1">
          <a:blip r:embed="rId3">
            <a:alphaModFix/>
          </a:blip>
          <a:srcRect b="26492" l="20047" r="18530" t="21654"/>
          <a:stretch/>
        </p:blipFill>
        <p:spPr>
          <a:xfrm>
            <a:off x="229337" y="6266294"/>
            <a:ext cx="956699" cy="421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1_Title and Conte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366712" y="433916"/>
            <a:ext cx="8410574" cy="6138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lnSpc>
                <a:spcPct val="90000"/>
              </a:lnSpc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366712" y="1432983"/>
            <a:ext cx="8410574" cy="451061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1200"/>
              </a:spcBef>
              <a:buClr>
                <a:schemeClr val="accent1"/>
              </a:buClr>
              <a:buFont typeface="Noto Symbol"/>
              <a:buChar char="•"/>
              <a:defRPr/>
            </a:lvl1pPr>
            <a:lvl2pPr lvl="1" rtl="0">
              <a:spcBef>
                <a:spcPts val="300"/>
              </a:spcBef>
              <a:buClr>
                <a:schemeClr val="accent1"/>
              </a:buClr>
              <a:buFont typeface="Verdana"/>
              <a:buChar char="–"/>
              <a:defRPr/>
            </a:lvl2pPr>
            <a:lvl3pPr lvl="2" rtl="0">
              <a:spcBef>
                <a:spcPts val="300"/>
              </a:spcBef>
              <a:buClr>
                <a:schemeClr val="accent1"/>
              </a:buClr>
              <a:buFont typeface="Verdana"/>
              <a:buChar char="▪"/>
              <a:defRPr/>
            </a:lvl3pPr>
            <a:lvl4pPr indent="-84138" lvl="3" marL="1658938" rtl="0">
              <a:spcBef>
                <a:spcPts val="300"/>
              </a:spcBef>
              <a:buClr>
                <a:schemeClr val="accent1"/>
              </a:buClr>
              <a:buFont typeface="Verdana"/>
              <a:buChar char="—"/>
              <a:defRPr/>
            </a:lvl4pPr>
            <a:lvl5pPr lvl="4" rtl="0">
              <a:spcBef>
                <a:spcPts val="300"/>
              </a:spcBef>
              <a:buClr>
                <a:schemeClr val="accent1"/>
              </a:buClr>
              <a:buFont typeface="Verdana"/>
              <a:buChar char="»"/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defRPr>
                <a:solidFill>
                  <a:srgbClr val="00685D"/>
                </a:solidFill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x="457200" y="1600200"/>
            <a:ext cx="8229600" cy="496757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556792" y="6333132"/>
            <a:ext cx="548699" cy="5246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 algn="l">
              <a:spcBef>
                <a:spcPts val="0"/>
              </a:spcBef>
              <a:defRPr b="1" sz="4000" cap="none"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2000">
                <a:solidFill>
                  <a:srgbClr val="888888"/>
                </a:solidFill>
              </a:defRPr>
            </a:lvl1pPr>
            <a:lvl2pPr indent="0" lvl="1" marL="4572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800">
                <a:solidFill>
                  <a:srgbClr val="888888"/>
                </a:solidFill>
              </a:defRPr>
            </a:lvl2pPr>
            <a:lvl3pPr indent="0" lvl="2" marL="9144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600">
                <a:solidFill>
                  <a:srgbClr val="888888"/>
                </a:solidFill>
              </a:defRPr>
            </a:lvl3pPr>
            <a:lvl4pPr indent="0" lvl="3" marL="13716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4pPr>
            <a:lvl5pPr indent="0" lvl="4" marL="18288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5pPr>
            <a:lvl6pPr indent="0" lvl="5" marL="22860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6pPr>
            <a:lvl7pPr indent="0" lvl="6" marL="27432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7pPr>
            <a:lvl8pPr indent="0" lvl="7" marL="32004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8pPr>
            <a:lvl9pPr indent="0" lvl="8" marL="36576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 sz="2800"/>
            </a:lvl1pPr>
            <a:lvl2pPr lvl="1" rtl="0">
              <a:spcBef>
                <a:spcPts val="0"/>
              </a:spcBef>
              <a:defRPr sz="2400"/>
            </a:lvl2pPr>
            <a:lvl3pPr lvl="2" rtl="0">
              <a:spcBef>
                <a:spcPts val="0"/>
              </a:spcBef>
              <a:defRPr sz="2000"/>
            </a:lvl3pPr>
            <a:lvl4pPr lvl="3" rtl="0">
              <a:spcBef>
                <a:spcPts val="0"/>
              </a:spcBef>
              <a:defRPr sz="1800"/>
            </a:lvl4pPr>
            <a:lvl5pPr lvl="4" rtl="0">
              <a:spcBef>
                <a:spcPts val="0"/>
              </a:spcBef>
              <a:defRPr sz="1800"/>
            </a:lvl5pPr>
            <a:lvl6pPr lvl="5" rtl="0">
              <a:spcBef>
                <a:spcPts val="0"/>
              </a:spcBef>
              <a:defRPr sz="1800"/>
            </a:lvl6pPr>
            <a:lvl7pPr lvl="6" rtl="0">
              <a:spcBef>
                <a:spcPts val="0"/>
              </a:spcBef>
              <a:defRPr sz="1800"/>
            </a:lvl7pPr>
            <a:lvl8pPr lvl="7" rtl="0">
              <a:spcBef>
                <a:spcPts val="0"/>
              </a:spcBef>
              <a:defRPr sz="1800"/>
            </a:lvl8pPr>
            <a:lvl9pPr lvl="8"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52" name="Shape 52"/>
          <p:cNvSpPr txBox="1"/>
          <p:nvPr>
            <p:ph idx="2" type="body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 sz="2800"/>
            </a:lvl1pPr>
            <a:lvl2pPr lvl="1" rtl="0">
              <a:spcBef>
                <a:spcPts val="0"/>
              </a:spcBef>
              <a:defRPr sz="2400"/>
            </a:lvl2pPr>
            <a:lvl3pPr lvl="2" rtl="0">
              <a:spcBef>
                <a:spcPts val="0"/>
              </a:spcBef>
              <a:defRPr sz="2000"/>
            </a:lvl3pPr>
            <a:lvl4pPr lvl="3" rtl="0">
              <a:spcBef>
                <a:spcPts val="0"/>
              </a:spcBef>
              <a:defRPr sz="1800"/>
            </a:lvl4pPr>
            <a:lvl5pPr lvl="4" rtl="0">
              <a:spcBef>
                <a:spcPts val="0"/>
              </a:spcBef>
              <a:defRPr sz="1800"/>
            </a:lvl5pPr>
            <a:lvl6pPr lvl="5" rtl="0">
              <a:spcBef>
                <a:spcPts val="0"/>
              </a:spcBef>
              <a:defRPr sz="1800"/>
            </a:lvl6pPr>
            <a:lvl7pPr lvl="6" rtl="0">
              <a:spcBef>
                <a:spcPts val="0"/>
              </a:spcBef>
              <a:defRPr sz="1800"/>
            </a:lvl7pPr>
            <a:lvl8pPr lvl="7" rtl="0">
              <a:spcBef>
                <a:spcPts val="0"/>
              </a:spcBef>
              <a:defRPr sz="1800"/>
            </a:lvl8pPr>
            <a:lvl9pPr lvl="8"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53" name="Shape 53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rtl="0">
              <a:spcBef>
                <a:spcPts val="0"/>
              </a:spcBef>
              <a:buFont typeface="Calibri"/>
              <a:buNone/>
              <a:defRPr b="1" sz="2400"/>
            </a:lvl1pPr>
            <a:lvl2pPr indent="0" lvl="1" marL="457200" rtl="0">
              <a:spcBef>
                <a:spcPts val="0"/>
              </a:spcBef>
              <a:buFont typeface="Calibri"/>
              <a:buNone/>
              <a:defRPr b="1" sz="2000"/>
            </a:lvl2pPr>
            <a:lvl3pPr indent="0" lvl="2" marL="914400" rtl="0">
              <a:spcBef>
                <a:spcPts val="0"/>
              </a:spcBef>
              <a:buFont typeface="Calibri"/>
              <a:buNone/>
              <a:defRPr b="1" sz="1800"/>
            </a:lvl3pPr>
            <a:lvl4pPr indent="0" lvl="3" marL="1371600" rtl="0">
              <a:spcBef>
                <a:spcPts val="0"/>
              </a:spcBef>
              <a:buFont typeface="Calibri"/>
              <a:buNone/>
              <a:defRPr b="1" sz="1600"/>
            </a:lvl4pPr>
            <a:lvl5pPr indent="0" lvl="4" marL="1828800" rtl="0">
              <a:spcBef>
                <a:spcPts val="0"/>
              </a:spcBef>
              <a:buFont typeface="Calibri"/>
              <a:buNone/>
              <a:defRPr b="1" sz="1600"/>
            </a:lvl5pPr>
            <a:lvl6pPr indent="0" lvl="5" marL="2286000" rtl="0">
              <a:spcBef>
                <a:spcPts val="0"/>
              </a:spcBef>
              <a:buFont typeface="Calibri"/>
              <a:buNone/>
              <a:defRPr b="1" sz="1600"/>
            </a:lvl6pPr>
            <a:lvl7pPr indent="0" lvl="6" marL="2743200" rtl="0">
              <a:spcBef>
                <a:spcPts val="0"/>
              </a:spcBef>
              <a:buFont typeface="Calibri"/>
              <a:buNone/>
              <a:defRPr b="1" sz="1600"/>
            </a:lvl7pPr>
            <a:lvl8pPr indent="0" lvl="7" marL="3200400" rtl="0">
              <a:spcBef>
                <a:spcPts val="0"/>
              </a:spcBef>
              <a:buFont typeface="Calibri"/>
              <a:buNone/>
              <a:defRPr b="1" sz="1600"/>
            </a:lvl8pPr>
            <a:lvl9pPr indent="0" lvl="8" marL="3657600" rtl="0">
              <a:spcBef>
                <a:spcPts val="0"/>
              </a:spcBef>
              <a:buFont typeface="Calibri"/>
              <a:buNone/>
              <a:defRPr b="1" sz="1600"/>
            </a:lvl9pPr>
          </a:lstStyle>
          <a:p/>
        </p:txBody>
      </p:sp>
      <p:sp>
        <p:nvSpPr>
          <p:cNvPr id="59" name="Shape 59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 sz="2400"/>
            </a:lvl1pPr>
            <a:lvl2pPr lvl="1" rtl="0">
              <a:spcBef>
                <a:spcPts val="0"/>
              </a:spcBef>
              <a:defRPr sz="2000"/>
            </a:lvl2pPr>
            <a:lvl3pPr lvl="2" rtl="0">
              <a:spcBef>
                <a:spcPts val="0"/>
              </a:spcBef>
              <a:defRPr sz="1800"/>
            </a:lvl3pPr>
            <a:lvl4pPr lvl="3" rtl="0">
              <a:spcBef>
                <a:spcPts val="0"/>
              </a:spcBef>
              <a:defRPr sz="1600"/>
            </a:lvl4pPr>
            <a:lvl5pPr lvl="4" rtl="0">
              <a:spcBef>
                <a:spcPts val="0"/>
              </a:spcBef>
              <a:defRPr sz="1600"/>
            </a:lvl5pPr>
            <a:lvl6pPr lvl="5" rtl="0">
              <a:spcBef>
                <a:spcPts val="0"/>
              </a:spcBef>
              <a:defRPr sz="1600"/>
            </a:lvl6pPr>
            <a:lvl7pPr lvl="6" rtl="0">
              <a:spcBef>
                <a:spcPts val="0"/>
              </a:spcBef>
              <a:defRPr sz="1600"/>
            </a:lvl7pPr>
            <a:lvl8pPr lvl="7" rtl="0">
              <a:spcBef>
                <a:spcPts val="0"/>
              </a:spcBef>
              <a:defRPr sz="1600"/>
            </a:lvl8pPr>
            <a:lvl9pPr lvl="8" rtl="0">
              <a:spcBef>
                <a:spcPts val="0"/>
              </a:spcBef>
              <a:defRPr sz="1600"/>
            </a:lvl9pPr>
          </a:lstStyle>
          <a:p/>
        </p:txBody>
      </p:sp>
      <p:sp>
        <p:nvSpPr>
          <p:cNvPr id="60" name="Shape 60"/>
          <p:cNvSpPr txBox="1"/>
          <p:nvPr>
            <p:ph idx="3" type="body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rtl="0">
              <a:spcBef>
                <a:spcPts val="0"/>
              </a:spcBef>
              <a:buFont typeface="Calibri"/>
              <a:buNone/>
              <a:defRPr b="1" sz="2400"/>
            </a:lvl1pPr>
            <a:lvl2pPr indent="0" lvl="1" marL="457200" rtl="0">
              <a:spcBef>
                <a:spcPts val="0"/>
              </a:spcBef>
              <a:buFont typeface="Calibri"/>
              <a:buNone/>
              <a:defRPr b="1" sz="2000"/>
            </a:lvl2pPr>
            <a:lvl3pPr indent="0" lvl="2" marL="914400" rtl="0">
              <a:spcBef>
                <a:spcPts val="0"/>
              </a:spcBef>
              <a:buFont typeface="Calibri"/>
              <a:buNone/>
              <a:defRPr b="1" sz="1800"/>
            </a:lvl3pPr>
            <a:lvl4pPr indent="0" lvl="3" marL="1371600" rtl="0">
              <a:spcBef>
                <a:spcPts val="0"/>
              </a:spcBef>
              <a:buFont typeface="Calibri"/>
              <a:buNone/>
              <a:defRPr b="1" sz="1600"/>
            </a:lvl4pPr>
            <a:lvl5pPr indent="0" lvl="4" marL="1828800" rtl="0">
              <a:spcBef>
                <a:spcPts val="0"/>
              </a:spcBef>
              <a:buFont typeface="Calibri"/>
              <a:buNone/>
              <a:defRPr b="1" sz="1600"/>
            </a:lvl5pPr>
            <a:lvl6pPr indent="0" lvl="5" marL="2286000" rtl="0">
              <a:spcBef>
                <a:spcPts val="0"/>
              </a:spcBef>
              <a:buFont typeface="Calibri"/>
              <a:buNone/>
              <a:defRPr b="1" sz="1600"/>
            </a:lvl6pPr>
            <a:lvl7pPr indent="0" lvl="6" marL="2743200" rtl="0">
              <a:spcBef>
                <a:spcPts val="0"/>
              </a:spcBef>
              <a:buFont typeface="Calibri"/>
              <a:buNone/>
              <a:defRPr b="1" sz="1600"/>
            </a:lvl7pPr>
            <a:lvl8pPr indent="0" lvl="7" marL="3200400" rtl="0">
              <a:spcBef>
                <a:spcPts val="0"/>
              </a:spcBef>
              <a:buFont typeface="Calibri"/>
              <a:buNone/>
              <a:defRPr b="1" sz="1600"/>
            </a:lvl8pPr>
            <a:lvl9pPr indent="0" lvl="8" marL="3657600" rtl="0">
              <a:spcBef>
                <a:spcPts val="0"/>
              </a:spcBef>
              <a:buFont typeface="Calibri"/>
              <a:buNone/>
              <a:defRPr b="1" sz="1600"/>
            </a:lvl9pPr>
          </a:lstStyle>
          <a:p/>
        </p:txBody>
      </p:sp>
      <p:sp>
        <p:nvSpPr>
          <p:cNvPr id="61" name="Shape 61"/>
          <p:cNvSpPr txBox="1"/>
          <p:nvPr>
            <p:ph idx="4" type="body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 sz="2400"/>
            </a:lvl1pPr>
            <a:lvl2pPr lvl="1" rtl="0">
              <a:spcBef>
                <a:spcPts val="0"/>
              </a:spcBef>
              <a:defRPr sz="2000"/>
            </a:lvl2pPr>
            <a:lvl3pPr lvl="2" rtl="0">
              <a:spcBef>
                <a:spcPts val="0"/>
              </a:spcBef>
              <a:defRPr sz="1800"/>
            </a:lvl3pPr>
            <a:lvl4pPr lvl="3" rtl="0">
              <a:spcBef>
                <a:spcPts val="0"/>
              </a:spcBef>
              <a:defRPr sz="1600"/>
            </a:lvl4pPr>
            <a:lvl5pPr lvl="4" rtl="0">
              <a:spcBef>
                <a:spcPts val="0"/>
              </a:spcBef>
              <a:defRPr sz="1600"/>
            </a:lvl5pPr>
            <a:lvl6pPr lvl="5" rtl="0">
              <a:spcBef>
                <a:spcPts val="0"/>
              </a:spcBef>
              <a:defRPr sz="1600"/>
            </a:lvl6pPr>
            <a:lvl7pPr lvl="6" rtl="0">
              <a:spcBef>
                <a:spcPts val="0"/>
              </a:spcBef>
              <a:defRPr sz="1600"/>
            </a:lvl7pPr>
            <a:lvl8pPr lvl="7" rtl="0">
              <a:spcBef>
                <a:spcPts val="0"/>
              </a:spcBef>
              <a:defRPr sz="1600"/>
            </a:lvl8pPr>
            <a:lvl9pPr lvl="8" rtl="0">
              <a:spcBef>
                <a:spcPts val="0"/>
              </a:spcBef>
              <a:defRPr sz="1600"/>
            </a:lvl9pPr>
          </a:lstStyle>
          <a:p/>
        </p:txBody>
      </p:sp>
      <p:sp>
        <p:nvSpPr>
          <p:cNvPr id="62" name="Shape 62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67" name="Shape 67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00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6" Type="http://schemas.openxmlformats.org/officeDocument/2006/relationships/theme" Target="../theme/theme1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25.xml"/><Relationship Id="rId1" Type="http://schemas.openxmlformats.org/officeDocument/2006/relationships/image" Target="../media/image01.png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18" Type="http://schemas.openxmlformats.org/officeDocument/2006/relationships/theme" Target="../theme/theme2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defRPr/>
            </a:lvl2pPr>
            <a:lvl3pPr indent="0" lvl="2" marL="0" marR="0" rtl="0" algn="l">
              <a:spcBef>
                <a:spcPts val="0"/>
              </a:spcBef>
              <a:defRPr/>
            </a:lvl3pPr>
            <a:lvl4pPr indent="0" lvl="3" marL="0" marR="0" rtl="0" algn="l">
              <a:spcBef>
                <a:spcPts val="0"/>
              </a:spcBef>
              <a:defRPr/>
            </a:lvl4pPr>
            <a:lvl5pPr indent="0" lvl="4" marL="0" marR="0" rtl="0" algn="l">
              <a:spcBef>
                <a:spcPts val="0"/>
              </a:spcBef>
              <a:defRPr/>
            </a:lvl5pPr>
            <a:lvl6pPr indent="0" lvl="5" marL="0" marR="0" rtl="0" algn="l">
              <a:spcBef>
                <a:spcPts val="0"/>
              </a:spcBef>
              <a:defRPr/>
            </a:lvl6pPr>
            <a:lvl7pPr indent="0" lvl="6" marL="0" marR="0" rtl="0" algn="l">
              <a:spcBef>
                <a:spcPts val="0"/>
              </a:spcBef>
              <a:defRPr/>
            </a:lvl7pPr>
            <a:lvl8pPr indent="0" lvl="7" marL="0" marR="0" rtl="0" algn="l">
              <a:spcBef>
                <a:spcPts val="0"/>
              </a:spcBef>
              <a:defRPr/>
            </a:lvl8pPr>
            <a:lvl9pPr indent="0" lvl="8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5" name="Shape 15"/>
          <p:cNvSpPr/>
          <p:nvPr/>
        </p:nvSpPr>
        <p:spPr>
          <a:xfrm>
            <a:off x="0" y="6363112"/>
            <a:ext cx="9144000" cy="385762"/>
          </a:xfrm>
          <a:prstGeom prst="rect">
            <a:avLst/>
          </a:prstGeom>
          <a:solidFill>
            <a:srgbClr val="00685D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Shape 16"/>
          <p:cNvSpPr txBox="1"/>
          <p:nvPr/>
        </p:nvSpPr>
        <p:spPr>
          <a:xfrm>
            <a:off x="366712" y="6752410"/>
            <a:ext cx="2274886" cy="1000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65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© Copyright 2013 Pivotal. All rights reserved.</a:t>
            </a:r>
          </a:p>
        </p:txBody>
      </p:sp>
      <p:pic>
        <p:nvPicPr>
          <p:cNvPr descr="EMC logo white-lg.png" id="17" name="Shape 17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7951410" y="6420223"/>
            <a:ext cx="899576" cy="255362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/>
        </p:nvSpPr>
        <p:spPr>
          <a:xfrm>
            <a:off x="0" y="6172200"/>
            <a:ext cx="9144000" cy="514499"/>
          </a:xfrm>
          <a:prstGeom prst="rect">
            <a:avLst/>
          </a:prstGeom>
          <a:solidFill>
            <a:srgbClr val="00786E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Shape 102"/>
          <p:cNvSpPr txBox="1"/>
          <p:nvPr/>
        </p:nvSpPr>
        <p:spPr>
          <a:xfrm flipH="1">
            <a:off x="8553449" y="6695328"/>
            <a:ext cx="533399" cy="1640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sp>
        <p:nvSpPr>
          <p:cNvPr id="103" name="Shape 103"/>
          <p:cNvSpPr txBox="1"/>
          <p:nvPr/>
        </p:nvSpPr>
        <p:spPr>
          <a:xfrm>
            <a:off x="366712" y="6691264"/>
            <a:ext cx="2274900" cy="1331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b="0" i="0" lang="en-US" sz="65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© 2015 Pivotal Software, Inc.  All rights reserved.</a:t>
            </a:r>
          </a:p>
        </p:txBody>
      </p:sp>
      <p:pic>
        <p:nvPicPr>
          <p:cNvPr id="104" name="Shape 104"/>
          <p:cNvPicPr preferRelativeResize="0"/>
          <p:nvPr/>
        </p:nvPicPr>
        <p:blipFill rotWithShape="1">
          <a:blip r:embed="rId1">
            <a:alphaModFix/>
          </a:blip>
          <a:srcRect b="26492" l="20047" r="18530" t="21654"/>
          <a:stretch/>
        </p:blipFill>
        <p:spPr>
          <a:xfrm>
            <a:off x="7926753" y="6190016"/>
            <a:ext cx="997199" cy="4395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hyperlink" Target="mailto:hzhang@pivotal.io" TargetMode="External"/><Relationship Id="rId4" Type="http://schemas.openxmlformats.org/officeDocument/2006/relationships/hyperlink" Target="mailto:hzhang@pivotal.io" TargetMode="External"/><Relationship Id="rId5" Type="http://schemas.openxmlformats.org/officeDocument/2006/relationships/image" Target="../media/image04.png"/><Relationship Id="rId6" Type="http://schemas.openxmlformats.org/officeDocument/2006/relationships/image" Target="../media/image0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0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06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0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/>
          <p:nvPr>
            <p:ph type="ctrTitle"/>
          </p:nvPr>
        </p:nvSpPr>
        <p:spPr>
          <a:xfrm>
            <a:off x="685800" y="983441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/>
              <a:t>Introduction to Apache HAWQ Elastic Query Engine</a:t>
            </a:r>
          </a:p>
        </p:txBody>
      </p:sp>
      <p:sp>
        <p:nvSpPr>
          <p:cNvPr id="183" name="Shape 183"/>
          <p:cNvSpPr txBox="1"/>
          <p:nvPr/>
        </p:nvSpPr>
        <p:spPr>
          <a:xfrm>
            <a:off x="863500" y="3050850"/>
            <a:ext cx="4491600" cy="10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228600" lvl="0" marL="228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C95DD"/>
              </a:buClr>
              <a:buSzPct val="25000"/>
              <a:buFont typeface="Arial"/>
              <a:buNone/>
            </a:pPr>
            <a:r>
              <a:rPr b="1" lang="en-US" sz="2400">
                <a:latin typeface="Verdana"/>
                <a:ea typeface="Verdana"/>
                <a:cs typeface="Verdana"/>
                <a:sym typeface="Verdana"/>
              </a:rPr>
              <a:t>Hubert Zhang</a:t>
            </a:r>
          </a:p>
          <a:p>
            <a:pPr indent="-228600" lvl="0" marL="228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C95DD"/>
              </a:buClr>
              <a:buFont typeface="Arial"/>
              <a:buNone/>
            </a:pPr>
            <a:r>
              <a:t/>
            </a:r>
            <a:endParaRPr b="1" sz="2400">
              <a:latin typeface="Verdana"/>
              <a:ea typeface="Verdana"/>
              <a:cs typeface="Verdana"/>
              <a:sym typeface="Verdana"/>
            </a:endParaRPr>
          </a:p>
          <a:p>
            <a:pPr indent="-228600" lvl="0" marL="228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C95DD"/>
              </a:buClr>
              <a:buSzPct val="25000"/>
              <a:buFont typeface="Arial"/>
              <a:buNone/>
            </a:pPr>
            <a:r>
              <a:rPr lang="en-US" sz="1600">
                <a:latin typeface="Verdana"/>
                <a:ea typeface="Verdana"/>
                <a:cs typeface="Verdana"/>
                <a:sym typeface="Verdana"/>
              </a:rPr>
              <a:t>Pivotal Inc.</a:t>
            </a:r>
          </a:p>
          <a:p>
            <a:pPr indent="-228600" lvl="0" marL="228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C95DD"/>
              </a:buClr>
              <a:buSzPct val="25000"/>
              <a:buFont typeface="Arial"/>
              <a:buNone/>
            </a:pPr>
            <a:r>
              <a:rPr b="1" lang="en-US" sz="1600" u="sng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3"/>
              </a:rPr>
              <a:t>hzhang</a:t>
            </a:r>
            <a:r>
              <a:rPr b="1" i="0" lang="en-US" sz="1600" u="sng" cap="none" strike="noStrik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4"/>
              </a:rPr>
              <a:t>@pivotal.io</a:t>
            </a:r>
          </a:p>
          <a:p>
            <a:pPr indent="-228600" lvl="0" marL="228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C95DD"/>
              </a:buClr>
              <a:buFont typeface="Arial"/>
              <a:buNone/>
            </a:pPr>
            <a:r>
              <a:t/>
            </a:r>
            <a:endParaRPr b="1" sz="16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C95DD"/>
              </a:buClr>
              <a:buFont typeface="Arial"/>
              <a:buNone/>
            </a:pPr>
            <a:r>
              <a:t/>
            </a:r>
            <a:endParaRPr b="1" sz="1600">
              <a:latin typeface="Verdana"/>
              <a:ea typeface="Verdana"/>
              <a:cs typeface="Verdana"/>
              <a:sym typeface="Verdana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95DD"/>
              </a:buClr>
              <a:buFont typeface="Arial"/>
              <a:buNone/>
            </a:pPr>
            <a:r>
              <a:t/>
            </a:r>
            <a:endParaRPr b="1" sz="1600">
              <a:latin typeface="Verdana"/>
              <a:ea typeface="Verdana"/>
              <a:cs typeface="Verdana"/>
              <a:sym typeface="Verdana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95DD"/>
              </a:buClr>
              <a:buFont typeface="Arial"/>
              <a:buNone/>
            </a:pPr>
            <a:r>
              <a:t/>
            </a:r>
            <a:endParaRPr b="1" sz="16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95DD"/>
              </a:buClr>
              <a:buFont typeface="Arial"/>
              <a:buNone/>
            </a:pPr>
            <a:r>
              <a:t/>
            </a:r>
            <a:endParaRPr b="1" sz="1600">
              <a:latin typeface="Verdana"/>
              <a:ea typeface="Verdana"/>
              <a:cs typeface="Verdana"/>
              <a:sym typeface="Verdana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95DD"/>
              </a:buClr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84" name="Shape 18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852750" y="2262087"/>
            <a:ext cx="1267500" cy="1274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Shape 18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798000" y="3703800"/>
            <a:ext cx="1377000" cy="161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/>
          <p:nvPr>
            <p:ph type="title"/>
          </p:nvPr>
        </p:nvSpPr>
        <p:spPr>
          <a:xfrm>
            <a:off x="366712" y="433916"/>
            <a:ext cx="8410500" cy="6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en-US" sz="3600"/>
              <a:t>Component: Resource Negotiator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t/>
            </a:r>
            <a:endParaRPr sz="3600"/>
          </a:p>
        </p:txBody>
      </p:sp>
      <p:sp>
        <p:nvSpPr>
          <p:cNvPr id="301" name="Shape 301"/>
          <p:cNvSpPr txBox="1"/>
          <p:nvPr>
            <p:ph idx="1" type="body"/>
          </p:nvPr>
        </p:nvSpPr>
        <p:spPr>
          <a:xfrm>
            <a:off x="457200" y="126425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rtl="0">
              <a:spcBef>
                <a:spcPts val="0"/>
              </a:spcBef>
              <a:buNone/>
            </a:pPr>
            <a:r>
              <a:rPr lang="en-US" sz="3000"/>
              <a:t>Assign splits to virtual segments:</a:t>
            </a:r>
          </a:p>
          <a:p>
            <a:pPr indent="-381000" lvl="0" marL="914400" rtl="0">
              <a:spcBef>
                <a:spcPts val="0"/>
              </a:spcBef>
              <a:buSzPct val="100000"/>
              <a:buChar char="●"/>
            </a:pPr>
            <a:r>
              <a:rPr lang="en-US" sz="2400"/>
              <a:t>ratio of local read</a:t>
            </a:r>
          </a:p>
          <a:p>
            <a:pPr indent="-381000" lvl="0" marL="914400" rtl="0">
              <a:spcBef>
                <a:spcPts val="0"/>
              </a:spcBef>
              <a:buSzPct val="100000"/>
              <a:buChar char="●"/>
            </a:pPr>
            <a:r>
              <a:rPr lang="en-US" sz="2400"/>
              <a:t>continuity of file read</a:t>
            </a:r>
          </a:p>
          <a:p>
            <a:pPr indent="-381000" lvl="0" marL="914400" rtl="0">
              <a:spcBef>
                <a:spcPts val="0"/>
              </a:spcBef>
              <a:buSzPct val="100000"/>
              <a:buChar char="●"/>
            </a:pPr>
            <a:r>
              <a:rPr lang="en-US" sz="2400"/>
              <a:t>data balance among virtual segments</a:t>
            </a:r>
          </a:p>
          <a:p>
            <a:pPr indent="-381000" lvl="0" marL="914400" rtl="0">
              <a:spcBef>
                <a:spcPts val="0"/>
              </a:spcBef>
              <a:buSzPct val="100000"/>
              <a:buChar char="●"/>
            </a:pPr>
            <a:r>
              <a:rPr lang="en-US" sz="2400"/>
              <a:t>hash table is assigned at file level.</a:t>
            </a:r>
          </a:p>
          <a:p>
            <a:pPr indent="-381000" lvl="0" marL="914400" rtl="0">
              <a:spcBef>
                <a:spcPts val="0"/>
              </a:spcBef>
              <a:buSzPct val="100000"/>
              <a:buChar char="●"/>
            </a:pPr>
            <a:r>
              <a:rPr lang="en-US" sz="2400"/>
              <a:t>random table is assigned at random level.</a:t>
            </a:r>
          </a:p>
          <a:p>
            <a:pPr indent="-381000" lvl="0" marL="914400" rtl="0">
              <a:spcBef>
                <a:spcPts val="0"/>
              </a:spcBef>
              <a:buSzPct val="100000"/>
              <a:buChar char="●"/>
            </a:pPr>
            <a:r>
              <a:rPr lang="en-US" sz="2400"/>
              <a:t>greedy algorithm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 txBox="1"/>
          <p:nvPr>
            <p:ph type="title"/>
          </p:nvPr>
        </p:nvSpPr>
        <p:spPr>
          <a:xfrm>
            <a:off x="366712" y="433916"/>
            <a:ext cx="8410500" cy="6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3600"/>
              <a:t>Greedy Algorithm</a:t>
            </a:r>
          </a:p>
        </p:txBody>
      </p:sp>
      <p:sp>
        <p:nvSpPr>
          <p:cNvPr id="307" name="Shape 307"/>
          <p:cNvSpPr txBox="1"/>
          <p:nvPr>
            <p:ph idx="1" type="body"/>
          </p:nvPr>
        </p:nvSpPr>
        <p:spPr>
          <a:xfrm>
            <a:off x="2181550" y="5567450"/>
            <a:ext cx="5334300" cy="6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rtl="0">
              <a:spcBef>
                <a:spcPts val="0"/>
              </a:spcBef>
              <a:buNone/>
            </a:pPr>
            <a:r>
              <a:rPr lang="en-US" sz="2400"/>
              <a:t>r</a:t>
            </a:r>
            <a:r>
              <a:rPr lang="en-US" sz="2400"/>
              <a:t>andom table assign algorithm</a:t>
            </a:r>
          </a:p>
        </p:txBody>
      </p:sp>
      <p:sp>
        <p:nvSpPr>
          <p:cNvPr id="308" name="Shape 308"/>
          <p:cNvSpPr/>
          <p:nvPr/>
        </p:nvSpPr>
        <p:spPr>
          <a:xfrm>
            <a:off x="2533675" y="1142975"/>
            <a:ext cx="3946200" cy="952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800"/>
              <a:t>STAGE I: </a:t>
            </a:r>
            <a:r>
              <a:rPr lang="en-US" sz="1800"/>
              <a:t>Assign the continue blocks to local virtual segments</a:t>
            </a:r>
          </a:p>
        </p:txBody>
      </p:sp>
      <p:sp>
        <p:nvSpPr>
          <p:cNvPr id="309" name="Shape 309"/>
          <p:cNvSpPr/>
          <p:nvPr/>
        </p:nvSpPr>
        <p:spPr>
          <a:xfrm>
            <a:off x="0" y="2161675"/>
            <a:ext cx="2435674" cy="831300"/>
          </a:xfrm>
          <a:prstGeom prst="flowChartMagneticDrum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non-continue block queue</a:t>
            </a:r>
          </a:p>
        </p:txBody>
      </p:sp>
      <p:sp>
        <p:nvSpPr>
          <p:cNvPr id="310" name="Shape 310"/>
          <p:cNvSpPr/>
          <p:nvPr/>
        </p:nvSpPr>
        <p:spPr>
          <a:xfrm>
            <a:off x="0" y="3864562"/>
            <a:ext cx="2435674" cy="831300"/>
          </a:xfrm>
          <a:prstGeom prst="flowChartMagneticDrum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network block queue</a:t>
            </a:r>
          </a:p>
        </p:txBody>
      </p:sp>
      <p:sp>
        <p:nvSpPr>
          <p:cNvPr id="311" name="Shape 311"/>
          <p:cNvSpPr/>
          <p:nvPr/>
        </p:nvSpPr>
        <p:spPr>
          <a:xfrm>
            <a:off x="2533675" y="2912037"/>
            <a:ext cx="3946200" cy="952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800"/>
              <a:t>STAGE II: </a:t>
            </a:r>
            <a:r>
              <a:rPr lang="en-US" sz="1800"/>
              <a:t>Assign non continue blocks to local virtual segments with prefer to insert host</a:t>
            </a:r>
          </a:p>
        </p:txBody>
      </p:sp>
      <p:sp>
        <p:nvSpPr>
          <p:cNvPr id="312" name="Shape 312"/>
          <p:cNvSpPr/>
          <p:nvPr/>
        </p:nvSpPr>
        <p:spPr>
          <a:xfrm>
            <a:off x="2598900" y="4614950"/>
            <a:ext cx="3946200" cy="952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800"/>
              <a:t>STAGE III: Assign blocks in network block queue with penalty</a:t>
            </a:r>
          </a:p>
        </p:txBody>
      </p:sp>
      <p:sp>
        <p:nvSpPr>
          <p:cNvPr id="313" name="Shape 313"/>
          <p:cNvSpPr/>
          <p:nvPr/>
        </p:nvSpPr>
        <p:spPr>
          <a:xfrm>
            <a:off x="7395475" y="2027450"/>
            <a:ext cx="1170225" cy="680350"/>
          </a:xfrm>
          <a:prstGeom prst="flowChartManualOperation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VSEG</a:t>
            </a:r>
          </a:p>
        </p:txBody>
      </p:sp>
      <p:sp>
        <p:nvSpPr>
          <p:cNvPr id="314" name="Shape 314"/>
          <p:cNvSpPr/>
          <p:nvPr/>
        </p:nvSpPr>
        <p:spPr>
          <a:xfrm>
            <a:off x="7395487" y="3599875"/>
            <a:ext cx="1170225" cy="680350"/>
          </a:xfrm>
          <a:prstGeom prst="flowChartManualOperation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VSEG</a:t>
            </a:r>
          </a:p>
        </p:txBody>
      </p:sp>
      <p:cxnSp>
        <p:nvCxnSpPr>
          <p:cNvPr id="315" name="Shape 315"/>
          <p:cNvCxnSpPr>
            <a:stCxn id="309" idx="4"/>
            <a:endCxn id="311" idx="0"/>
          </p:cNvCxnSpPr>
          <p:nvPr/>
        </p:nvCxnSpPr>
        <p:spPr>
          <a:xfrm>
            <a:off x="2435674" y="2577325"/>
            <a:ext cx="2071199" cy="3348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316" name="Shape 316"/>
          <p:cNvCxnSpPr>
            <a:stCxn id="310" idx="4"/>
            <a:endCxn id="312" idx="0"/>
          </p:cNvCxnSpPr>
          <p:nvPr/>
        </p:nvCxnSpPr>
        <p:spPr>
          <a:xfrm>
            <a:off x="2435674" y="4280212"/>
            <a:ext cx="2136299" cy="3348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317" name="Shape 317"/>
          <p:cNvCxnSpPr>
            <a:stCxn id="308" idx="1"/>
            <a:endCxn id="309" idx="0"/>
          </p:cNvCxnSpPr>
          <p:nvPr/>
        </p:nvCxnSpPr>
        <p:spPr>
          <a:xfrm flipH="1">
            <a:off x="1217875" y="1619225"/>
            <a:ext cx="1315800" cy="5424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318" name="Shape 318"/>
          <p:cNvCxnSpPr>
            <a:endCxn id="310" idx="0"/>
          </p:cNvCxnSpPr>
          <p:nvPr/>
        </p:nvCxnSpPr>
        <p:spPr>
          <a:xfrm flipH="1">
            <a:off x="1217837" y="3365362"/>
            <a:ext cx="1315800" cy="4992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319" name="Shape 319"/>
          <p:cNvSpPr/>
          <p:nvPr/>
        </p:nvSpPr>
        <p:spPr>
          <a:xfrm>
            <a:off x="7293437" y="1403075"/>
            <a:ext cx="1374300" cy="32928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320" name="Shape 320"/>
          <p:cNvCxnSpPr/>
          <p:nvPr/>
        </p:nvCxnSpPr>
        <p:spPr>
          <a:xfrm>
            <a:off x="8014600" y="2830275"/>
            <a:ext cx="0" cy="7212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dot"/>
            <a:round/>
            <a:headEnd len="lg" w="lg" type="none"/>
            <a:tailEnd len="lg" w="lg" type="none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Shape 325"/>
          <p:cNvSpPr txBox="1"/>
          <p:nvPr>
            <p:ph type="title"/>
          </p:nvPr>
        </p:nvSpPr>
        <p:spPr>
          <a:xfrm>
            <a:off x="366712" y="433916"/>
            <a:ext cx="8410500" cy="6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en-US" sz="3600"/>
              <a:t>Component: Resource Negotiator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t/>
            </a:r>
            <a:endParaRPr sz="3600"/>
          </a:p>
        </p:txBody>
      </p:sp>
      <p:sp>
        <p:nvSpPr>
          <p:cNvPr id="326" name="Shape 326"/>
          <p:cNvSpPr/>
          <p:nvPr/>
        </p:nvSpPr>
        <p:spPr>
          <a:xfrm>
            <a:off x="81750" y="1006950"/>
            <a:ext cx="2911800" cy="2082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27" name="Shape 327"/>
          <p:cNvSpPr/>
          <p:nvPr/>
        </p:nvSpPr>
        <p:spPr>
          <a:xfrm>
            <a:off x="215075" y="1088575"/>
            <a:ext cx="544275" cy="614100"/>
          </a:xfrm>
          <a:prstGeom prst="flowChartMagneticDisk">
            <a:avLst/>
          </a:prstGeom>
          <a:solidFill>
            <a:srgbClr val="E6B8A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B11</a:t>
            </a:r>
          </a:p>
        </p:txBody>
      </p:sp>
      <p:sp>
        <p:nvSpPr>
          <p:cNvPr id="328" name="Shape 328"/>
          <p:cNvSpPr/>
          <p:nvPr/>
        </p:nvSpPr>
        <p:spPr>
          <a:xfrm>
            <a:off x="3118875" y="1006950"/>
            <a:ext cx="2911800" cy="2082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29" name="Shape 329"/>
          <p:cNvSpPr/>
          <p:nvPr/>
        </p:nvSpPr>
        <p:spPr>
          <a:xfrm>
            <a:off x="6156000" y="973050"/>
            <a:ext cx="2911800" cy="2082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0" name="Shape 330"/>
          <p:cNvSpPr/>
          <p:nvPr/>
        </p:nvSpPr>
        <p:spPr>
          <a:xfrm>
            <a:off x="816500" y="1088575"/>
            <a:ext cx="544275" cy="614100"/>
          </a:xfrm>
          <a:prstGeom prst="flowChartMagneticDisk">
            <a:avLst/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B12</a:t>
            </a:r>
          </a:p>
        </p:txBody>
      </p:sp>
      <p:sp>
        <p:nvSpPr>
          <p:cNvPr id="331" name="Shape 331"/>
          <p:cNvSpPr/>
          <p:nvPr/>
        </p:nvSpPr>
        <p:spPr>
          <a:xfrm>
            <a:off x="1392087" y="1088575"/>
            <a:ext cx="544275" cy="614100"/>
          </a:xfrm>
          <a:prstGeom prst="flowChartMagneticDisk">
            <a:avLst/>
          </a:prstGeom>
          <a:solidFill>
            <a:srgbClr val="FCE5CD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B13</a:t>
            </a:r>
          </a:p>
        </p:txBody>
      </p:sp>
      <p:sp>
        <p:nvSpPr>
          <p:cNvPr id="332" name="Shape 332"/>
          <p:cNvSpPr/>
          <p:nvPr/>
        </p:nvSpPr>
        <p:spPr>
          <a:xfrm>
            <a:off x="1967687" y="1088575"/>
            <a:ext cx="544275" cy="614100"/>
          </a:xfrm>
          <a:prstGeom prst="flowChartMagneticDisk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B14</a:t>
            </a:r>
          </a:p>
        </p:txBody>
      </p:sp>
      <p:sp>
        <p:nvSpPr>
          <p:cNvPr id="333" name="Shape 333"/>
          <p:cNvSpPr/>
          <p:nvPr/>
        </p:nvSpPr>
        <p:spPr>
          <a:xfrm>
            <a:off x="215075" y="1856950"/>
            <a:ext cx="544275" cy="614100"/>
          </a:xfrm>
          <a:prstGeom prst="flowChartMagneticDisk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B22</a:t>
            </a:r>
          </a:p>
        </p:txBody>
      </p:sp>
      <p:sp>
        <p:nvSpPr>
          <p:cNvPr id="334" name="Shape 334"/>
          <p:cNvSpPr/>
          <p:nvPr/>
        </p:nvSpPr>
        <p:spPr>
          <a:xfrm>
            <a:off x="816500" y="1856950"/>
            <a:ext cx="544275" cy="614100"/>
          </a:xfrm>
          <a:prstGeom prst="flowChartMagneticDisk">
            <a:avLst/>
          </a:prstGeom>
          <a:solidFill>
            <a:srgbClr val="B6D7A8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B23</a:t>
            </a:r>
          </a:p>
        </p:txBody>
      </p:sp>
      <p:sp>
        <p:nvSpPr>
          <p:cNvPr id="335" name="Shape 335"/>
          <p:cNvSpPr/>
          <p:nvPr/>
        </p:nvSpPr>
        <p:spPr>
          <a:xfrm>
            <a:off x="1392087" y="1856950"/>
            <a:ext cx="544275" cy="614100"/>
          </a:xfrm>
          <a:prstGeom prst="flowChartMagneticDisk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B32</a:t>
            </a:r>
          </a:p>
        </p:txBody>
      </p:sp>
      <p:sp>
        <p:nvSpPr>
          <p:cNvPr id="336" name="Shape 336"/>
          <p:cNvSpPr/>
          <p:nvPr/>
        </p:nvSpPr>
        <p:spPr>
          <a:xfrm>
            <a:off x="1967687" y="1856950"/>
            <a:ext cx="544275" cy="614100"/>
          </a:xfrm>
          <a:prstGeom prst="flowChartMagneticDisk">
            <a:avLst/>
          </a:prstGeom>
          <a:solidFill>
            <a:srgbClr val="B4A7D6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B41</a:t>
            </a:r>
          </a:p>
        </p:txBody>
      </p:sp>
      <p:sp>
        <p:nvSpPr>
          <p:cNvPr id="337" name="Shape 337"/>
          <p:cNvSpPr/>
          <p:nvPr/>
        </p:nvSpPr>
        <p:spPr>
          <a:xfrm>
            <a:off x="3333825" y="1122075"/>
            <a:ext cx="544275" cy="614100"/>
          </a:xfrm>
          <a:prstGeom prst="flowChartMagneticDisk">
            <a:avLst/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B12</a:t>
            </a:r>
          </a:p>
        </p:txBody>
      </p:sp>
      <p:sp>
        <p:nvSpPr>
          <p:cNvPr id="338" name="Shape 338"/>
          <p:cNvSpPr/>
          <p:nvPr/>
        </p:nvSpPr>
        <p:spPr>
          <a:xfrm>
            <a:off x="3935250" y="1122075"/>
            <a:ext cx="544275" cy="614100"/>
          </a:xfrm>
          <a:prstGeom prst="flowChartMagneticDisk">
            <a:avLst/>
          </a:prstGeom>
          <a:solidFill>
            <a:srgbClr val="FCE5CD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B13</a:t>
            </a:r>
          </a:p>
        </p:txBody>
      </p:sp>
      <p:sp>
        <p:nvSpPr>
          <p:cNvPr id="339" name="Shape 339"/>
          <p:cNvSpPr/>
          <p:nvPr/>
        </p:nvSpPr>
        <p:spPr>
          <a:xfrm>
            <a:off x="4510837" y="1122075"/>
            <a:ext cx="544275" cy="614100"/>
          </a:xfrm>
          <a:prstGeom prst="flowChartMagneticDisk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B21</a:t>
            </a:r>
          </a:p>
        </p:txBody>
      </p:sp>
      <p:sp>
        <p:nvSpPr>
          <p:cNvPr id="340" name="Shape 340"/>
          <p:cNvSpPr/>
          <p:nvPr/>
        </p:nvSpPr>
        <p:spPr>
          <a:xfrm>
            <a:off x="5086437" y="1122075"/>
            <a:ext cx="544275" cy="614100"/>
          </a:xfrm>
          <a:prstGeom prst="flowChartMagneticDisk">
            <a:avLst/>
          </a:prstGeom>
          <a:solidFill>
            <a:srgbClr val="B6D7A8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B23</a:t>
            </a:r>
          </a:p>
        </p:txBody>
      </p:sp>
      <p:sp>
        <p:nvSpPr>
          <p:cNvPr id="341" name="Shape 341"/>
          <p:cNvSpPr/>
          <p:nvPr/>
        </p:nvSpPr>
        <p:spPr>
          <a:xfrm>
            <a:off x="3333825" y="1890450"/>
            <a:ext cx="544275" cy="614100"/>
          </a:xfrm>
          <a:prstGeom prst="flowChartMagneticDisk">
            <a:avLst/>
          </a:prstGeom>
          <a:solidFill>
            <a:srgbClr val="6AA84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B24</a:t>
            </a:r>
          </a:p>
        </p:txBody>
      </p:sp>
      <p:sp>
        <p:nvSpPr>
          <p:cNvPr id="342" name="Shape 342"/>
          <p:cNvSpPr/>
          <p:nvPr/>
        </p:nvSpPr>
        <p:spPr>
          <a:xfrm>
            <a:off x="3935250" y="1890450"/>
            <a:ext cx="544275" cy="614100"/>
          </a:xfrm>
          <a:prstGeom prst="flowChartMagneticDisk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B31</a:t>
            </a:r>
          </a:p>
        </p:txBody>
      </p:sp>
      <p:sp>
        <p:nvSpPr>
          <p:cNvPr id="343" name="Shape 343"/>
          <p:cNvSpPr/>
          <p:nvPr/>
        </p:nvSpPr>
        <p:spPr>
          <a:xfrm>
            <a:off x="4510837" y="1890450"/>
            <a:ext cx="544275" cy="614100"/>
          </a:xfrm>
          <a:prstGeom prst="flowChartMagneticDisk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B33</a:t>
            </a:r>
          </a:p>
        </p:txBody>
      </p:sp>
      <p:sp>
        <p:nvSpPr>
          <p:cNvPr id="344" name="Shape 344"/>
          <p:cNvSpPr/>
          <p:nvPr/>
        </p:nvSpPr>
        <p:spPr>
          <a:xfrm>
            <a:off x="5086437" y="1890450"/>
            <a:ext cx="544275" cy="614100"/>
          </a:xfrm>
          <a:prstGeom prst="flowChartMagneticDisk">
            <a:avLst/>
          </a:prstGeom>
          <a:solidFill>
            <a:srgbClr val="B4A7D6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B41</a:t>
            </a:r>
          </a:p>
        </p:txBody>
      </p:sp>
      <p:sp>
        <p:nvSpPr>
          <p:cNvPr id="345" name="Shape 345"/>
          <p:cNvSpPr/>
          <p:nvPr/>
        </p:nvSpPr>
        <p:spPr>
          <a:xfrm>
            <a:off x="6478400" y="1122075"/>
            <a:ext cx="544275" cy="614100"/>
          </a:xfrm>
          <a:prstGeom prst="flowChartMagneticDisk">
            <a:avLst/>
          </a:prstGeom>
          <a:solidFill>
            <a:srgbClr val="E6B8A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B11</a:t>
            </a:r>
          </a:p>
        </p:txBody>
      </p:sp>
      <p:sp>
        <p:nvSpPr>
          <p:cNvPr id="346" name="Shape 346"/>
          <p:cNvSpPr/>
          <p:nvPr/>
        </p:nvSpPr>
        <p:spPr>
          <a:xfrm>
            <a:off x="7079825" y="1122075"/>
            <a:ext cx="544275" cy="614100"/>
          </a:xfrm>
          <a:prstGeom prst="flowChartMagneticDisk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B14</a:t>
            </a:r>
          </a:p>
        </p:txBody>
      </p:sp>
      <p:sp>
        <p:nvSpPr>
          <p:cNvPr id="347" name="Shape 347"/>
          <p:cNvSpPr/>
          <p:nvPr/>
        </p:nvSpPr>
        <p:spPr>
          <a:xfrm>
            <a:off x="7655412" y="1122075"/>
            <a:ext cx="544275" cy="614100"/>
          </a:xfrm>
          <a:prstGeom prst="flowChartMagneticDisk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B21</a:t>
            </a:r>
          </a:p>
        </p:txBody>
      </p:sp>
      <p:sp>
        <p:nvSpPr>
          <p:cNvPr id="348" name="Shape 348"/>
          <p:cNvSpPr/>
          <p:nvPr/>
        </p:nvSpPr>
        <p:spPr>
          <a:xfrm>
            <a:off x="8231012" y="1122075"/>
            <a:ext cx="544275" cy="614100"/>
          </a:xfrm>
          <a:prstGeom prst="flowChartMagneticDisk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B22</a:t>
            </a:r>
          </a:p>
        </p:txBody>
      </p:sp>
      <p:sp>
        <p:nvSpPr>
          <p:cNvPr id="349" name="Shape 349"/>
          <p:cNvSpPr/>
          <p:nvPr/>
        </p:nvSpPr>
        <p:spPr>
          <a:xfrm>
            <a:off x="6478400" y="1890450"/>
            <a:ext cx="544275" cy="614100"/>
          </a:xfrm>
          <a:prstGeom prst="flowChartMagneticDisk">
            <a:avLst/>
          </a:prstGeom>
          <a:solidFill>
            <a:srgbClr val="6AA84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B24</a:t>
            </a:r>
          </a:p>
        </p:txBody>
      </p:sp>
      <p:sp>
        <p:nvSpPr>
          <p:cNvPr id="350" name="Shape 350"/>
          <p:cNvSpPr/>
          <p:nvPr/>
        </p:nvSpPr>
        <p:spPr>
          <a:xfrm>
            <a:off x="7079825" y="1890450"/>
            <a:ext cx="544275" cy="614100"/>
          </a:xfrm>
          <a:prstGeom prst="flowChartMagneticDisk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B31</a:t>
            </a:r>
          </a:p>
        </p:txBody>
      </p:sp>
      <p:sp>
        <p:nvSpPr>
          <p:cNvPr id="351" name="Shape 351"/>
          <p:cNvSpPr/>
          <p:nvPr/>
        </p:nvSpPr>
        <p:spPr>
          <a:xfrm>
            <a:off x="7655412" y="1890450"/>
            <a:ext cx="544275" cy="614100"/>
          </a:xfrm>
          <a:prstGeom prst="flowChartMagneticDisk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B32</a:t>
            </a:r>
          </a:p>
        </p:txBody>
      </p:sp>
      <p:sp>
        <p:nvSpPr>
          <p:cNvPr id="352" name="Shape 352"/>
          <p:cNvSpPr/>
          <p:nvPr/>
        </p:nvSpPr>
        <p:spPr>
          <a:xfrm>
            <a:off x="8231012" y="1890450"/>
            <a:ext cx="544275" cy="614100"/>
          </a:xfrm>
          <a:prstGeom prst="flowChartMagneticDisk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B33</a:t>
            </a:r>
          </a:p>
        </p:txBody>
      </p:sp>
      <p:sp>
        <p:nvSpPr>
          <p:cNvPr id="353" name="Shape 353"/>
          <p:cNvSpPr txBox="1"/>
          <p:nvPr/>
        </p:nvSpPr>
        <p:spPr>
          <a:xfrm>
            <a:off x="3788325" y="2982150"/>
            <a:ext cx="1572900" cy="4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US"/>
              <a:t>Data node</a:t>
            </a:r>
          </a:p>
        </p:txBody>
      </p:sp>
      <p:cxnSp>
        <p:nvCxnSpPr>
          <p:cNvPr id="354" name="Shape 354"/>
          <p:cNvCxnSpPr/>
          <p:nvPr/>
        </p:nvCxnSpPr>
        <p:spPr>
          <a:xfrm flipH="1" rot="10800000">
            <a:off x="95250" y="3714875"/>
            <a:ext cx="8980800" cy="54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355" name="Shape 355"/>
          <p:cNvSpPr/>
          <p:nvPr/>
        </p:nvSpPr>
        <p:spPr>
          <a:xfrm>
            <a:off x="294325" y="4170325"/>
            <a:ext cx="2604200" cy="1442375"/>
          </a:xfrm>
          <a:prstGeom prst="flowChartManualOperation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56" name="Shape 356"/>
          <p:cNvSpPr txBox="1"/>
          <p:nvPr/>
        </p:nvSpPr>
        <p:spPr>
          <a:xfrm>
            <a:off x="3744675" y="5657900"/>
            <a:ext cx="1676400" cy="4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US"/>
              <a:t>virtual segments</a:t>
            </a:r>
          </a:p>
        </p:txBody>
      </p:sp>
      <p:cxnSp>
        <p:nvCxnSpPr>
          <p:cNvPr id="357" name="Shape 357"/>
          <p:cNvCxnSpPr/>
          <p:nvPr/>
        </p:nvCxnSpPr>
        <p:spPr>
          <a:xfrm>
            <a:off x="476250" y="2735050"/>
            <a:ext cx="18600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dot"/>
            <a:round/>
            <a:headEnd len="lg" w="lg" type="none"/>
            <a:tailEnd len="lg" w="lg" type="none"/>
          </a:ln>
        </p:spPr>
      </p:cxnSp>
      <p:cxnSp>
        <p:nvCxnSpPr>
          <p:cNvPr id="358" name="Shape 358"/>
          <p:cNvCxnSpPr/>
          <p:nvPr/>
        </p:nvCxnSpPr>
        <p:spPr>
          <a:xfrm flipH="1" rot="10800000">
            <a:off x="3589725" y="2725225"/>
            <a:ext cx="1970100" cy="6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dot"/>
            <a:round/>
            <a:headEnd len="lg" w="lg" type="none"/>
            <a:tailEnd len="lg" w="lg" type="none"/>
          </a:ln>
        </p:spPr>
      </p:cxnSp>
      <p:cxnSp>
        <p:nvCxnSpPr>
          <p:cNvPr id="359" name="Shape 359"/>
          <p:cNvCxnSpPr/>
          <p:nvPr/>
        </p:nvCxnSpPr>
        <p:spPr>
          <a:xfrm flipH="1" rot="10800000">
            <a:off x="6694725" y="2725225"/>
            <a:ext cx="2025900" cy="6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dot"/>
            <a:round/>
            <a:headEnd len="lg" w="lg" type="none"/>
            <a:tailEnd len="lg" w="lg" type="none"/>
          </a:ln>
        </p:spPr>
      </p:cxnSp>
      <p:sp>
        <p:nvSpPr>
          <p:cNvPr id="360" name="Shape 360"/>
          <p:cNvSpPr/>
          <p:nvPr/>
        </p:nvSpPr>
        <p:spPr>
          <a:xfrm>
            <a:off x="3271200" y="4170325"/>
            <a:ext cx="2604200" cy="1442375"/>
          </a:xfrm>
          <a:prstGeom prst="flowChartManualOperation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1" name="Shape 361"/>
          <p:cNvSpPr/>
          <p:nvPr/>
        </p:nvSpPr>
        <p:spPr>
          <a:xfrm>
            <a:off x="6309787" y="4170325"/>
            <a:ext cx="2604200" cy="1442375"/>
          </a:xfrm>
          <a:prstGeom prst="flowChartManualOperation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Shape 366"/>
          <p:cNvSpPr txBox="1"/>
          <p:nvPr>
            <p:ph type="title"/>
          </p:nvPr>
        </p:nvSpPr>
        <p:spPr>
          <a:xfrm>
            <a:off x="366712" y="433916"/>
            <a:ext cx="8410500" cy="6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en-US" sz="3600"/>
              <a:t>Component: Resource Negotiator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t/>
            </a:r>
            <a:endParaRPr sz="3600"/>
          </a:p>
        </p:txBody>
      </p:sp>
      <p:sp>
        <p:nvSpPr>
          <p:cNvPr id="367" name="Shape 367"/>
          <p:cNvSpPr/>
          <p:nvPr/>
        </p:nvSpPr>
        <p:spPr>
          <a:xfrm>
            <a:off x="81750" y="1006950"/>
            <a:ext cx="2911800" cy="2082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8" name="Shape 368"/>
          <p:cNvSpPr/>
          <p:nvPr/>
        </p:nvSpPr>
        <p:spPr>
          <a:xfrm>
            <a:off x="215075" y="1088575"/>
            <a:ext cx="544275" cy="614100"/>
          </a:xfrm>
          <a:prstGeom prst="flowChartMagneticDisk">
            <a:avLst/>
          </a:prstGeom>
          <a:solidFill>
            <a:srgbClr val="E6B8A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B11</a:t>
            </a:r>
          </a:p>
        </p:txBody>
      </p:sp>
      <p:sp>
        <p:nvSpPr>
          <p:cNvPr id="369" name="Shape 369"/>
          <p:cNvSpPr/>
          <p:nvPr/>
        </p:nvSpPr>
        <p:spPr>
          <a:xfrm>
            <a:off x="3118875" y="1006950"/>
            <a:ext cx="2911800" cy="2082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0" name="Shape 370"/>
          <p:cNvSpPr/>
          <p:nvPr/>
        </p:nvSpPr>
        <p:spPr>
          <a:xfrm>
            <a:off x="6156000" y="973050"/>
            <a:ext cx="2911800" cy="2082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1" name="Shape 371"/>
          <p:cNvSpPr/>
          <p:nvPr/>
        </p:nvSpPr>
        <p:spPr>
          <a:xfrm>
            <a:off x="816500" y="1088575"/>
            <a:ext cx="544275" cy="614100"/>
          </a:xfrm>
          <a:prstGeom prst="flowChartMagneticDisk">
            <a:avLst/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B12</a:t>
            </a:r>
          </a:p>
        </p:txBody>
      </p:sp>
      <p:sp>
        <p:nvSpPr>
          <p:cNvPr id="372" name="Shape 372"/>
          <p:cNvSpPr/>
          <p:nvPr/>
        </p:nvSpPr>
        <p:spPr>
          <a:xfrm>
            <a:off x="1392087" y="1088575"/>
            <a:ext cx="544275" cy="614100"/>
          </a:xfrm>
          <a:prstGeom prst="flowChartMagneticDisk">
            <a:avLst/>
          </a:prstGeom>
          <a:solidFill>
            <a:srgbClr val="FCE5CD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B13</a:t>
            </a:r>
          </a:p>
        </p:txBody>
      </p:sp>
      <p:sp>
        <p:nvSpPr>
          <p:cNvPr id="373" name="Shape 373"/>
          <p:cNvSpPr/>
          <p:nvPr/>
        </p:nvSpPr>
        <p:spPr>
          <a:xfrm>
            <a:off x="1967687" y="1088575"/>
            <a:ext cx="544275" cy="614100"/>
          </a:xfrm>
          <a:prstGeom prst="flowChartMagneticDisk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B14</a:t>
            </a:r>
          </a:p>
        </p:txBody>
      </p:sp>
      <p:sp>
        <p:nvSpPr>
          <p:cNvPr id="374" name="Shape 374"/>
          <p:cNvSpPr/>
          <p:nvPr/>
        </p:nvSpPr>
        <p:spPr>
          <a:xfrm>
            <a:off x="215075" y="1856950"/>
            <a:ext cx="544275" cy="614100"/>
          </a:xfrm>
          <a:prstGeom prst="flowChartMagneticDisk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B22</a:t>
            </a:r>
          </a:p>
        </p:txBody>
      </p:sp>
      <p:sp>
        <p:nvSpPr>
          <p:cNvPr id="375" name="Shape 375"/>
          <p:cNvSpPr/>
          <p:nvPr/>
        </p:nvSpPr>
        <p:spPr>
          <a:xfrm>
            <a:off x="816500" y="1856950"/>
            <a:ext cx="544275" cy="614100"/>
          </a:xfrm>
          <a:prstGeom prst="flowChartMagneticDisk">
            <a:avLst/>
          </a:prstGeom>
          <a:solidFill>
            <a:srgbClr val="B6D7A8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B23</a:t>
            </a:r>
          </a:p>
        </p:txBody>
      </p:sp>
      <p:sp>
        <p:nvSpPr>
          <p:cNvPr id="376" name="Shape 376"/>
          <p:cNvSpPr/>
          <p:nvPr/>
        </p:nvSpPr>
        <p:spPr>
          <a:xfrm>
            <a:off x="1392087" y="1856950"/>
            <a:ext cx="544275" cy="614100"/>
          </a:xfrm>
          <a:prstGeom prst="flowChartMagneticDisk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B32</a:t>
            </a:r>
          </a:p>
        </p:txBody>
      </p:sp>
      <p:sp>
        <p:nvSpPr>
          <p:cNvPr id="377" name="Shape 377"/>
          <p:cNvSpPr/>
          <p:nvPr/>
        </p:nvSpPr>
        <p:spPr>
          <a:xfrm>
            <a:off x="1967687" y="1856950"/>
            <a:ext cx="544275" cy="614100"/>
          </a:xfrm>
          <a:prstGeom prst="flowChartMagneticDisk">
            <a:avLst/>
          </a:prstGeom>
          <a:solidFill>
            <a:srgbClr val="B4A7D6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B41</a:t>
            </a:r>
          </a:p>
        </p:txBody>
      </p:sp>
      <p:sp>
        <p:nvSpPr>
          <p:cNvPr id="378" name="Shape 378"/>
          <p:cNvSpPr/>
          <p:nvPr/>
        </p:nvSpPr>
        <p:spPr>
          <a:xfrm>
            <a:off x="3333825" y="1122075"/>
            <a:ext cx="544275" cy="614100"/>
          </a:xfrm>
          <a:prstGeom prst="flowChartMagneticDisk">
            <a:avLst/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B12</a:t>
            </a:r>
          </a:p>
        </p:txBody>
      </p:sp>
      <p:sp>
        <p:nvSpPr>
          <p:cNvPr id="379" name="Shape 379"/>
          <p:cNvSpPr/>
          <p:nvPr/>
        </p:nvSpPr>
        <p:spPr>
          <a:xfrm>
            <a:off x="3935250" y="1122075"/>
            <a:ext cx="544275" cy="614100"/>
          </a:xfrm>
          <a:prstGeom prst="flowChartMagneticDisk">
            <a:avLst/>
          </a:prstGeom>
          <a:solidFill>
            <a:srgbClr val="FCE5CD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B13</a:t>
            </a:r>
          </a:p>
        </p:txBody>
      </p:sp>
      <p:sp>
        <p:nvSpPr>
          <p:cNvPr id="380" name="Shape 380"/>
          <p:cNvSpPr/>
          <p:nvPr/>
        </p:nvSpPr>
        <p:spPr>
          <a:xfrm>
            <a:off x="4510837" y="1122075"/>
            <a:ext cx="544275" cy="614100"/>
          </a:xfrm>
          <a:prstGeom prst="flowChartMagneticDisk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B21</a:t>
            </a:r>
          </a:p>
        </p:txBody>
      </p:sp>
      <p:sp>
        <p:nvSpPr>
          <p:cNvPr id="381" name="Shape 381"/>
          <p:cNvSpPr/>
          <p:nvPr/>
        </p:nvSpPr>
        <p:spPr>
          <a:xfrm>
            <a:off x="5086437" y="1122075"/>
            <a:ext cx="544275" cy="614100"/>
          </a:xfrm>
          <a:prstGeom prst="flowChartMagneticDisk">
            <a:avLst/>
          </a:prstGeom>
          <a:solidFill>
            <a:srgbClr val="B6D7A8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B23</a:t>
            </a:r>
          </a:p>
        </p:txBody>
      </p:sp>
      <p:sp>
        <p:nvSpPr>
          <p:cNvPr id="382" name="Shape 382"/>
          <p:cNvSpPr/>
          <p:nvPr/>
        </p:nvSpPr>
        <p:spPr>
          <a:xfrm>
            <a:off x="3333825" y="1890450"/>
            <a:ext cx="544275" cy="614100"/>
          </a:xfrm>
          <a:prstGeom prst="flowChartMagneticDisk">
            <a:avLst/>
          </a:prstGeom>
          <a:solidFill>
            <a:srgbClr val="6AA84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B24</a:t>
            </a:r>
          </a:p>
        </p:txBody>
      </p:sp>
      <p:sp>
        <p:nvSpPr>
          <p:cNvPr id="383" name="Shape 383"/>
          <p:cNvSpPr/>
          <p:nvPr/>
        </p:nvSpPr>
        <p:spPr>
          <a:xfrm>
            <a:off x="3935250" y="1890450"/>
            <a:ext cx="544275" cy="614100"/>
          </a:xfrm>
          <a:prstGeom prst="flowChartMagneticDisk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B31</a:t>
            </a:r>
          </a:p>
        </p:txBody>
      </p:sp>
      <p:sp>
        <p:nvSpPr>
          <p:cNvPr id="384" name="Shape 384"/>
          <p:cNvSpPr/>
          <p:nvPr/>
        </p:nvSpPr>
        <p:spPr>
          <a:xfrm>
            <a:off x="4510837" y="1890450"/>
            <a:ext cx="544275" cy="614100"/>
          </a:xfrm>
          <a:prstGeom prst="flowChartMagneticDisk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B33</a:t>
            </a:r>
          </a:p>
        </p:txBody>
      </p:sp>
      <p:sp>
        <p:nvSpPr>
          <p:cNvPr id="385" name="Shape 385"/>
          <p:cNvSpPr/>
          <p:nvPr/>
        </p:nvSpPr>
        <p:spPr>
          <a:xfrm>
            <a:off x="5086437" y="1890450"/>
            <a:ext cx="544275" cy="614100"/>
          </a:xfrm>
          <a:prstGeom prst="flowChartMagneticDisk">
            <a:avLst/>
          </a:prstGeom>
          <a:solidFill>
            <a:srgbClr val="B4A7D6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B41</a:t>
            </a:r>
          </a:p>
        </p:txBody>
      </p:sp>
      <p:sp>
        <p:nvSpPr>
          <p:cNvPr id="386" name="Shape 386"/>
          <p:cNvSpPr/>
          <p:nvPr/>
        </p:nvSpPr>
        <p:spPr>
          <a:xfrm>
            <a:off x="6478400" y="1122075"/>
            <a:ext cx="544275" cy="614100"/>
          </a:xfrm>
          <a:prstGeom prst="flowChartMagneticDisk">
            <a:avLst/>
          </a:prstGeom>
          <a:solidFill>
            <a:srgbClr val="E6B8A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B11</a:t>
            </a:r>
          </a:p>
        </p:txBody>
      </p:sp>
      <p:sp>
        <p:nvSpPr>
          <p:cNvPr id="387" name="Shape 387"/>
          <p:cNvSpPr/>
          <p:nvPr/>
        </p:nvSpPr>
        <p:spPr>
          <a:xfrm>
            <a:off x="7079825" y="1122075"/>
            <a:ext cx="544275" cy="614100"/>
          </a:xfrm>
          <a:prstGeom prst="flowChartMagneticDisk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B14</a:t>
            </a:r>
          </a:p>
        </p:txBody>
      </p:sp>
      <p:sp>
        <p:nvSpPr>
          <p:cNvPr id="388" name="Shape 388"/>
          <p:cNvSpPr/>
          <p:nvPr/>
        </p:nvSpPr>
        <p:spPr>
          <a:xfrm>
            <a:off x="7655412" y="1122075"/>
            <a:ext cx="544275" cy="614100"/>
          </a:xfrm>
          <a:prstGeom prst="flowChartMagneticDisk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B21</a:t>
            </a:r>
          </a:p>
        </p:txBody>
      </p:sp>
      <p:sp>
        <p:nvSpPr>
          <p:cNvPr id="389" name="Shape 389"/>
          <p:cNvSpPr/>
          <p:nvPr/>
        </p:nvSpPr>
        <p:spPr>
          <a:xfrm>
            <a:off x="8231012" y="1122075"/>
            <a:ext cx="544275" cy="614100"/>
          </a:xfrm>
          <a:prstGeom prst="flowChartMagneticDisk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B22</a:t>
            </a:r>
          </a:p>
        </p:txBody>
      </p:sp>
      <p:sp>
        <p:nvSpPr>
          <p:cNvPr id="390" name="Shape 390"/>
          <p:cNvSpPr/>
          <p:nvPr/>
        </p:nvSpPr>
        <p:spPr>
          <a:xfrm>
            <a:off x="6478400" y="1890450"/>
            <a:ext cx="544275" cy="614100"/>
          </a:xfrm>
          <a:prstGeom prst="flowChartMagneticDisk">
            <a:avLst/>
          </a:prstGeom>
          <a:solidFill>
            <a:srgbClr val="6AA84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B24</a:t>
            </a:r>
          </a:p>
        </p:txBody>
      </p:sp>
      <p:sp>
        <p:nvSpPr>
          <p:cNvPr id="391" name="Shape 391"/>
          <p:cNvSpPr/>
          <p:nvPr/>
        </p:nvSpPr>
        <p:spPr>
          <a:xfrm>
            <a:off x="7079825" y="1890450"/>
            <a:ext cx="544275" cy="614100"/>
          </a:xfrm>
          <a:prstGeom prst="flowChartMagneticDisk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B31</a:t>
            </a:r>
          </a:p>
        </p:txBody>
      </p:sp>
      <p:sp>
        <p:nvSpPr>
          <p:cNvPr id="392" name="Shape 392"/>
          <p:cNvSpPr/>
          <p:nvPr/>
        </p:nvSpPr>
        <p:spPr>
          <a:xfrm>
            <a:off x="7655412" y="1890450"/>
            <a:ext cx="544275" cy="614100"/>
          </a:xfrm>
          <a:prstGeom prst="flowChartMagneticDisk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B32</a:t>
            </a:r>
          </a:p>
        </p:txBody>
      </p:sp>
      <p:sp>
        <p:nvSpPr>
          <p:cNvPr id="393" name="Shape 393"/>
          <p:cNvSpPr/>
          <p:nvPr/>
        </p:nvSpPr>
        <p:spPr>
          <a:xfrm>
            <a:off x="8231012" y="1890450"/>
            <a:ext cx="544275" cy="614100"/>
          </a:xfrm>
          <a:prstGeom prst="flowChartMagneticDisk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B33</a:t>
            </a:r>
          </a:p>
        </p:txBody>
      </p:sp>
      <p:sp>
        <p:nvSpPr>
          <p:cNvPr id="394" name="Shape 394"/>
          <p:cNvSpPr txBox="1"/>
          <p:nvPr/>
        </p:nvSpPr>
        <p:spPr>
          <a:xfrm>
            <a:off x="3788325" y="2982150"/>
            <a:ext cx="1572900" cy="4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US"/>
              <a:t>Data node</a:t>
            </a:r>
          </a:p>
        </p:txBody>
      </p:sp>
      <p:cxnSp>
        <p:nvCxnSpPr>
          <p:cNvPr id="395" name="Shape 395"/>
          <p:cNvCxnSpPr/>
          <p:nvPr/>
        </p:nvCxnSpPr>
        <p:spPr>
          <a:xfrm flipH="1" rot="10800000">
            <a:off x="95250" y="3714875"/>
            <a:ext cx="8980800" cy="54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396" name="Shape 396"/>
          <p:cNvSpPr/>
          <p:nvPr/>
        </p:nvSpPr>
        <p:spPr>
          <a:xfrm>
            <a:off x="294325" y="4170325"/>
            <a:ext cx="2604200" cy="1442375"/>
          </a:xfrm>
          <a:prstGeom prst="flowChartManualOperation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7" name="Shape 397"/>
          <p:cNvSpPr txBox="1"/>
          <p:nvPr/>
        </p:nvSpPr>
        <p:spPr>
          <a:xfrm>
            <a:off x="3744675" y="5657900"/>
            <a:ext cx="1676400" cy="4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US"/>
              <a:t>virtual segments</a:t>
            </a:r>
          </a:p>
        </p:txBody>
      </p:sp>
      <p:sp>
        <p:nvSpPr>
          <p:cNvPr id="398" name="Shape 398"/>
          <p:cNvSpPr/>
          <p:nvPr/>
        </p:nvSpPr>
        <p:spPr>
          <a:xfrm>
            <a:off x="722875" y="4251175"/>
            <a:ext cx="544275" cy="614100"/>
          </a:xfrm>
          <a:prstGeom prst="flowChartMagneticDisk">
            <a:avLst/>
          </a:prstGeom>
          <a:solidFill>
            <a:srgbClr val="E6B8A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B11</a:t>
            </a:r>
          </a:p>
        </p:txBody>
      </p:sp>
      <p:sp>
        <p:nvSpPr>
          <p:cNvPr id="399" name="Shape 399"/>
          <p:cNvSpPr/>
          <p:nvPr/>
        </p:nvSpPr>
        <p:spPr>
          <a:xfrm>
            <a:off x="1324300" y="4251175"/>
            <a:ext cx="544275" cy="614100"/>
          </a:xfrm>
          <a:prstGeom prst="flowChartMagneticDisk">
            <a:avLst/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B12</a:t>
            </a:r>
          </a:p>
        </p:txBody>
      </p:sp>
      <p:sp>
        <p:nvSpPr>
          <p:cNvPr id="400" name="Shape 400"/>
          <p:cNvSpPr/>
          <p:nvPr/>
        </p:nvSpPr>
        <p:spPr>
          <a:xfrm>
            <a:off x="1899887" y="4251175"/>
            <a:ext cx="544275" cy="614100"/>
          </a:xfrm>
          <a:prstGeom prst="flowChartMagneticDisk">
            <a:avLst/>
          </a:prstGeom>
          <a:solidFill>
            <a:srgbClr val="FCE5CD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B13</a:t>
            </a:r>
          </a:p>
        </p:txBody>
      </p:sp>
      <p:sp>
        <p:nvSpPr>
          <p:cNvPr id="401" name="Shape 401"/>
          <p:cNvSpPr/>
          <p:nvPr/>
        </p:nvSpPr>
        <p:spPr>
          <a:xfrm>
            <a:off x="1282137" y="4924300"/>
            <a:ext cx="544275" cy="614100"/>
          </a:xfrm>
          <a:prstGeom prst="flowChartMagneticDisk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B14</a:t>
            </a:r>
          </a:p>
        </p:txBody>
      </p:sp>
      <p:cxnSp>
        <p:nvCxnSpPr>
          <p:cNvPr id="402" name="Shape 402"/>
          <p:cNvCxnSpPr/>
          <p:nvPr/>
        </p:nvCxnSpPr>
        <p:spPr>
          <a:xfrm>
            <a:off x="476250" y="2735050"/>
            <a:ext cx="18600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dot"/>
            <a:round/>
            <a:headEnd len="lg" w="lg" type="none"/>
            <a:tailEnd len="lg" w="lg" type="none"/>
          </a:ln>
        </p:spPr>
      </p:cxnSp>
      <p:cxnSp>
        <p:nvCxnSpPr>
          <p:cNvPr id="403" name="Shape 403"/>
          <p:cNvCxnSpPr/>
          <p:nvPr/>
        </p:nvCxnSpPr>
        <p:spPr>
          <a:xfrm flipH="1" rot="10800000">
            <a:off x="3589725" y="2725225"/>
            <a:ext cx="1970100" cy="6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dot"/>
            <a:round/>
            <a:headEnd len="lg" w="lg" type="none"/>
            <a:tailEnd len="lg" w="lg" type="none"/>
          </a:ln>
        </p:spPr>
      </p:cxnSp>
      <p:cxnSp>
        <p:nvCxnSpPr>
          <p:cNvPr id="404" name="Shape 404"/>
          <p:cNvCxnSpPr/>
          <p:nvPr/>
        </p:nvCxnSpPr>
        <p:spPr>
          <a:xfrm flipH="1" rot="10800000">
            <a:off x="6694725" y="2725225"/>
            <a:ext cx="2025900" cy="6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dot"/>
            <a:round/>
            <a:headEnd len="lg" w="lg" type="none"/>
            <a:tailEnd len="lg" w="lg" type="none"/>
          </a:ln>
        </p:spPr>
      </p:cxnSp>
      <p:sp>
        <p:nvSpPr>
          <p:cNvPr id="405" name="Shape 405"/>
          <p:cNvSpPr/>
          <p:nvPr/>
        </p:nvSpPr>
        <p:spPr>
          <a:xfrm>
            <a:off x="3271200" y="4170325"/>
            <a:ext cx="2604200" cy="1442375"/>
          </a:xfrm>
          <a:prstGeom prst="flowChartManualOperation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6" name="Shape 406"/>
          <p:cNvSpPr/>
          <p:nvPr/>
        </p:nvSpPr>
        <p:spPr>
          <a:xfrm>
            <a:off x="3699737" y="4251175"/>
            <a:ext cx="544275" cy="614100"/>
          </a:xfrm>
          <a:prstGeom prst="flowChartMagneticDisk">
            <a:avLst/>
          </a:prstGeom>
          <a:solidFill>
            <a:srgbClr val="B6D7A8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B23</a:t>
            </a:r>
          </a:p>
        </p:txBody>
      </p:sp>
      <p:sp>
        <p:nvSpPr>
          <p:cNvPr id="407" name="Shape 407"/>
          <p:cNvSpPr/>
          <p:nvPr/>
        </p:nvSpPr>
        <p:spPr>
          <a:xfrm>
            <a:off x="4301162" y="4251175"/>
            <a:ext cx="544275" cy="614100"/>
          </a:xfrm>
          <a:prstGeom prst="flowChartMagneticDisk">
            <a:avLst/>
          </a:prstGeom>
          <a:solidFill>
            <a:srgbClr val="6AA84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B24</a:t>
            </a:r>
          </a:p>
        </p:txBody>
      </p:sp>
      <p:sp>
        <p:nvSpPr>
          <p:cNvPr id="408" name="Shape 408"/>
          <p:cNvSpPr/>
          <p:nvPr/>
        </p:nvSpPr>
        <p:spPr>
          <a:xfrm>
            <a:off x="6309787" y="4170325"/>
            <a:ext cx="2604200" cy="1442375"/>
          </a:xfrm>
          <a:prstGeom prst="flowChartManualOperation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9" name="Shape 409"/>
          <p:cNvSpPr/>
          <p:nvPr/>
        </p:nvSpPr>
        <p:spPr>
          <a:xfrm>
            <a:off x="6738325" y="4251175"/>
            <a:ext cx="544275" cy="614100"/>
          </a:xfrm>
          <a:prstGeom prst="flowChartMagneticDisk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B21</a:t>
            </a:r>
          </a:p>
        </p:txBody>
      </p:sp>
      <p:sp>
        <p:nvSpPr>
          <p:cNvPr id="410" name="Shape 410"/>
          <p:cNvSpPr/>
          <p:nvPr/>
        </p:nvSpPr>
        <p:spPr>
          <a:xfrm>
            <a:off x="7339750" y="4251175"/>
            <a:ext cx="544275" cy="614100"/>
          </a:xfrm>
          <a:prstGeom prst="flowChartMagneticDisk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B22</a:t>
            </a:r>
          </a:p>
        </p:txBody>
      </p:sp>
      <p:sp>
        <p:nvSpPr>
          <p:cNvPr id="411" name="Shape 411"/>
          <p:cNvSpPr/>
          <p:nvPr/>
        </p:nvSpPr>
        <p:spPr>
          <a:xfrm>
            <a:off x="7915337" y="4251175"/>
            <a:ext cx="544275" cy="614100"/>
          </a:xfrm>
          <a:prstGeom prst="flowChartMagneticDisk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B31</a:t>
            </a:r>
          </a:p>
        </p:txBody>
      </p:sp>
      <p:sp>
        <p:nvSpPr>
          <p:cNvPr id="412" name="Shape 412"/>
          <p:cNvSpPr/>
          <p:nvPr/>
        </p:nvSpPr>
        <p:spPr>
          <a:xfrm>
            <a:off x="7297587" y="4924300"/>
            <a:ext cx="544275" cy="614100"/>
          </a:xfrm>
          <a:prstGeom prst="flowChartMagneticDisk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B32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Shape 417"/>
          <p:cNvSpPr txBox="1"/>
          <p:nvPr>
            <p:ph type="title"/>
          </p:nvPr>
        </p:nvSpPr>
        <p:spPr>
          <a:xfrm>
            <a:off x="366712" y="433916"/>
            <a:ext cx="8410500" cy="6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en-US" sz="3600"/>
              <a:t>Component: Resource Negotiator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t/>
            </a:r>
            <a:endParaRPr sz="3600"/>
          </a:p>
        </p:txBody>
      </p:sp>
      <p:sp>
        <p:nvSpPr>
          <p:cNvPr id="418" name="Shape 418"/>
          <p:cNvSpPr/>
          <p:nvPr/>
        </p:nvSpPr>
        <p:spPr>
          <a:xfrm>
            <a:off x="81750" y="1006950"/>
            <a:ext cx="2911800" cy="2082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19" name="Shape 419"/>
          <p:cNvSpPr/>
          <p:nvPr/>
        </p:nvSpPr>
        <p:spPr>
          <a:xfrm>
            <a:off x="215075" y="1088575"/>
            <a:ext cx="544275" cy="614100"/>
          </a:xfrm>
          <a:prstGeom prst="flowChartMagneticDisk">
            <a:avLst/>
          </a:prstGeom>
          <a:solidFill>
            <a:srgbClr val="E6B8A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B11</a:t>
            </a:r>
          </a:p>
        </p:txBody>
      </p:sp>
      <p:sp>
        <p:nvSpPr>
          <p:cNvPr id="420" name="Shape 420"/>
          <p:cNvSpPr/>
          <p:nvPr/>
        </p:nvSpPr>
        <p:spPr>
          <a:xfrm>
            <a:off x="3118875" y="1006950"/>
            <a:ext cx="2911800" cy="2082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21" name="Shape 421"/>
          <p:cNvSpPr/>
          <p:nvPr/>
        </p:nvSpPr>
        <p:spPr>
          <a:xfrm>
            <a:off x="6156000" y="973050"/>
            <a:ext cx="2911800" cy="2082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22" name="Shape 422"/>
          <p:cNvSpPr/>
          <p:nvPr/>
        </p:nvSpPr>
        <p:spPr>
          <a:xfrm>
            <a:off x="816500" y="1088575"/>
            <a:ext cx="544275" cy="614100"/>
          </a:xfrm>
          <a:prstGeom prst="flowChartMagneticDisk">
            <a:avLst/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B12</a:t>
            </a:r>
          </a:p>
        </p:txBody>
      </p:sp>
      <p:sp>
        <p:nvSpPr>
          <p:cNvPr id="423" name="Shape 423"/>
          <p:cNvSpPr/>
          <p:nvPr/>
        </p:nvSpPr>
        <p:spPr>
          <a:xfrm>
            <a:off x="1392087" y="1088575"/>
            <a:ext cx="544275" cy="614100"/>
          </a:xfrm>
          <a:prstGeom prst="flowChartMagneticDisk">
            <a:avLst/>
          </a:prstGeom>
          <a:solidFill>
            <a:srgbClr val="FCE5CD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B13</a:t>
            </a:r>
          </a:p>
        </p:txBody>
      </p:sp>
      <p:sp>
        <p:nvSpPr>
          <p:cNvPr id="424" name="Shape 424"/>
          <p:cNvSpPr/>
          <p:nvPr/>
        </p:nvSpPr>
        <p:spPr>
          <a:xfrm>
            <a:off x="1967687" y="1088575"/>
            <a:ext cx="544275" cy="614100"/>
          </a:xfrm>
          <a:prstGeom prst="flowChartMagneticDisk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B14</a:t>
            </a:r>
          </a:p>
        </p:txBody>
      </p:sp>
      <p:sp>
        <p:nvSpPr>
          <p:cNvPr id="425" name="Shape 425"/>
          <p:cNvSpPr/>
          <p:nvPr/>
        </p:nvSpPr>
        <p:spPr>
          <a:xfrm>
            <a:off x="215075" y="1856950"/>
            <a:ext cx="544275" cy="614100"/>
          </a:xfrm>
          <a:prstGeom prst="flowChartMagneticDisk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B22</a:t>
            </a:r>
          </a:p>
        </p:txBody>
      </p:sp>
      <p:sp>
        <p:nvSpPr>
          <p:cNvPr id="426" name="Shape 426"/>
          <p:cNvSpPr/>
          <p:nvPr/>
        </p:nvSpPr>
        <p:spPr>
          <a:xfrm>
            <a:off x="816500" y="1856950"/>
            <a:ext cx="544275" cy="614100"/>
          </a:xfrm>
          <a:prstGeom prst="flowChartMagneticDisk">
            <a:avLst/>
          </a:prstGeom>
          <a:solidFill>
            <a:srgbClr val="B6D7A8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B23</a:t>
            </a:r>
          </a:p>
        </p:txBody>
      </p:sp>
      <p:sp>
        <p:nvSpPr>
          <p:cNvPr id="427" name="Shape 427"/>
          <p:cNvSpPr/>
          <p:nvPr/>
        </p:nvSpPr>
        <p:spPr>
          <a:xfrm>
            <a:off x="1392087" y="1856950"/>
            <a:ext cx="544275" cy="614100"/>
          </a:xfrm>
          <a:prstGeom prst="flowChartMagneticDisk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B32</a:t>
            </a:r>
          </a:p>
        </p:txBody>
      </p:sp>
      <p:sp>
        <p:nvSpPr>
          <p:cNvPr id="428" name="Shape 428"/>
          <p:cNvSpPr/>
          <p:nvPr/>
        </p:nvSpPr>
        <p:spPr>
          <a:xfrm>
            <a:off x="1967687" y="1856950"/>
            <a:ext cx="544275" cy="614100"/>
          </a:xfrm>
          <a:prstGeom prst="flowChartMagneticDisk">
            <a:avLst/>
          </a:prstGeom>
          <a:solidFill>
            <a:srgbClr val="B4A7D6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B41</a:t>
            </a:r>
          </a:p>
        </p:txBody>
      </p:sp>
      <p:sp>
        <p:nvSpPr>
          <p:cNvPr id="429" name="Shape 429"/>
          <p:cNvSpPr/>
          <p:nvPr/>
        </p:nvSpPr>
        <p:spPr>
          <a:xfrm>
            <a:off x="3333825" y="1122075"/>
            <a:ext cx="544275" cy="614100"/>
          </a:xfrm>
          <a:prstGeom prst="flowChartMagneticDisk">
            <a:avLst/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B12</a:t>
            </a:r>
          </a:p>
        </p:txBody>
      </p:sp>
      <p:sp>
        <p:nvSpPr>
          <p:cNvPr id="430" name="Shape 430"/>
          <p:cNvSpPr/>
          <p:nvPr/>
        </p:nvSpPr>
        <p:spPr>
          <a:xfrm>
            <a:off x="3935250" y="1122075"/>
            <a:ext cx="544275" cy="614100"/>
          </a:xfrm>
          <a:prstGeom prst="flowChartMagneticDisk">
            <a:avLst/>
          </a:prstGeom>
          <a:solidFill>
            <a:srgbClr val="FCE5CD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B13</a:t>
            </a:r>
          </a:p>
        </p:txBody>
      </p:sp>
      <p:sp>
        <p:nvSpPr>
          <p:cNvPr id="431" name="Shape 431"/>
          <p:cNvSpPr/>
          <p:nvPr/>
        </p:nvSpPr>
        <p:spPr>
          <a:xfrm>
            <a:off x="4510837" y="1122075"/>
            <a:ext cx="544275" cy="614100"/>
          </a:xfrm>
          <a:prstGeom prst="flowChartMagneticDisk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B21</a:t>
            </a:r>
          </a:p>
        </p:txBody>
      </p:sp>
      <p:sp>
        <p:nvSpPr>
          <p:cNvPr id="432" name="Shape 432"/>
          <p:cNvSpPr/>
          <p:nvPr/>
        </p:nvSpPr>
        <p:spPr>
          <a:xfrm>
            <a:off x="5086437" y="1122075"/>
            <a:ext cx="544275" cy="614100"/>
          </a:xfrm>
          <a:prstGeom prst="flowChartMagneticDisk">
            <a:avLst/>
          </a:prstGeom>
          <a:solidFill>
            <a:srgbClr val="B6D7A8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B23</a:t>
            </a:r>
          </a:p>
        </p:txBody>
      </p:sp>
      <p:sp>
        <p:nvSpPr>
          <p:cNvPr id="433" name="Shape 433"/>
          <p:cNvSpPr/>
          <p:nvPr/>
        </p:nvSpPr>
        <p:spPr>
          <a:xfrm>
            <a:off x="3333825" y="1890450"/>
            <a:ext cx="544275" cy="614100"/>
          </a:xfrm>
          <a:prstGeom prst="flowChartMagneticDisk">
            <a:avLst/>
          </a:prstGeom>
          <a:solidFill>
            <a:srgbClr val="6AA84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B24</a:t>
            </a:r>
          </a:p>
        </p:txBody>
      </p:sp>
      <p:sp>
        <p:nvSpPr>
          <p:cNvPr id="434" name="Shape 434"/>
          <p:cNvSpPr/>
          <p:nvPr/>
        </p:nvSpPr>
        <p:spPr>
          <a:xfrm>
            <a:off x="3935250" y="1890450"/>
            <a:ext cx="544275" cy="614100"/>
          </a:xfrm>
          <a:prstGeom prst="flowChartMagneticDisk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B31</a:t>
            </a:r>
          </a:p>
        </p:txBody>
      </p:sp>
      <p:sp>
        <p:nvSpPr>
          <p:cNvPr id="435" name="Shape 435"/>
          <p:cNvSpPr/>
          <p:nvPr/>
        </p:nvSpPr>
        <p:spPr>
          <a:xfrm>
            <a:off x="4510837" y="1890450"/>
            <a:ext cx="544275" cy="614100"/>
          </a:xfrm>
          <a:prstGeom prst="flowChartMagneticDisk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B33</a:t>
            </a:r>
          </a:p>
        </p:txBody>
      </p:sp>
      <p:sp>
        <p:nvSpPr>
          <p:cNvPr id="436" name="Shape 436"/>
          <p:cNvSpPr/>
          <p:nvPr/>
        </p:nvSpPr>
        <p:spPr>
          <a:xfrm>
            <a:off x="5086437" y="1890450"/>
            <a:ext cx="544275" cy="614100"/>
          </a:xfrm>
          <a:prstGeom prst="flowChartMagneticDisk">
            <a:avLst/>
          </a:prstGeom>
          <a:solidFill>
            <a:srgbClr val="B4A7D6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B41</a:t>
            </a:r>
          </a:p>
        </p:txBody>
      </p:sp>
      <p:sp>
        <p:nvSpPr>
          <p:cNvPr id="437" name="Shape 437"/>
          <p:cNvSpPr/>
          <p:nvPr/>
        </p:nvSpPr>
        <p:spPr>
          <a:xfrm>
            <a:off x="6478400" y="1122075"/>
            <a:ext cx="544275" cy="614100"/>
          </a:xfrm>
          <a:prstGeom prst="flowChartMagneticDisk">
            <a:avLst/>
          </a:prstGeom>
          <a:solidFill>
            <a:srgbClr val="E6B8A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B11</a:t>
            </a:r>
          </a:p>
        </p:txBody>
      </p:sp>
      <p:sp>
        <p:nvSpPr>
          <p:cNvPr id="438" name="Shape 438"/>
          <p:cNvSpPr/>
          <p:nvPr/>
        </p:nvSpPr>
        <p:spPr>
          <a:xfrm>
            <a:off x="7079825" y="1122075"/>
            <a:ext cx="544275" cy="614100"/>
          </a:xfrm>
          <a:prstGeom prst="flowChartMagneticDisk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B14</a:t>
            </a:r>
          </a:p>
        </p:txBody>
      </p:sp>
      <p:sp>
        <p:nvSpPr>
          <p:cNvPr id="439" name="Shape 439"/>
          <p:cNvSpPr/>
          <p:nvPr/>
        </p:nvSpPr>
        <p:spPr>
          <a:xfrm>
            <a:off x="7655412" y="1122075"/>
            <a:ext cx="544275" cy="614100"/>
          </a:xfrm>
          <a:prstGeom prst="flowChartMagneticDisk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B21</a:t>
            </a:r>
          </a:p>
        </p:txBody>
      </p:sp>
      <p:sp>
        <p:nvSpPr>
          <p:cNvPr id="440" name="Shape 440"/>
          <p:cNvSpPr/>
          <p:nvPr/>
        </p:nvSpPr>
        <p:spPr>
          <a:xfrm>
            <a:off x="8231012" y="1122075"/>
            <a:ext cx="544275" cy="614100"/>
          </a:xfrm>
          <a:prstGeom prst="flowChartMagneticDisk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B22</a:t>
            </a:r>
          </a:p>
        </p:txBody>
      </p:sp>
      <p:sp>
        <p:nvSpPr>
          <p:cNvPr id="441" name="Shape 441"/>
          <p:cNvSpPr/>
          <p:nvPr/>
        </p:nvSpPr>
        <p:spPr>
          <a:xfrm>
            <a:off x="6478400" y="1890450"/>
            <a:ext cx="544275" cy="614100"/>
          </a:xfrm>
          <a:prstGeom prst="flowChartMagneticDisk">
            <a:avLst/>
          </a:prstGeom>
          <a:solidFill>
            <a:srgbClr val="6AA84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B24</a:t>
            </a:r>
          </a:p>
        </p:txBody>
      </p:sp>
      <p:sp>
        <p:nvSpPr>
          <p:cNvPr id="442" name="Shape 442"/>
          <p:cNvSpPr/>
          <p:nvPr/>
        </p:nvSpPr>
        <p:spPr>
          <a:xfrm>
            <a:off x="7079825" y="1890450"/>
            <a:ext cx="544275" cy="614100"/>
          </a:xfrm>
          <a:prstGeom prst="flowChartMagneticDisk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B31</a:t>
            </a:r>
          </a:p>
        </p:txBody>
      </p:sp>
      <p:sp>
        <p:nvSpPr>
          <p:cNvPr id="443" name="Shape 443"/>
          <p:cNvSpPr/>
          <p:nvPr/>
        </p:nvSpPr>
        <p:spPr>
          <a:xfrm>
            <a:off x="7655412" y="1890450"/>
            <a:ext cx="544275" cy="614100"/>
          </a:xfrm>
          <a:prstGeom prst="flowChartMagneticDisk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B32</a:t>
            </a:r>
          </a:p>
        </p:txBody>
      </p:sp>
      <p:sp>
        <p:nvSpPr>
          <p:cNvPr id="444" name="Shape 444"/>
          <p:cNvSpPr/>
          <p:nvPr/>
        </p:nvSpPr>
        <p:spPr>
          <a:xfrm>
            <a:off x="8231012" y="1890450"/>
            <a:ext cx="544275" cy="614100"/>
          </a:xfrm>
          <a:prstGeom prst="flowChartMagneticDisk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B33</a:t>
            </a:r>
          </a:p>
        </p:txBody>
      </p:sp>
      <p:sp>
        <p:nvSpPr>
          <p:cNvPr id="445" name="Shape 445"/>
          <p:cNvSpPr txBox="1"/>
          <p:nvPr/>
        </p:nvSpPr>
        <p:spPr>
          <a:xfrm>
            <a:off x="3788325" y="2982150"/>
            <a:ext cx="1572900" cy="4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US"/>
              <a:t>Data node</a:t>
            </a:r>
          </a:p>
        </p:txBody>
      </p:sp>
      <p:cxnSp>
        <p:nvCxnSpPr>
          <p:cNvPr id="446" name="Shape 446"/>
          <p:cNvCxnSpPr/>
          <p:nvPr/>
        </p:nvCxnSpPr>
        <p:spPr>
          <a:xfrm flipH="1" rot="10800000">
            <a:off x="95250" y="3714875"/>
            <a:ext cx="8980800" cy="54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447" name="Shape 447"/>
          <p:cNvSpPr/>
          <p:nvPr/>
        </p:nvSpPr>
        <p:spPr>
          <a:xfrm>
            <a:off x="294325" y="4170325"/>
            <a:ext cx="2604200" cy="1442375"/>
          </a:xfrm>
          <a:prstGeom prst="flowChartManualOperation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48" name="Shape 448"/>
          <p:cNvSpPr txBox="1"/>
          <p:nvPr/>
        </p:nvSpPr>
        <p:spPr>
          <a:xfrm>
            <a:off x="3744675" y="5657900"/>
            <a:ext cx="1676400" cy="4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US"/>
              <a:t>virtual segments</a:t>
            </a:r>
          </a:p>
        </p:txBody>
      </p:sp>
      <p:sp>
        <p:nvSpPr>
          <p:cNvPr id="449" name="Shape 449"/>
          <p:cNvSpPr/>
          <p:nvPr/>
        </p:nvSpPr>
        <p:spPr>
          <a:xfrm>
            <a:off x="722875" y="4251175"/>
            <a:ext cx="544275" cy="614100"/>
          </a:xfrm>
          <a:prstGeom prst="flowChartMagneticDisk">
            <a:avLst/>
          </a:prstGeom>
          <a:solidFill>
            <a:srgbClr val="E6B8A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B11</a:t>
            </a:r>
          </a:p>
        </p:txBody>
      </p:sp>
      <p:sp>
        <p:nvSpPr>
          <p:cNvPr id="450" name="Shape 450"/>
          <p:cNvSpPr/>
          <p:nvPr/>
        </p:nvSpPr>
        <p:spPr>
          <a:xfrm>
            <a:off x="1324300" y="4251175"/>
            <a:ext cx="544275" cy="614100"/>
          </a:xfrm>
          <a:prstGeom prst="flowChartMagneticDisk">
            <a:avLst/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B12</a:t>
            </a:r>
          </a:p>
        </p:txBody>
      </p:sp>
      <p:sp>
        <p:nvSpPr>
          <p:cNvPr id="451" name="Shape 451"/>
          <p:cNvSpPr/>
          <p:nvPr/>
        </p:nvSpPr>
        <p:spPr>
          <a:xfrm>
            <a:off x="1899887" y="4251175"/>
            <a:ext cx="544275" cy="614100"/>
          </a:xfrm>
          <a:prstGeom prst="flowChartMagneticDisk">
            <a:avLst/>
          </a:prstGeom>
          <a:solidFill>
            <a:srgbClr val="FCE5CD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B13</a:t>
            </a:r>
          </a:p>
        </p:txBody>
      </p:sp>
      <p:sp>
        <p:nvSpPr>
          <p:cNvPr id="452" name="Shape 452"/>
          <p:cNvSpPr/>
          <p:nvPr/>
        </p:nvSpPr>
        <p:spPr>
          <a:xfrm>
            <a:off x="1282137" y="4924300"/>
            <a:ext cx="544275" cy="614100"/>
          </a:xfrm>
          <a:prstGeom prst="flowChartMagneticDisk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B14</a:t>
            </a:r>
          </a:p>
        </p:txBody>
      </p:sp>
      <p:cxnSp>
        <p:nvCxnSpPr>
          <p:cNvPr id="453" name="Shape 453"/>
          <p:cNvCxnSpPr/>
          <p:nvPr/>
        </p:nvCxnSpPr>
        <p:spPr>
          <a:xfrm>
            <a:off x="476250" y="2735050"/>
            <a:ext cx="18600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dot"/>
            <a:round/>
            <a:headEnd len="lg" w="lg" type="none"/>
            <a:tailEnd len="lg" w="lg" type="none"/>
          </a:ln>
        </p:spPr>
      </p:cxnSp>
      <p:cxnSp>
        <p:nvCxnSpPr>
          <p:cNvPr id="454" name="Shape 454"/>
          <p:cNvCxnSpPr/>
          <p:nvPr/>
        </p:nvCxnSpPr>
        <p:spPr>
          <a:xfrm flipH="1" rot="10800000">
            <a:off x="3589725" y="2725225"/>
            <a:ext cx="1970100" cy="6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dot"/>
            <a:round/>
            <a:headEnd len="lg" w="lg" type="none"/>
            <a:tailEnd len="lg" w="lg" type="none"/>
          </a:ln>
        </p:spPr>
      </p:cxnSp>
      <p:cxnSp>
        <p:nvCxnSpPr>
          <p:cNvPr id="455" name="Shape 455"/>
          <p:cNvCxnSpPr/>
          <p:nvPr/>
        </p:nvCxnSpPr>
        <p:spPr>
          <a:xfrm flipH="1" rot="10800000">
            <a:off x="6694725" y="2725225"/>
            <a:ext cx="2025900" cy="6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dot"/>
            <a:round/>
            <a:headEnd len="lg" w="lg" type="none"/>
            <a:tailEnd len="lg" w="lg" type="none"/>
          </a:ln>
        </p:spPr>
      </p:cxnSp>
      <p:sp>
        <p:nvSpPr>
          <p:cNvPr id="456" name="Shape 456"/>
          <p:cNvSpPr/>
          <p:nvPr/>
        </p:nvSpPr>
        <p:spPr>
          <a:xfrm>
            <a:off x="3271200" y="4170325"/>
            <a:ext cx="2604200" cy="1442375"/>
          </a:xfrm>
          <a:prstGeom prst="flowChartManualOperation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57" name="Shape 457"/>
          <p:cNvSpPr/>
          <p:nvPr/>
        </p:nvSpPr>
        <p:spPr>
          <a:xfrm>
            <a:off x="3699737" y="4251175"/>
            <a:ext cx="544275" cy="614100"/>
          </a:xfrm>
          <a:prstGeom prst="flowChartMagneticDisk">
            <a:avLst/>
          </a:prstGeom>
          <a:solidFill>
            <a:srgbClr val="B6D7A8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B23</a:t>
            </a:r>
          </a:p>
        </p:txBody>
      </p:sp>
      <p:sp>
        <p:nvSpPr>
          <p:cNvPr id="458" name="Shape 458"/>
          <p:cNvSpPr/>
          <p:nvPr/>
        </p:nvSpPr>
        <p:spPr>
          <a:xfrm>
            <a:off x="4301162" y="4251175"/>
            <a:ext cx="544275" cy="614100"/>
          </a:xfrm>
          <a:prstGeom prst="flowChartMagneticDisk">
            <a:avLst/>
          </a:prstGeom>
          <a:solidFill>
            <a:srgbClr val="6AA84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B24</a:t>
            </a:r>
          </a:p>
        </p:txBody>
      </p:sp>
      <p:sp>
        <p:nvSpPr>
          <p:cNvPr id="459" name="Shape 459"/>
          <p:cNvSpPr/>
          <p:nvPr/>
        </p:nvSpPr>
        <p:spPr>
          <a:xfrm>
            <a:off x="4876750" y="4251175"/>
            <a:ext cx="544275" cy="614100"/>
          </a:xfrm>
          <a:prstGeom prst="flowChartMagneticDisk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B33</a:t>
            </a:r>
          </a:p>
        </p:txBody>
      </p:sp>
      <p:sp>
        <p:nvSpPr>
          <p:cNvPr id="460" name="Shape 460"/>
          <p:cNvSpPr/>
          <p:nvPr/>
        </p:nvSpPr>
        <p:spPr>
          <a:xfrm>
            <a:off x="4259000" y="4924300"/>
            <a:ext cx="544275" cy="614100"/>
          </a:xfrm>
          <a:prstGeom prst="flowChartMagneticDisk">
            <a:avLst/>
          </a:prstGeom>
          <a:solidFill>
            <a:srgbClr val="B4A7D6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B41</a:t>
            </a:r>
          </a:p>
        </p:txBody>
      </p:sp>
      <p:sp>
        <p:nvSpPr>
          <p:cNvPr id="461" name="Shape 461"/>
          <p:cNvSpPr/>
          <p:nvPr/>
        </p:nvSpPr>
        <p:spPr>
          <a:xfrm>
            <a:off x="6309787" y="4170325"/>
            <a:ext cx="2604200" cy="1442375"/>
          </a:xfrm>
          <a:prstGeom prst="flowChartManualOperation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62" name="Shape 462"/>
          <p:cNvSpPr/>
          <p:nvPr/>
        </p:nvSpPr>
        <p:spPr>
          <a:xfrm>
            <a:off x="6738325" y="4251175"/>
            <a:ext cx="544275" cy="614100"/>
          </a:xfrm>
          <a:prstGeom prst="flowChartMagneticDisk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B21</a:t>
            </a:r>
          </a:p>
        </p:txBody>
      </p:sp>
      <p:sp>
        <p:nvSpPr>
          <p:cNvPr id="463" name="Shape 463"/>
          <p:cNvSpPr/>
          <p:nvPr/>
        </p:nvSpPr>
        <p:spPr>
          <a:xfrm>
            <a:off x="7339750" y="4251175"/>
            <a:ext cx="544275" cy="614100"/>
          </a:xfrm>
          <a:prstGeom prst="flowChartMagneticDisk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B22</a:t>
            </a:r>
          </a:p>
        </p:txBody>
      </p:sp>
      <p:sp>
        <p:nvSpPr>
          <p:cNvPr id="464" name="Shape 464"/>
          <p:cNvSpPr/>
          <p:nvPr/>
        </p:nvSpPr>
        <p:spPr>
          <a:xfrm>
            <a:off x="7915337" y="4251175"/>
            <a:ext cx="544275" cy="614100"/>
          </a:xfrm>
          <a:prstGeom prst="flowChartMagneticDisk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B31</a:t>
            </a:r>
          </a:p>
        </p:txBody>
      </p:sp>
      <p:sp>
        <p:nvSpPr>
          <p:cNvPr id="465" name="Shape 465"/>
          <p:cNvSpPr/>
          <p:nvPr/>
        </p:nvSpPr>
        <p:spPr>
          <a:xfrm>
            <a:off x="7297587" y="4924300"/>
            <a:ext cx="544275" cy="614100"/>
          </a:xfrm>
          <a:prstGeom prst="flowChartMagneticDisk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B32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Shape 470"/>
          <p:cNvSpPr txBox="1"/>
          <p:nvPr>
            <p:ph type="title"/>
          </p:nvPr>
        </p:nvSpPr>
        <p:spPr>
          <a:xfrm>
            <a:off x="366712" y="433916"/>
            <a:ext cx="8410500" cy="6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3600"/>
              <a:t>Components: Dispatcher</a:t>
            </a:r>
          </a:p>
        </p:txBody>
      </p:sp>
      <p:pic>
        <p:nvPicPr>
          <p:cNvPr descr="Screen Shot 2017-01-12 at 8.58.44 AM.png" id="471" name="Shape 4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2600" y="1132373"/>
            <a:ext cx="5889175" cy="4878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Shape 476"/>
          <p:cNvSpPr txBox="1"/>
          <p:nvPr>
            <p:ph type="title"/>
          </p:nvPr>
        </p:nvSpPr>
        <p:spPr>
          <a:xfrm>
            <a:off x="366712" y="433916"/>
            <a:ext cx="8410500" cy="6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3600"/>
              <a:t>Components: Dispatcher</a:t>
            </a:r>
          </a:p>
        </p:txBody>
      </p:sp>
      <p:sp>
        <p:nvSpPr>
          <p:cNvPr id="477" name="Shape 477"/>
          <p:cNvSpPr/>
          <p:nvPr/>
        </p:nvSpPr>
        <p:spPr>
          <a:xfrm>
            <a:off x="1100150" y="1970375"/>
            <a:ext cx="3831000" cy="42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>
                <a:solidFill>
                  <a:schemeClr val="lt2"/>
                </a:solidFill>
              </a:rPr>
              <a:t>compute thread number</a:t>
            </a:r>
          </a:p>
        </p:txBody>
      </p:sp>
      <p:sp>
        <p:nvSpPr>
          <p:cNvPr id="478" name="Shape 478"/>
          <p:cNvSpPr/>
          <p:nvPr/>
        </p:nvSpPr>
        <p:spPr>
          <a:xfrm>
            <a:off x="1100150" y="2603850"/>
            <a:ext cx="3831000" cy="42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>
                <a:solidFill>
                  <a:schemeClr val="lt2"/>
                </a:solidFill>
              </a:rPr>
              <a:t>create worker manager</a:t>
            </a:r>
          </a:p>
        </p:txBody>
      </p:sp>
      <p:sp>
        <p:nvSpPr>
          <p:cNvPr id="479" name="Shape 479"/>
          <p:cNvSpPr/>
          <p:nvPr/>
        </p:nvSpPr>
        <p:spPr>
          <a:xfrm>
            <a:off x="1100150" y="3237325"/>
            <a:ext cx="3831000" cy="42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>
                <a:solidFill>
                  <a:schemeClr val="lt2"/>
                </a:solidFill>
              </a:rPr>
              <a:t>bind executors</a:t>
            </a:r>
          </a:p>
        </p:txBody>
      </p:sp>
      <p:sp>
        <p:nvSpPr>
          <p:cNvPr id="480" name="Shape 480"/>
          <p:cNvSpPr/>
          <p:nvPr/>
        </p:nvSpPr>
        <p:spPr>
          <a:xfrm>
            <a:off x="1100150" y="1281850"/>
            <a:ext cx="3831000" cy="42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>
                <a:solidFill>
                  <a:schemeClr val="lt2"/>
                </a:solidFill>
              </a:rPr>
              <a:t>prepare dispatch data</a:t>
            </a:r>
          </a:p>
        </p:txBody>
      </p:sp>
      <p:sp>
        <p:nvSpPr>
          <p:cNvPr id="481" name="Shape 481"/>
          <p:cNvSpPr/>
          <p:nvPr/>
        </p:nvSpPr>
        <p:spPr>
          <a:xfrm>
            <a:off x="1100150" y="3870800"/>
            <a:ext cx="3831000" cy="42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>
                <a:solidFill>
                  <a:schemeClr val="lt2"/>
                </a:solidFill>
              </a:rPr>
              <a:t>serialization</a:t>
            </a:r>
          </a:p>
        </p:txBody>
      </p:sp>
      <p:sp>
        <p:nvSpPr>
          <p:cNvPr id="482" name="Shape 482"/>
          <p:cNvSpPr/>
          <p:nvPr/>
        </p:nvSpPr>
        <p:spPr>
          <a:xfrm>
            <a:off x="1100150" y="4504275"/>
            <a:ext cx="3831000" cy="42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>
                <a:solidFill>
                  <a:schemeClr val="lt2"/>
                </a:solidFill>
              </a:rPr>
              <a:t>start working thread</a:t>
            </a:r>
          </a:p>
        </p:txBody>
      </p:sp>
      <p:sp>
        <p:nvSpPr>
          <p:cNvPr id="483" name="Shape 483"/>
          <p:cNvSpPr/>
          <p:nvPr/>
        </p:nvSpPr>
        <p:spPr>
          <a:xfrm>
            <a:off x="1100150" y="5137750"/>
            <a:ext cx="3831000" cy="42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>
                <a:solidFill>
                  <a:schemeClr val="lt2"/>
                </a:solidFill>
              </a:rPr>
              <a:t>join</a:t>
            </a:r>
            <a:r>
              <a:rPr lang="en-US" sz="2400">
                <a:solidFill>
                  <a:schemeClr val="lt2"/>
                </a:solidFill>
              </a:rPr>
              <a:t> working thread</a:t>
            </a:r>
          </a:p>
        </p:txBody>
      </p:sp>
      <p:sp>
        <p:nvSpPr>
          <p:cNvPr id="484" name="Shape 484"/>
          <p:cNvSpPr/>
          <p:nvPr/>
        </p:nvSpPr>
        <p:spPr>
          <a:xfrm>
            <a:off x="1100150" y="5771225"/>
            <a:ext cx="3831000" cy="42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>
                <a:solidFill>
                  <a:schemeClr val="lt2"/>
                </a:solidFill>
              </a:rPr>
              <a:t>send failed node to RM</a:t>
            </a:r>
          </a:p>
        </p:txBody>
      </p:sp>
      <p:sp>
        <p:nvSpPr>
          <p:cNvPr id="485" name="Shape 485"/>
          <p:cNvSpPr/>
          <p:nvPr/>
        </p:nvSpPr>
        <p:spPr>
          <a:xfrm>
            <a:off x="560525" y="1110500"/>
            <a:ext cx="6828000" cy="6498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76A5A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86" name="Shape 486"/>
          <p:cNvSpPr/>
          <p:nvPr/>
        </p:nvSpPr>
        <p:spPr>
          <a:xfrm>
            <a:off x="560625" y="1857175"/>
            <a:ext cx="6828000" cy="30705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76A5A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87" name="Shape 487"/>
          <p:cNvSpPr/>
          <p:nvPr/>
        </p:nvSpPr>
        <p:spPr>
          <a:xfrm>
            <a:off x="560600" y="5024550"/>
            <a:ext cx="6828000" cy="1170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76A5A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88" name="Shape 488"/>
          <p:cNvSpPr txBox="1"/>
          <p:nvPr/>
        </p:nvSpPr>
        <p:spPr>
          <a:xfrm>
            <a:off x="5347600" y="1127700"/>
            <a:ext cx="1891500" cy="6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2400"/>
              <a:t>dispatch init</a:t>
            </a:r>
          </a:p>
        </p:txBody>
      </p:sp>
      <p:sp>
        <p:nvSpPr>
          <p:cNvPr id="489" name="Shape 489"/>
          <p:cNvSpPr txBox="1"/>
          <p:nvPr/>
        </p:nvSpPr>
        <p:spPr>
          <a:xfrm>
            <a:off x="5347600" y="3067525"/>
            <a:ext cx="1891500" cy="6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/>
              <a:t>dispatch run</a:t>
            </a:r>
          </a:p>
        </p:txBody>
      </p:sp>
      <p:sp>
        <p:nvSpPr>
          <p:cNvPr id="490" name="Shape 490"/>
          <p:cNvSpPr txBox="1"/>
          <p:nvPr/>
        </p:nvSpPr>
        <p:spPr>
          <a:xfrm>
            <a:off x="5245600" y="5284650"/>
            <a:ext cx="2095500" cy="6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/>
              <a:t>dispatch wait</a:t>
            </a:r>
          </a:p>
        </p:txBody>
      </p:sp>
      <p:sp>
        <p:nvSpPr>
          <p:cNvPr id="491" name="Shape 491"/>
          <p:cNvSpPr txBox="1"/>
          <p:nvPr/>
        </p:nvSpPr>
        <p:spPr>
          <a:xfrm>
            <a:off x="7941175" y="1425300"/>
            <a:ext cx="427200" cy="40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b="1" lang="en-US" sz="2400"/>
              <a:t>MAIN </a:t>
            </a:r>
          </a:p>
          <a:p>
            <a:pPr lvl="0" algn="ctr">
              <a:spcBef>
                <a:spcPts val="0"/>
              </a:spcBef>
              <a:buNone/>
            </a:pPr>
            <a:r>
              <a:t/>
            </a:r>
            <a:endParaRPr b="1" sz="2400"/>
          </a:p>
          <a:p>
            <a:pPr lvl="0" algn="ctr">
              <a:spcBef>
                <a:spcPts val="0"/>
              </a:spcBef>
              <a:buNone/>
            </a:pPr>
            <a:r>
              <a:rPr b="1" lang="en-US" sz="2400"/>
              <a:t>THREAD</a:t>
            </a:r>
          </a:p>
        </p:txBody>
      </p:sp>
      <p:sp>
        <p:nvSpPr>
          <p:cNvPr id="492" name="Shape 492"/>
          <p:cNvSpPr/>
          <p:nvPr/>
        </p:nvSpPr>
        <p:spPr>
          <a:xfrm>
            <a:off x="-69612" y="2843225"/>
            <a:ext cx="939250" cy="1236400"/>
          </a:xfrm>
          <a:prstGeom prst="flowChartMagneticDisk">
            <a:avLst/>
          </a:prstGeom>
          <a:solidFill>
            <a:srgbClr val="FFFFFF"/>
          </a:solidFill>
          <a:ln cap="flat" cmpd="sng" w="38100">
            <a:solidFill>
              <a:srgbClr val="9FC5E8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executor pool</a:t>
            </a:r>
          </a:p>
        </p:txBody>
      </p:sp>
      <p:cxnSp>
        <p:nvCxnSpPr>
          <p:cNvPr id="493" name="Shape 493"/>
          <p:cNvCxnSpPr>
            <a:endCxn id="492" idx="4"/>
          </p:cNvCxnSpPr>
          <p:nvPr/>
        </p:nvCxnSpPr>
        <p:spPr>
          <a:xfrm rot="10800000">
            <a:off x="869637" y="3461425"/>
            <a:ext cx="263400" cy="24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Shape 498"/>
          <p:cNvSpPr txBox="1"/>
          <p:nvPr>
            <p:ph type="title"/>
          </p:nvPr>
        </p:nvSpPr>
        <p:spPr>
          <a:xfrm>
            <a:off x="366712" y="433916"/>
            <a:ext cx="8410500" cy="6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3600"/>
              <a:t>Components: Dispatcher</a:t>
            </a:r>
          </a:p>
        </p:txBody>
      </p:sp>
      <p:sp>
        <p:nvSpPr>
          <p:cNvPr id="499" name="Shape 499"/>
          <p:cNvSpPr/>
          <p:nvPr/>
        </p:nvSpPr>
        <p:spPr>
          <a:xfrm>
            <a:off x="3423900" y="1477750"/>
            <a:ext cx="3987000" cy="6141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2400"/>
              <a:t>dispatch data to QE</a:t>
            </a:r>
          </a:p>
        </p:txBody>
      </p:sp>
      <p:sp>
        <p:nvSpPr>
          <p:cNvPr id="500" name="Shape 500"/>
          <p:cNvSpPr/>
          <p:nvPr/>
        </p:nvSpPr>
        <p:spPr>
          <a:xfrm>
            <a:off x="3424000" y="3309762"/>
            <a:ext cx="3987000" cy="6141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/>
              <a:t>poll result from QE</a:t>
            </a:r>
          </a:p>
        </p:txBody>
      </p:sp>
      <p:sp>
        <p:nvSpPr>
          <p:cNvPr id="501" name="Shape 501"/>
          <p:cNvSpPr/>
          <p:nvPr/>
        </p:nvSpPr>
        <p:spPr>
          <a:xfrm>
            <a:off x="3424000" y="5141800"/>
            <a:ext cx="3987000" cy="6141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/>
              <a:t>cancel QE if error happens</a:t>
            </a:r>
          </a:p>
        </p:txBody>
      </p:sp>
      <p:sp>
        <p:nvSpPr>
          <p:cNvPr id="502" name="Shape 502"/>
          <p:cNvSpPr/>
          <p:nvPr/>
        </p:nvSpPr>
        <p:spPr>
          <a:xfrm>
            <a:off x="179600" y="1477900"/>
            <a:ext cx="2528100" cy="4278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503" name="Shape 503"/>
          <p:cNvSpPr/>
          <p:nvPr/>
        </p:nvSpPr>
        <p:spPr>
          <a:xfrm>
            <a:off x="273200" y="1905000"/>
            <a:ext cx="2340900" cy="14049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504" name="Shape 504"/>
          <p:cNvSpPr/>
          <p:nvPr/>
        </p:nvSpPr>
        <p:spPr>
          <a:xfrm>
            <a:off x="366700" y="3839925"/>
            <a:ext cx="2340900" cy="14049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505" name="Shape 505"/>
          <p:cNvSpPr/>
          <p:nvPr/>
        </p:nvSpPr>
        <p:spPr>
          <a:xfrm>
            <a:off x="608725" y="2092000"/>
            <a:ext cx="670200" cy="4164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/>
              <a:t>QE</a:t>
            </a:r>
          </a:p>
        </p:txBody>
      </p:sp>
      <p:sp>
        <p:nvSpPr>
          <p:cNvPr id="506" name="Shape 506"/>
          <p:cNvSpPr/>
          <p:nvPr/>
        </p:nvSpPr>
        <p:spPr>
          <a:xfrm>
            <a:off x="1561225" y="2092000"/>
            <a:ext cx="738300" cy="4164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/>
              <a:t>QE</a:t>
            </a:r>
          </a:p>
        </p:txBody>
      </p:sp>
      <p:sp>
        <p:nvSpPr>
          <p:cNvPr id="507" name="Shape 507"/>
          <p:cNvSpPr/>
          <p:nvPr/>
        </p:nvSpPr>
        <p:spPr>
          <a:xfrm>
            <a:off x="608725" y="4067775"/>
            <a:ext cx="670200" cy="4164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/>
              <a:t>QE</a:t>
            </a:r>
          </a:p>
        </p:txBody>
      </p:sp>
      <p:sp>
        <p:nvSpPr>
          <p:cNvPr id="508" name="Shape 508"/>
          <p:cNvSpPr/>
          <p:nvPr/>
        </p:nvSpPr>
        <p:spPr>
          <a:xfrm>
            <a:off x="1561225" y="4067775"/>
            <a:ext cx="738300" cy="4164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/>
              <a:t>QE</a:t>
            </a:r>
          </a:p>
        </p:txBody>
      </p:sp>
      <p:sp>
        <p:nvSpPr>
          <p:cNvPr id="509" name="Shape 509"/>
          <p:cNvSpPr txBox="1"/>
          <p:nvPr/>
        </p:nvSpPr>
        <p:spPr>
          <a:xfrm>
            <a:off x="674900" y="2789475"/>
            <a:ext cx="1537500" cy="2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2400"/>
              <a:t>segment</a:t>
            </a:r>
          </a:p>
        </p:txBody>
      </p:sp>
      <p:sp>
        <p:nvSpPr>
          <p:cNvPr id="510" name="Shape 510"/>
          <p:cNvSpPr txBox="1"/>
          <p:nvPr/>
        </p:nvSpPr>
        <p:spPr>
          <a:xfrm>
            <a:off x="674900" y="4734925"/>
            <a:ext cx="1537500" cy="2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/>
              <a:t>segment</a:t>
            </a:r>
          </a:p>
        </p:txBody>
      </p:sp>
      <p:cxnSp>
        <p:nvCxnSpPr>
          <p:cNvPr id="511" name="Shape 511"/>
          <p:cNvCxnSpPr>
            <a:stCxn id="499" idx="2"/>
            <a:endCxn id="500" idx="0"/>
          </p:cNvCxnSpPr>
          <p:nvPr/>
        </p:nvCxnSpPr>
        <p:spPr>
          <a:xfrm>
            <a:off x="5417400" y="2091850"/>
            <a:ext cx="0" cy="1218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512" name="Shape 512"/>
          <p:cNvCxnSpPr>
            <a:stCxn id="500" idx="2"/>
            <a:endCxn id="501" idx="0"/>
          </p:cNvCxnSpPr>
          <p:nvPr/>
        </p:nvCxnSpPr>
        <p:spPr>
          <a:xfrm>
            <a:off x="5417500" y="3923862"/>
            <a:ext cx="0" cy="1218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513" name="Shape 513"/>
          <p:cNvCxnSpPr>
            <a:stCxn id="499" idx="1"/>
            <a:endCxn id="502" idx="3"/>
          </p:cNvCxnSpPr>
          <p:nvPr/>
        </p:nvCxnSpPr>
        <p:spPr>
          <a:xfrm flipH="1">
            <a:off x="2707800" y="1784800"/>
            <a:ext cx="716100" cy="1832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514" name="Shape 514"/>
          <p:cNvCxnSpPr>
            <a:stCxn id="502" idx="3"/>
            <a:endCxn id="500" idx="1"/>
          </p:cNvCxnSpPr>
          <p:nvPr/>
        </p:nvCxnSpPr>
        <p:spPr>
          <a:xfrm>
            <a:off x="2707700" y="3616900"/>
            <a:ext cx="716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515" name="Shape 515"/>
          <p:cNvCxnSpPr>
            <a:stCxn id="501" idx="1"/>
            <a:endCxn id="502" idx="3"/>
          </p:cNvCxnSpPr>
          <p:nvPr/>
        </p:nvCxnSpPr>
        <p:spPr>
          <a:xfrm rot="10800000">
            <a:off x="2707600" y="3617050"/>
            <a:ext cx="716400" cy="1831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516" name="Shape 516"/>
          <p:cNvSpPr txBox="1"/>
          <p:nvPr/>
        </p:nvSpPr>
        <p:spPr>
          <a:xfrm>
            <a:off x="7941175" y="1134400"/>
            <a:ext cx="427200" cy="40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-US" sz="2400"/>
              <a:t>WORKER</a:t>
            </a:r>
            <a:r>
              <a:rPr b="1" lang="en-US" sz="2400"/>
              <a:t> 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 sz="2400"/>
          </a:p>
          <a:p>
            <a:pPr lvl="0" rtl="0" algn="ctr">
              <a:spcBef>
                <a:spcPts val="0"/>
              </a:spcBef>
              <a:buNone/>
            </a:pPr>
            <a:r>
              <a:rPr b="1" lang="en-US" sz="2400"/>
              <a:t>THREAD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Shape 521"/>
          <p:cNvSpPr txBox="1"/>
          <p:nvPr>
            <p:ph type="title"/>
          </p:nvPr>
        </p:nvSpPr>
        <p:spPr>
          <a:xfrm>
            <a:off x="366712" y="433916"/>
            <a:ext cx="8410500" cy="6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3600"/>
              <a:t>Best Practice</a:t>
            </a:r>
          </a:p>
        </p:txBody>
      </p:sp>
      <p:sp>
        <p:nvSpPr>
          <p:cNvPr id="522" name="Shape 522"/>
          <p:cNvSpPr txBox="1"/>
          <p:nvPr>
            <p:ph idx="1" type="body"/>
          </p:nvPr>
        </p:nvSpPr>
        <p:spPr>
          <a:xfrm>
            <a:off x="457200" y="126425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just">
              <a:spcBef>
                <a:spcPts val="0"/>
              </a:spcBef>
              <a:buNone/>
            </a:pPr>
            <a:r>
              <a:rPr lang="en-US" sz="3000"/>
              <a:t>Hash distributed V.S. Random distributed</a:t>
            </a:r>
          </a:p>
          <a:p>
            <a:pPr indent="-381000" lvl="0" marL="914400" rtl="0" algn="just">
              <a:spcBef>
                <a:spcPts val="0"/>
              </a:spcBef>
              <a:buSzPct val="100000"/>
              <a:buChar char="●"/>
            </a:pPr>
            <a:r>
              <a:rPr lang="en-US" sz="2400"/>
              <a:t>Pros: hash table may reduce a motion stage: e.g. select id,count(price) from sales group by id;</a:t>
            </a:r>
          </a:p>
          <a:p>
            <a:pPr indent="-381000" lvl="0" marL="914400" rtl="0" algn="just">
              <a:spcBef>
                <a:spcPts val="0"/>
              </a:spcBef>
              <a:buSzPct val="100000"/>
              <a:buChar char="●"/>
            </a:pPr>
            <a:r>
              <a:rPr lang="en-US" sz="2400"/>
              <a:t>Cons: degree of parallelism of hash table is fixed: the bucket number. </a:t>
            </a:r>
          </a:p>
          <a:p>
            <a:pPr indent="-381000" lvl="0" marL="914400" rtl="0" algn="just">
              <a:spcBef>
                <a:spcPts val="0"/>
              </a:spcBef>
              <a:buSzPct val="100000"/>
              <a:buChar char="●"/>
            </a:pPr>
            <a:r>
              <a:rPr lang="en-US" sz="2400"/>
              <a:t>Cons: distributed columns of hash table is also fixed.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Shape 527"/>
          <p:cNvSpPr txBox="1"/>
          <p:nvPr>
            <p:ph type="title"/>
          </p:nvPr>
        </p:nvSpPr>
        <p:spPr>
          <a:xfrm>
            <a:off x="366712" y="433916"/>
            <a:ext cx="8410500" cy="6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3600"/>
              <a:t>Best Practice</a:t>
            </a:r>
          </a:p>
        </p:txBody>
      </p:sp>
      <p:sp>
        <p:nvSpPr>
          <p:cNvPr id="528" name="Shape 528"/>
          <p:cNvSpPr txBox="1"/>
          <p:nvPr>
            <p:ph idx="1" type="body"/>
          </p:nvPr>
        </p:nvSpPr>
        <p:spPr>
          <a:xfrm>
            <a:off x="457200" y="126425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just">
              <a:spcBef>
                <a:spcPts val="0"/>
              </a:spcBef>
              <a:buNone/>
            </a:pPr>
            <a:r>
              <a:rPr lang="en-US" sz="3000"/>
              <a:t>Performance related GUC:</a:t>
            </a:r>
          </a:p>
          <a:p>
            <a:pPr indent="-381000" lvl="0" marL="914400" rtl="0">
              <a:lnSpc>
                <a:spcPct val="115000"/>
              </a:lnSpc>
              <a:spcBef>
                <a:spcPts val="0"/>
              </a:spcBef>
              <a:buClr>
                <a:schemeClr val="lt2"/>
              </a:buClr>
              <a:buSzPct val="100000"/>
              <a:buChar char="●"/>
            </a:pPr>
            <a:r>
              <a:rPr b="1" lang="en-US" sz="2400">
                <a:solidFill>
                  <a:schemeClr val="lt2"/>
                </a:solidFill>
              </a:rPr>
              <a:t>net_disk_ratio</a:t>
            </a:r>
            <a:r>
              <a:rPr lang="en-US" sz="2400">
                <a:solidFill>
                  <a:schemeClr val="lt2"/>
                </a:solidFill>
              </a:rPr>
              <a:t>: penalty for remote read</a:t>
            </a:r>
            <a:r>
              <a:rPr lang="en-US" sz="3000">
                <a:solidFill>
                  <a:schemeClr val="lt2"/>
                </a:solidFill>
              </a:rPr>
              <a:t>.</a:t>
            </a:r>
          </a:p>
          <a:p>
            <a:pPr indent="-381000" lvl="0" marL="914400" rtl="0">
              <a:lnSpc>
                <a:spcPct val="115000"/>
              </a:lnSpc>
              <a:spcBef>
                <a:spcPts val="0"/>
              </a:spcBef>
              <a:buClr>
                <a:schemeClr val="lt2"/>
              </a:buClr>
              <a:buSzPct val="100000"/>
              <a:buChar char="●"/>
            </a:pPr>
            <a:r>
              <a:rPr b="1" lang="en-US" sz="2400">
                <a:solidFill>
                  <a:schemeClr val="lt2"/>
                </a:solidFill>
              </a:rPr>
              <a:t>min_datasize_to_combine_segment</a:t>
            </a:r>
            <a:r>
              <a:rPr lang="en-US" sz="2400">
                <a:solidFill>
                  <a:schemeClr val="lt2"/>
                </a:solidFill>
              </a:rPr>
              <a:t>: small blocks will be combined into one virtual segment.</a:t>
            </a:r>
          </a:p>
          <a:p>
            <a:pPr indent="-381000" lvl="0" marL="914400" rtl="0">
              <a:lnSpc>
                <a:spcPct val="115000"/>
              </a:lnSpc>
              <a:spcBef>
                <a:spcPts val="0"/>
              </a:spcBef>
              <a:buClr>
                <a:schemeClr val="lt2"/>
              </a:buClr>
              <a:buSzPct val="100000"/>
              <a:buChar char="●"/>
            </a:pPr>
            <a:r>
              <a:rPr b="1" lang="en-US" sz="2400">
                <a:solidFill>
                  <a:schemeClr val="lt2"/>
                </a:solidFill>
              </a:rPr>
              <a:t>hawq_rm_nvseg_perquery_perseg_limit: </a:t>
            </a:r>
            <a:r>
              <a:rPr lang="en-US" sz="2400">
                <a:solidFill>
                  <a:schemeClr val="lt2"/>
                </a:solidFill>
              </a:rPr>
              <a:t>increase it to improve query performance but decrease concurrency.</a:t>
            </a:r>
          </a:p>
          <a:p>
            <a:pPr indent="-381000" lvl="0" marL="914400" rtl="0">
              <a:lnSpc>
                <a:spcPct val="115000"/>
              </a:lnSpc>
              <a:spcBef>
                <a:spcPts val="0"/>
              </a:spcBef>
              <a:buClr>
                <a:schemeClr val="lt2"/>
              </a:buClr>
              <a:buSzPct val="100000"/>
              <a:buChar char="●"/>
            </a:pPr>
            <a:r>
              <a:rPr b="1" lang="en-US" sz="2400">
                <a:solidFill>
                  <a:schemeClr val="lt2"/>
                </a:solidFill>
              </a:rPr>
              <a:t>default_hash_table_bucket_number</a:t>
            </a:r>
            <a:r>
              <a:rPr lang="en-US" sz="2400">
                <a:solidFill>
                  <a:schemeClr val="lt2"/>
                </a:solidFill>
              </a:rPr>
              <a:t>: better not to set a different buckter number when create a hash distributed table.</a:t>
            </a:r>
          </a:p>
          <a:p>
            <a:pPr lvl="0" rtl="0" algn="just">
              <a:spcBef>
                <a:spcPts val="0"/>
              </a:spcBef>
              <a:buNone/>
            </a:pPr>
            <a:r>
              <a:t/>
            </a:r>
            <a:endParaRPr sz="3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/>
          <p:nvPr>
            <p:ph idx="1" type="body"/>
          </p:nvPr>
        </p:nvSpPr>
        <p:spPr>
          <a:xfrm>
            <a:off x="355599" y="1734725"/>
            <a:ext cx="8249100" cy="280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064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000"/>
              <a:t>Motivation of Elastic Engine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3000"/>
          </a:p>
          <a:p>
            <a:pPr indent="-4064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000"/>
              <a:t>Core Components of Elastic Engine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3000"/>
          </a:p>
          <a:p>
            <a:pPr indent="-4064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000"/>
              <a:t>Best Practice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3000"/>
          </a:p>
          <a:p>
            <a:pPr indent="-406400" lvl="0" marL="3429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000"/>
              <a:t>Demo</a:t>
            </a:r>
          </a:p>
        </p:txBody>
      </p:sp>
      <p:sp>
        <p:nvSpPr>
          <p:cNvPr id="191" name="Shape 191"/>
          <p:cNvSpPr txBox="1"/>
          <p:nvPr>
            <p:ph type="title"/>
          </p:nvPr>
        </p:nvSpPr>
        <p:spPr>
          <a:xfrm>
            <a:off x="215062" y="320190"/>
            <a:ext cx="8777400" cy="6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3600">
                <a:solidFill>
                  <a:srgbClr val="1C7B70"/>
                </a:solidFill>
              </a:rPr>
              <a:t>Outline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Shape 533"/>
          <p:cNvSpPr txBox="1"/>
          <p:nvPr>
            <p:ph type="title"/>
          </p:nvPr>
        </p:nvSpPr>
        <p:spPr>
          <a:xfrm>
            <a:off x="366712" y="433916"/>
            <a:ext cx="8410500" cy="6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3600"/>
              <a:t>Best Practice</a:t>
            </a:r>
          </a:p>
        </p:txBody>
      </p:sp>
      <p:sp>
        <p:nvSpPr>
          <p:cNvPr id="534" name="Shape 534"/>
          <p:cNvSpPr txBox="1"/>
          <p:nvPr>
            <p:ph idx="1" type="body"/>
          </p:nvPr>
        </p:nvSpPr>
        <p:spPr>
          <a:xfrm>
            <a:off x="457200" y="126425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just">
              <a:spcBef>
                <a:spcPts val="0"/>
              </a:spcBef>
              <a:buNone/>
            </a:pPr>
            <a:r>
              <a:rPr lang="en-US" sz="3000"/>
              <a:t>Cluster expanding and shrinking</a:t>
            </a:r>
          </a:p>
          <a:p>
            <a:pPr indent="-381000" lvl="0" marL="914400" rtl="0" algn="just">
              <a:spcBef>
                <a:spcPts val="0"/>
              </a:spcBef>
              <a:buSzPct val="100000"/>
              <a:buChar char="●"/>
            </a:pPr>
            <a:r>
              <a:rPr lang="en-US" sz="2400"/>
              <a:t>rebalance hdfs</a:t>
            </a:r>
          </a:p>
          <a:p>
            <a:pPr indent="-381000" lvl="0" marL="914400" rtl="0" algn="just">
              <a:spcBef>
                <a:spcPts val="0"/>
              </a:spcBef>
              <a:buSzPct val="100000"/>
              <a:buChar char="●"/>
            </a:pPr>
            <a:r>
              <a:rPr lang="en-US" sz="2400"/>
              <a:t>update HDFS metacache</a:t>
            </a:r>
          </a:p>
          <a:p>
            <a:pPr indent="457200" lvl="0" marL="457200" rtl="0" algn="just">
              <a:spcBef>
                <a:spcPts val="0"/>
              </a:spcBef>
              <a:buNone/>
            </a:pPr>
            <a:r>
              <a:rPr lang="en-US" sz="2400"/>
              <a:t>    execute </a:t>
            </a:r>
            <a:r>
              <a:rPr i="1" lang="en-US" sz="2400">
                <a:latin typeface="Calibri"/>
                <a:ea typeface="Calibri"/>
                <a:cs typeface="Calibri"/>
                <a:sym typeface="Calibri"/>
              </a:rPr>
              <a:t>select gp_metadata_cache_clear()</a:t>
            </a:r>
          </a:p>
          <a:p>
            <a:pPr indent="-381000" lvl="0" marL="914400" rtl="0" algn="just">
              <a:spcBef>
                <a:spcPts val="0"/>
              </a:spcBef>
              <a:buSzPct val="100000"/>
              <a:buChar char="●"/>
            </a:pPr>
            <a:r>
              <a:rPr lang="en-US" sz="2400"/>
              <a:t>modify GUC default_hash_table_bucket_number</a:t>
            </a:r>
          </a:p>
          <a:p>
            <a:pPr indent="-381000" lvl="0" marL="914400" rtl="0" algn="just">
              <a:spcBef>
                <a:spcPts val="0"/>
              </a:spcBef>
              <a:buSzPct val="100000"/>
              <a:buChar char="●"/>
            </a:pPr>
            <a:r>
              <a:rPr lang="en-US" sz="2400"/>
              <a:t>redistributed the hash table.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Shape 539"/>
          <p:cNvSpPr txBox="1"/>
          <p:nvPr>
            <p:ph type="title"/>
          </p:nvPr>
        </p:nvSpPr>
        <p:spPr>
          <a:xfrm>
            <a:off x="366712" y="433916"/>
            <a:ext cx="8410500" cy="6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3600"/>
              <a:t>Demo</a:t>
            </a:r>
          </a:p>
        </p:txBody>
      </p:sp>
      <p:sp>
        <p:nvSpPr>
          <p:cNvPr id="540" name="Shape 540"/>
          <p:cNvSpPr txBox="1"/>
          <p:nvPr>
            <p:ph idx="1" type="body"/>
          </p:nvPr>
        </p:nvSpPr>
        <p:spPr>
          <a:xfrm>
            <a:off x="457200" y="126425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just">
              <a:spcBef>
                <a:spcPts val="0"/>
              </a:spcBef>
              <a:buNone/>
            </a:pPr>
            <a:r>
              <a:rPr lang="en-US" sz="3000"/>
              <a:t>Cluster expanding and shrinking</a:t>
            </a:r>
          </a:p>
          <a:p>
            <a:pPr lvl="0" rtl="0" algn="just">
              <a:spcBef>
                <a:spcPts val="0"/>
              </a:spcBef>
              <a:buNone/>
            </a:pPr>
            <a:r>
              <a:t/>
            </a:r>
            <a:endParaRPr sz="3000"/>
          </a:p>
          <a:p>
            <a:pPr lvl="0" rtl="0" algn="just">
              <a:spcBef>
                <a:spcPts val="0"/>
              </a:spcBef>
              <a:buNone/>
            </a:pPr>
            <a:r>
              <a:rPr lang="en-US" sz="3000"/>
              <a:t>Adjust virtual segment number to control query speed.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Shape 546"/>
          <p:cNvSpPr txBox="1"/>
          <p:nvPr>
            <p:ph type="title"/>
          </p:nvPr>
        </p:nvSpPr>
        <p:spPr>
          <a:xfrm>
            <a:off x="366712" y="433916"/>
            <a:ext cx="8410500" cy="614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Hiring</a:t>
            </a:r>
          </a:p>
        </p:txBody>
      </p:sp>
      <p:sp>
        <p:nvSpPr>
          <p:cNvPr id="547" name="Shape 547"/>
          <p:cNvSpPr txBox="1"/>
          <p:nvPr/>
        </p:nvSpPr>
        <p:spPr>
          <a:xfrm>
            <a:off x="509950" y="1773825"/>
            <a:ext cx="8124000" cy="357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000">
                <a:solidFill>
                  <a:srgbClr val="333333"/>
                </a:solidFill>
                <a:highlight>
                  <a:srgbClr val="FFFFFF"/>
                </a:highlight>
                <a:latin typeface="Comic Sans MS"/>
                <a:ea typeface="Comic Sans MS"/>
                <a:cs typeface="Comic Sans MS"/>
                <a:sym typeface="Comic Sans MS"/>
              </a:rPr>
              <a:t>We are hiring GPDB/HAWQ software engineer, please send C.V. to 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3000">
                <a:solidFill>
                  <a:srgbClr val="333333"/>
                </a:solidFill>
                <a:highlight>
                  <a:srgbClr val="FFFFFF"/>
                </a:highlight>
                <a:latin typeface="Comic Sans MS"/>
                <a:ea typeface="Comic Sans MS"/>
                <a:cs typeface="Comic Sans MS"/>
                <a:sym typeface="Comic Sans MS"/>
              </a:rPr>
              <a:t>pivotalrnd_china_jobs@pivotal.io </a:t>
            </a:r>
          </a:p>
        </p:txBody>
      </p:sp>
      <p:pic>
        <p:nvPicPr>
          <p:cNvPr descr="pivotalimg.png" id="548" name="Shape 5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97262" y="372937"/>
            <a:ext cx="2295525" cy="229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" name="Shape 5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92750" y="1716825"/>
            <a:ext cx="4055151" cy="2703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/>
          <p:nvPr>
            <p:ph type="title"/>
          </p:nvPr>
        </p:nvSpPr>
        <p:spPr>
          <a:xfrm>
            <a:off x="366712" y="433916"/>
            <a:ext cx="8410500" cy="6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3600"/>
              <a:t>Motivation</a:t>
            </a:r>
          </a:p>
        </p:txBody>
      </p:sp>
      <p:sp>
        <p:nvSpPr>
          <p:cNvPr id="197" name="Shape 197"/>
          <p:cNvSpPr txBox="1"/>
          <p:nvPr>
            <p:ph idx="1" type="body"/>
          </p:nvPr>
        </p:nvSpPr>
        <p:spPr>
          <a:xfrm>
            <a:off x="457200" y="126425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3000"/>
              <a:t>Concurrency</a:t>
            </a:r>
          </a:p>
          <a:p>
            <a:pPr indent="-381000" lvl="0" marL="914400" rtl="0">
              <a:spcBef>
                <a:spcPts val="0"/>
              </a:spcBef>
              <a:buSzPct val="100000"/>
              <a:buChar char="●"/>
            </a:pPr>
            <a:r>
              <a:rPr lang="en-US" sz="2400"/>
              <a:t>query on subset of segments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3000"/>
          </a:p>
          <a:p>
            <a:pPr lvl="0" rtl="0">
              <a:spcBef>
                <a:spcPts val="0"/>
              </a:spcBef>
              <a:buNone/>
            </a:pPr>
            <a:r>
              <a:rPr lang="en-US" sz="3000">
                <a:solidFill>
                  <a:schemeClr val="lt2"/>
                </a:solidFill>
              </a:rPr>
              <a:t>Scalability </a:t>
            </a:r>
          </a:p>
          <a:p>
            <a:pPr indent="-381000" lvl="0" marL="914400" rtl="0">
              <a:spcBef>
                <a:spcPts val="0"/>
              </a:spcBef>
              <a:buSzPct val="100000"/>
              <a:buChar char="●"/>
            </a:pPr>
            <a:r>
              <a:rPr lang="en-US" sz="2400">
                <a:solidFill>
                  <a:schemeClr val="lt2"/>
                </a:solidFill>
              </a:rPr>
              <a:t>dynamic </a:t>
            </a:r>
            <a:r>
              <a:rPr lang="en-US" sz="2400"/>
              <a:t>cluster expanding &amp; shrinking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3000"/>
          </a:p>
          <a:p>
            <a:pPr lvl="0" rtl="0">
              <a:spcBef>
                <a:spcPts val="0"/>
              </a:spcBef>
              <a:buNone/>
            </a:pPr>
            <a:r>
              <a:rPr lang="en-US" sz="3000"/>
              <a:t>FTS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3000"/>
          </a:p>
          <a:p>
            <a:pPr lvl="0" rtl="0">
              <a:spcBef>
                <a:spcPts val="0"/>
              </a:spcBef>
              <a:buNone/>
            </a:pPr>
            <a:r>
              <a:rPr lang="en-US" sz="3000"/>
              <a:t>Sharing cluster with other engines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2" name="Shape 202"/>
          <p:cNvGrpSpPr/>
          <p:nvPr/>
        </p:nvGrpSpPr>
        <p:grpSpPr>
          <a:xfrm>
            <a:off x="442612" y="79560"/>
            <a:ext cx="6445983" cy="6233531"/>
            <a:chOff x="442612" y="79560"/>
            <a:chExt cx="6445983" cy="6393365"/>
          </a:xfrm>
        </p:grpSpPr>
        <p:sp>
          <p:nvSpPr>
            <p:cNvPr id="203" name="Shape 203"/>
            <p:cNvSpPr/>
            <p:nvPr/>
          </p:nvSpPr>
          <p:spPr>
            <a:xfrm>
              <a:off x="442612" y="3995130"/>
              <a:ext cx="1470600" cy="1506300"/>
            </a:xfrm>
            <a:prstGeom prst="roundRect">
              <a:avLst>
                <a:gd fmla="val 16667" name="adj"/>
              </a:avLst>
            </a:prstGeom>
            <a:solidFill>
              <a:srgbClr val="3D85C6"/>
            </a:solidFill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Clr>
                  <a:schemeClr val="dk1"/>
                </a:buClr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1737846" y="1182845"/>
              <a:ext cx="3540900" cy="2164800"/>
            </a:xfrm>
            <a:prstGeom prst="roundRect">
              <a:avLst>
                <a:gd fmla="val 16667" name="adj"/>
              </a:avLst>
            </a:prstGeom>
            <a:solidFill>
              <a:srgbClr val="EFEFEF"/>
            </a:solidFill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Clr>
                  <a:schemeClr val="dk1"/>
                </a:buClr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1592950" y="79560"/>
              <a:ext cx="1470600" cy="617100"/>
            </a:xfrm>
            <a:prstGeom prst="roundRect">
              <a:avLst>
                <a:gd fmla="val 16667" name="adj"/>
              </a:avLst>
            </a:prstGeom>
            <a:solidFill>
              <a:srgbClr val="FF9900"/>
            </a:solidFill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Yarn</a:t>
              </a:r>
            </a:p>
          </p:txBody>
        </p:sp>
        <p:sp>
          <p:nvSpPr>
            <p:cNvPr id="206" name="Shape 206"/>
            <p:cNvSpPr/>
            <p:nvPr/>
          </p:nvSpPr>
          <p:spPr>
            <a:xfrm>
              <a:off x="586300" y="4393867"/>
              <a:ext cx="1183200" cy="320400"/>
            </a:xfrm>
            <a:prstGeom prst="roundRect">
              <a:avLst>
                <a:gd fmla="val 16667" name="adj"/>
              </a:avLst>
            </a:prstGeom>
            <a:solidFill>
              <a:srgbClr val="EFEFEF"/>
            </a:solidFill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Physical Segment</a:t>
              </a:r>
            </a:p>
          </p:txBody>
        </p:sp>
        <p:sp>
          <p:nvSpPr>
            <p:cNvPr id="207" name="Shape 207"/>
            <p:cNvSpPr/>
            <p:nvPr/>
          </p:nvSpPr>
          <p:spPr>
            <a:xfrm>
              <a:off x="1657549" y="1107670"/>
              <a:ext cx="3540900" cy="2164800"/>
            </a:xfrm>
            <a:prstGeom prst="roundRect">
              <a:avLst>
                <a:gd fmla="val 16667" name="adj"/>
              </a:avLst>
            </a:prstGeom>
            <a:solidFill>
              <a:srgbClr val="EFEFEF"/>
            </a:solidFill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Clr>
                  <a:schemeClr val="dk1"/>
                </a:buClr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08" name="Shape 208"/>
            <p:cNvCxnSpPr>
              <a:endCxn id="209" idx="2"/>
            </p:cNvCxnSpPr>
            <p:nvPr/>
          </p:nvCxnSpPr>
          <p:spPr>
            <a:xfrm flipH="1" rot="10800000">
              <a:off x="1219224" y="3037236"/>
              <a:ext cx="1058400" cy="91230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dot"/>
              <a:round/>
              <a:headEnd len="med" w="med" type="none"/>
              <a:tailEnd len="lg" w="lg" type="stealth"/>
            </a:ln>
          </p:spPr>
        </p:cxnSp>
        <p:cxnSp>
          <p:nvCxnSpPr>
            <p:cNvPr id="210" name="Shape 210"/>
            <p:cNvCxnSpPr>
              <a:endCxn id="209" idx="2"/>
            </p:cNvCxnSpPr>
            <p:nvPr/>
          </p:nvCxnSpPr>
          <p:spPr>
            <a:xfrm rot="10800000">
              <a:off x="2277624" y="3037236"/>
              <a:ext cx="3618600" cy="89970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dot"/>
              <a:round/>
              <a:headEnd len="med" w="med" type="none"/>
              <a:tailEnd len="lg" w="lg" type="stealth"/>
            </a:ln>
          </p:spPr>
        </p:cxnSp>
        <p:cxnSp>
          <p:nvCxnSpPr>
            <p:cNvPr id="211" name="Shape 211"/>
            <p:cNvCxnSpPr/>
            <p:nvPr/>
          </p:nvCxnSpPr>
          <p:spPr>
            <a:xfrm rot="10800000">
              <a:off x="2328424" y="667766"/>
              <a:ext cx="3000" cy="49560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lg" w="lg" type="stealth"/>
              <a:tailEnd len="lg" w="lg" type="stealth"/>
            </a:ln>
          </p:spPr>
        </p:cxnSp>
        <p:sp>
          <p:nvSpPr>
            <p:cNvPr id="212" name="Shape 212"/>
            <p:cNvSpPr/>
            <p:nvPr/>
          </p:nvSpPr>
          <p:spPr>
            <a:xfrm>
              <a:off x="5932196" y="1909100"/>
              <a:ext cx="956400" cy="617100"/>
            </a:xfrm>
            <a:prstGeom prst="roundRect">
              <a:avLst>
                <a:gd fmla="val 16667" name="adj"/>
              </a:avLst>
            </a:prstGeom>
            <a:solidFill>
              <a:srgbClr val="EFEFEF"/>
            </a:solidFill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client</a:t>
              </a:r>
            </a:p>
          </p:txBody>
        </p:sp>
        <p:cxnSp>
          <p:nvCxnSpPr>
            <p:cNvPr id="213" name="Shape 213"/>
            <p:cNvCxnSpPr>
              <a:endCxn id="207" idx="3"/>
            </p:cNvCxnSpPr>
            <p:nvPr/>
          </p:nvCxnSpPr>
          <p:spPr>
            <a:xfrm rot="10800000">
              <a:off x="5198449" y="2190070"/>
              <a:ext cx="741600" cy="900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lg" w="lg" type="triangle"/>
              <a:tailEnd len="lg" w="lg" type="triangle"/>
            </a:ln>
          </p:spPr>
        </p:cxnSp>
        <p:cxnSp>
          <p:nvCxnSpPr>
            <p:cNvPr id="214" name="Shape 214"/>
            <p:cNvCxnSpPr>
              <a:stCxn id="215" idx="2"/>
            </p:cNvCxnSpPr>
            <p:nvPr/>
          </p:nvCxnSpPr>
          <p:spPr>
            <a:xfrm>
              <a:off x="3486158" y="3037941"/>
              <a:ext cx="9600" cy="911699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lg" w="lg" type="triangle"/>
              <a:tailEnd len="lg" w="lg" type="triangle"/>
            </a:ln>
          </p:spPr>
        </p:cxnSp>
        <p:cxnSp>
          <p:nvCxnSpPr>
            <p:cNvPr id="216" name="Shape 216"/>
            <p:cNvCxnSpPr>
              <a:stCxn id="215" idx="2"/>
            </p:cNvCxnSpPr>
            <p:nvPr/>
          </p:nvCxnSpPr>
          <p:spPr>
            <a:xfrm>
              <a:off x="3486158" y="3037941"/>
              <a:ext cx="2333700" cy="898799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lg" w="lg" type="triangle"/>
              <a:tailEnd len="lg" w="lg" type="triangle"/>
            </a:ln>
          </p:spPr>
        </p:cxnSp>
        <p:cxnSp>
          <p:nvCxnSpPr>
            <p:cNvPr id="217" name="Shape 217"/>
            <p:cNvCxnSpPr>
              <a:stCxn id="203" idx="0"/>
              <a:endCxn id="215" idx="2"/>
            </p:cNvCxnSpPr>
            <p:nvPr/>
          </p:nvCxnSpPr>
          <p:spPr>
            <a:xfrm flipH="1" rot="10800000">
              <a:off x="1177912" y="3037830"/>
              <a:ext cx="2308200" cy="95730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lg" w="lg" type="triangle"/>
              <a:tailEnd len="lg" w="lg" type="triangle"/>
            </a:ln>
          </p:spPr>
        </p:cxnSp>
        <p:sp>
          <p:nvSpPr>
            <p:cNvPr id="218" name="Shape 218"/>
            <p:cNvSpPr txBox="1"/>
            <p:nvPr/>
          </p:nvSpPr>
          <p:spPr>
            <a:xfrm>
              <a:off x="990429" y="1214733"/>
              <a:ext cx="853500" cy="4862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Masters</a:t>
              </a:r>
            </a:p>
          </p:txBody>
        </p:sp>
        <p:sp>
          <p:nvSpPr>
            <p:cNvPr id="219" name="Shape 219"/>
            <p:cNvSpPr/>
            <p:nvPr/>
          </p:nvSpPr>
          <p:spPr>
            <a:xfrm>
              <a:off x="4208457" y="1246600"/>
              <a:ext cx="853500" cy="534299"/>
            </a:xfrm>
            <a:prstGeom prst="roundRect">
              <a:avLst>
                <a:gd fmla="val 16667" name="adj"/>
              </a:avLst>
            </a:prstGeom>
            <a:solidFill>
              <a:srgbClr val="EFEFEF"/>
            </a:solidFill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Font typeface="Calibri"/>
                <a:buNone/>
              </a:pPr>
              <a:r>
                <a:t/>
              </a:r>
              <a:endPara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Parser/</a:t>
              </a:r>
            </a:p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Analyzer</a:t>
              </a:r>
            </a:p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Font typeface="Calibri"/>
                <a:buNone/>
              </a:pPr>
              <a:r>
                <a:t/>
              </a:r>
              <a:endPara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2928300" y="1246600"/>
              <a:ext cx="1115700" cy="534299"/>
            </a:xfrm>
            <a:prstGeom prst="roundRect">
              <a:avLst>
                <a:gd fmla="val 16667" name="adj"/>
              </a:avLst>
            </a:prstGeom>
            <a:solidFill>
              <a:srgbClr val="EFEFEF"/>
            </a:solidFill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11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Optimizer</a:t>
              </a:r>
            </a:p>
          </p:txBody>
        </p:sp>
        <p:sp>
          <p:nvSpPr>
            <p:cNvPr id="215" name="Shape 215"/>
            <p:cNvSpPr/>
            <p:nvPr/>
          </p:nvSpPr>
          <p:spPr>
            <a:xfrm>
              <a:off x="2928308" y="2503641"/>
              <a:ext cx="1115700" cy="534300"/>
            </a:xfrm>
            <a:prstGeom prst="roundRect">
              <a:avLst>
                <a:gd fmla="val 16667" name="adj"/>
              </a:avLst>
            </a:prstGeom>
            <a:solidFill>
              <a:srgbClr val="9FC5E8"/>
            </a:solidFill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11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Dispatcher</a:t>
              </a:r>
            </a:p>
          </p:txBody>
        </p:sp>
        <p:sp>
          <p:nvSpPr>
            <p:cNvPr id="221" name="Shape 221"/>
            <p:cNvSpPr/>
            <p:nvPr/>
          </p:nvSpPr>
          <p:spPr>
            <a:xfrm>
              <a:off x="586293" y="4749976"/>
              <a:ext cx="1183200" cy="320400"/>
            </a:xfrm>
            <a:prstGeom prst="roundRect">
              <a:avLst>
                <a:gd fmla="val 16667" name="adj"/>
              </a:avLst>
            </a:prstGeom>
            <a:solidFill>
              <a:srgbClr val="E06666"/>
            </a:solidFill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11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DataNode</a:t>
              </a:r>
            </a:p>
          </p:txBody>
        </p:sp>
        <p:sp>
          <p:nvSpPr>
            <p:cNvPr id="222" name="Shape 222"/>
            <p:cNvSpPr/>
            <p:nvPr/>
          </p:nvSpPr>
          <p:spPr>
            <a:xfrm>
              <a:off x="586293" y="5070351"/>
              <a:ext cx="1183200" cy="347100"/>
            </a:xfrm>
            <a:prstGeom prst="roundRect">
              <a:avLst>
                <a:gd fmla="val 16667" name="adj"/>
              </a:avLst>
            </a:prstGeom>
            <a:solidFill>
              <a:srgbClr val="FF9900"/>
            </a:solidFill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NodeManager</a:t>
              </a:r>
            </a:p>
          </p:txBody>
        </p:sp>
        <p:sp>
          <p:nvSpPr>
            <p:cNvPr id="223" name="Shape 223"/>
            <p:cNvSpPr/>
            <p:nvPr/>
          </p:nvSpPr>
          <p:spPr>
            <a:xfrm>
              <a:off x="3726635" y="79578"/>
              <a:ext cx="1447500" cy="617100"/>
            </a:xfrm>
            <a:prstGeom prst="roundRect">
              <a:avLst>
                <a:gd fmla="val 16667" name="adj"/>
              </a:avLst>
            </a:prstGeom>
            <a:solidFill>
              <a:srgbClr val="E06666"/>
            </a:solidFill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NameNode</a:t>
              </a:r>
            </a:p>
          </p:txBody>
        </p:sp>
        <p:sp>
          <p:nvSpPr>
            <p:cNvPr id="224" name="Shape 224"/>
            <p:cNvSpPr/>
            <p:nvPr/>
          </p:nvSpPr>
          <p:spPr>
            <a:xfrm>
              <a:off x="3806932" y="154753"/>
              <a:ext cx="1447500" cy="617100"/>
            </a:xfrm>
            <a:prstGeom prst="roundRect">
              <a:avLst>
                <a:gd fmla="val 16667" name="adj"/>
              </a:avLst>
            </a:prstGeom>
            <a:solidFill>
              <a:srgbClr val="E06666"/>
            </a:solidFill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NameNode</a:t>
              </a:r>
            </a:p>
          </p:txBody>
        </p:sp>
        <p:cxnSp>
          <p:nvCxnSpPr>
            <p:cNvPr id="225" name="Shape 225"/>
            <p:cNvCxnSpPr/>
            <p:nvPr/>
          </p:nvCxnSpPr>
          <p:spPr>
            <a:xfrm>
              <a:off x="4530708" y="756143"/>
              <a:ext cx="0" cy="39150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lg" w="lg" type="stealth"/>
              <a:tailEnd len="lg" w="lg" type="stealth"/>
            </a:ln>
          </p:spPr>
        </p:cxnSp>
        <p:sp>
          <p:nvSpPr>
            <p:cNvPr id="226" name="Shape 226"/>
            <p:cNvSpPr/>
            <p:nvPr/>
          </p:nvSpPr>
          <p:spPr>
            <a:xfrm>
              <a:off x="483577" y="5938626"/>
              <a:ext cx="6167099" cy="534300"/>
            </a:xfrm>
            <a:prstGeom prst="roundRect">
              <a:avLst>
                <a:gd fmla="val 16667" name="adj"/>
              </a:avLst>
            </a:prstGeom>
            <a:solidFill>
              <a:srgbClr val="CFE2F3"/>
            </a:solidFill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External System</a:t>
              </a:r>
            </a:p>
          </p:txBody>
        </p:sp>
        <p:cxnSp>
          <p:nvCxnSpPr>
            <p:cNvPr id="227" name="Shape 227"/>
            <p:cNvCxnSpPr>
              <a:stCxn id="203" idx="2"/>
            </p:cNvCxnSpPr>
            <p:nvPr/>
          </p:nvCxnSpPr>
          <p:spPr>
            <a:xfrm>
              <a:off x="1177912" y="5501430"/>
              <a:ext cx="9900" cy="39840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lg" w="lg" type="triangle"/>
              <a:tailEnd len="lg" w="lg" type="triangle"/>
            </a:ln>
          </p:spPr>
        </p:cxnSp>
        <p:cxnSp>
          <p:nvCxnSpPr>
            <p:cNvPr id="228" name="Shape 228"/>
            <p:cNvCxnSpPr/>
            <p:nvPr/>
          </p:nvCxnSpPr>
          <p:spPr>
            <a:xfrm>
              <a:off x="3506533" y="5501567"/>
              <a:ext cx="9900" cy="39840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lg" w="lg" type="triangle"/>
              <a:tailEnd len="lg" w="lg" type="triangle"/>
            </a:ln>
          </p:spPr>
        </p:cxnSp>
        <p:cxnSp>
          <p:nvCxnSpPr>
            <p:cNvPr id="229" name="Shape 229"/>
            <p:cNvCxnSpPr/>
            <p:nvPr/>
          </p:nvCxnSpPr>
          <p:spPr>
            <a:xfrm>
              <a:off x="5915435" y="5501567"/>
              <a:ext cx="9900" cy="39840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lg" w="lg" type="triangle"/>
              <a:tailEnd len="lg" w="lg" type="triangle"/>
            </a:ln>
          </p:spPr>
        </p:cxnSp>
        <p:sp>
          <p:nvSpPr>
            <p:cNvPr id="230" name="Shape 230"/>
            <p:cNvSpPr/>
            <p:nvPr/>
          </p:nvSpPr>
          <p:spPr>
            <a:xfrm>
              <a:off x="1799425" y="1890601"/>
              <a:ext cx="956400" cy="486300"/>
            </a:xfrm>
            <a:prstGeom prst="roundRect">
              <a:avLst>
                <a:gd fmla="val 16667" name="adj"/>
              </a:avLst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Resource Manager</a:t>
              </a:r>
            </a:p>
          </p:txBody>
        </p:sp>
        <p:sp>
          <p:nvSpPr>
            <p:cNvPr id="209" name="Shape 209"/>
            <p:cNvSpPr/>
            <p:nvPr/>
          </p:nvSpPr>
          <p:spPr>
            <a:xfrm>
              <a:off x="1799424" y="2502936"/>
              <a:ext cx="956400" cy="534300"/>
            </a:xfrm>
            <a:prstGeom prst="roundRect">
              <a:avLst>
                <a:gd fmla="val 16667" name="adj"/>
              </a:avLst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Fault Tolerance Service</a:t>
              </a:r>
            </a:p>
          </p:txBody>
        </p:sp>
        <p:sp>
          <p:nvSpPr>
            <p:cNvPr id="231" name="Shape 231"/>
            <p:cNvSpPr/>
            <p:nvPr/>
          </p:nvSpPr>
          <p:spPr>
            <a:xfrm>
              <a:off x="4208476" y="2487216"/>
              <a:ext cx="853500" cy="534300"/>
            </a:xfrm>
            <a:prstGeom prst="roundRect">
              <a:avLst>
                <a:gd fmla="val 16667" name="adj"/>
              </a:avLst>
            </a:prstGeom>
            <a:solidFill>
              <a:srgbClr val="EFEFEF"/>
            </a:solidFill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11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Catalog</a:t>
              </a:r>
            </a:p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11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Service</a:t>
              </a:r>
            </a:p>
          </p:txBody>
        </p:sp>
        <p:sp>
          <p:nvSpPr>
            <p:cNvPr id="232" name="Shape 232"/>
            <p:cNvSpPr/>
            <p:nvPr/>
          </p:nvSpPr>
          <p:spPr>
            <a:xfrm>
              <a:off x="586300" y="4048801"/>
              <a:ext cx="591600" cy="320400"/>
            </a:xfrm>
            <a:prstGeom prst="roundRect">
              <a:avLst>
                <a:gd fmla="val 16667" name="adj"/>
              </a:avLst>
            </a:prstGeom>
            <a:solidFill>
              <a:srgbClr val="00FFFF"/>
            </a:solidFill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Virtual</a:t>
              </a:r>
            </a:p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Segment</a:t>
              </a:r>
            </a:p>
          </p:txBody>
        </p:sp>
        <p:sp>
          <p:nvSpPr>
            <p:cNvPr id="233" name="Shape 233"/>
            <p:cNvSpPr/>
            <p:nvPr/>
          </p:nvSpPr>
          <p:spPr>
            <a:xfrm>
              <a:off x="1187800" y="4048801"/>
              <a:ext cx="581700" cy="320400"/>
            </a:xfrm>
            <a:prstGeom prst="roundRect">
              <a:avLst>
                <a:gd fmla="val 16667" name="adj"/>
              </a:avLst>
            </a:prstGeom>
            <a:solidFill>
              <a:srgbClr val="00FFFF"/>
            </a:solidFill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Virtual</a:t>
              </a:r>
            </a:p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Segment</a:t>
              </a:r>
            </a:p>
          </p:txBody>
        </p:sp>
        <p:sp>
          <p:nvSpPr>
            <p:cNvPr id="234" name="Shape 234"/>
            <p:cNvSpPr/>
            <p:nvPr/>
          </p:nvSpPr>
          <p:spPr>
            <a:xfrm>
              <a:off x="2804813" y="3995130"/>
              <a:ext cx="1470600" cy="1506300"/>
            </a:xfrm>
            <a:prstGeom prst="roundRect">
              <a:avLst>
                <a:gd fmla="val 16667" name="adj"/>
              </a:avLst>
            </a:prstGeom>
            <a:solidFill>
              <a:srgbClr val="3D85C6"/>
            </a:solidFill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Clr>
                  <a:schemeClr val="dk1"/>
                </a:buClr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5" name="Shape 235"/>
            <p:cNvSpPr/>
            <p:nvPr/>
          </p:nvSpPr>
          <p:spPr>
            <a:xfrm>
              <a:off x="2948500" y="4393867"/>
              <a:ext cx="1183200" cy="320400"/>
            </a:xfrm>
            <a:prstGeom prst="roundRect">
              <a:avLst>
                <a:gd fmla="val 16667" name="adj"/>
              </a:avLst>
            </a:prstGeom>
            <a:solidFill>
              <a:srgbClr val="EFEFEF"/>
            </a:solidFill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Physical Segment</a:t>
              </a:r>
            </a:p>
          </p:txBody>
        </p:sp>
        <p:sp>
          <p:nvSpPr>
            <p:cNvPr id="236" name="Shape 236"/>
            <p:cNvSpPr/>
            <p:nvPr/>
          </p:nvSpPr>
          <p:spPr>
            <a:xfrm>
              <a:off x="2948492" y="4749976"/>
              <a:ext cx="1183200" cy="320400"/>
            </a:xfrm>
            <a:prstGeom prst="roundRect">
              <a:avLst>
                <a:gd fmla="val 16667" name="adj"/>
              </a:avLst>
            </a:prstGeom>
            <a:solidFill>
              <a:srgbClr val="E06666"/>
            </a:solidFill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11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DataNode</a:t>
              </a:r>
            </a:p>
          </p:txBody>
        </p:sp>
        <p:sp>
          <p:nvSpPr>
            <p:cNvPr id="237" name="Shape 237"/>
            <p:cNvSpPr/>
            <p:nvPr/>
          </p:nvSpPr>
          <p:spPr>
            <a:xfrm>
              <a:off x="2948492" y="5070351"/>
              <a:ext cx="1183200" cy="347100"/>
            </a:xfrm>
            <a:prstGeom prst="roundRect">
              <a:avLst>
                <a:gd fmla="val 16667" name="adj"/>
              </a:avLst>
            </a:prstGeom>
            <a:solidFill>
              <a:srgbClr val="FF9900"/>
            </a:solidFill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NodeManager</a:t>
              </a:r>
            </a:p>
          </p:txBody>
        </p:sp>
        <p:sp>
          <p:nvSpPr>
            <p:cNvPr id="238" name="Shape 238"/>
            <p:cNvSpPr/>
            <p:nvPr/>
          </p:nvSpPr>
          <p:spPr>
            <a:xfrm>
              <a:off x="3550000" y="4048801"/>
              <a:ext cx="581700" cy="320400"/>
            </a:xfrm>
            <a:prstGeom prst="roundRect">
              <a:avLst>
                <a:gd fmla="val 16667" name="adj"/>
              </a:avLst>
            </a:prstGeom>
            <a:solidFill>
              <a:srgbClr val="00FFFF"/>
            </a:solidFill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Virtual</a:t>
              </a:r>
            </a:p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Segment</a:t>
              </a:r>
            </a:p>
          </p:txBody>
        </p:sp>
        <p:sp>
          <p:nvSpPr>
            <p:cNvPr id="239" name="Shape 239"/>
            <p:cNvSpPr/>
            <p:nvPr/>
          </p:nvSpPr>
          <p:spPr>
            <a:xfrm>
              <a:off x="2948500" y="4048801"/>
              <a:ext cx="591600" cy="320400"/>
            </a:xfrm>
            <a:prstGeom prst="roundRect">
              <a:avLst>
                <a:gd fmla="val 16667" name="adj"/>
              </a:avLst>
            </a:prstGeom>
            <a:solidFill>
              <a:srgbClr val="00FFFF"/>
            </a:solidFill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Virtual</a:t>
              </a:r>
            </a:p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Segment</a:t>
              </a:r>
            </a:p>
          </p:txBody>
        </p:sp>
        <p:sp>
          <p:nvSpPr>
            <p:cNvPr id="240" name="Shape 240"/>
            <p:cNvSpPr/>
            <p:nvPr/>
          </p:nvSpPr>
          <p:spPr>
            <a:xfrm>
              <a:off x="5167012" y="3995130"/>
              <a:ext cx="1470599" cy="1506300"/>
            </a:xfrm>
            <a:prstGeom prst="roundRect">
              <a:avLst>
                <a:gd fmla="val 16667" name="adj"/>
              </a:avLst>
            </a:prstGeom>
            <a:solidFill>
              <a:srgbClr val="3D85C6"/>
            </a:solidFill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Clr>
                  <a:schemeClr val="dk1"/>
                </a:buClr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1" name="Shape 241"/>
            <p:cNvSpPr/>
            <p:nvPr/>
          </p:nvSpPr>
          <p:spPr>
            <a:xfrm>
              <a:off x="5310700" y="4393867"/>
              <a:ext cx="1183200" cy="320400"/>
            </a:xfrm>
            <a:prstGeom prst="roundRect">
              <a:avLst>
                <a:gd fmla="val 16667" name="adj"/>
              </a:avLst>
            </a:prstGeom>
            <a:solidFill>
              <a:srgbClr val="EFEFEF"/>
            </a:solidFill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Physical Segment</a:t>
              </a:r>
            </a:p>
          </p:txBody>
        </p:sp>
        <p:sp>
          <p:nvSpPr>
            <p:cNvPr id="242" name="Shape 242"/>
            <p:cNvSpPr/>
            <p:nvPr/>
          </p:nvSpPr>
          <p:spPr>
            <a:xfrm>
              <a:off x="5310692" y="4749976"/>
              <a:ext cx="1183200" cy="320400"/>
            </a:xfrm>
            <a:prstGeom prst="roundRect">
              <a:avLst>
                <a:gd fmla="val 16667" name="adj"/>
              </a:avLst>
            </a:prstGeom>
            <a:solidFill>
              <a:srgbClr val="E06666"/>
            </a:solidFill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11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DataNode</a:t>
              </a:r>
            </a:p>
          </p:txBody>
        </p:sp>
        <p:sp>
          <p:nvSpPr>
            <p:cNvPr id="243" name="Shape 243"/>
            <p:cNvSpPr/>
            <p:nvPr/>
          </p:nvSpPr>
          <p:spPr>
            <a:xfrm>
              <a:off x="5310692" y="5070351"/>
              <a:ext cx="1183200" cy="347100"/>
            </a:xfrm>
            <a:prstGeom prst="roundRect">
              <a:avLst>
                <a:gd fmla="val 16667" name="adj"/>
              </a:avLst>
            </a:prstGeom>
            <a:solidFill>
              <a:srgbClr val="FF9900"/>
            </a:solidFill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NodeManager</a:t>
              </a:r>
            </a:p>
          </p:txBody>
        </p:sp>
        <p:sp>
          <p:nvSpPr>
            <p:cNvPr id="244" name="Shape 244"/>
            <p:cNvSpPr/>
            <p:nvPr/>
          </p:nvSpPr>
          <p:spPr>
            <a:xfrm>
              <a:off x="5912200" y="4048801"/>
              <a:ext cx="581700" cy="320400"/>
            </a:xfrm>
            <a:prstGeom prst="roundRect">
              <a:avLst>
                <a:gd fmla="val 16667" name="adj"/>
              </a:avLst>
            </a:prstGeom>
            <a:solidFill>
              <a:srgbClr val="00FFFF"/>
            </a:solidFill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Virtual</a:t>
              </a:r>
            </a:p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Segment</a:t>
              </a:r>
            </a:p>
          </p:txBody>
        </p:sp>
        <p:sp>
          <p:nvSpPr>
            <p:cNvPr id="245" name="Shape 245"/>
            <p:cNvSpPr/>
            <p:nvPr/>
          </p:nvSpPr>
          <p:spPr>
            <a:xfrm>
              <a:off x="5310700" y="4048801"/>
              <a:ext cx="591600" cy="320400"/>
            </a:xfrm>
            <a:prstGeom prst="roundRect">
              <a:avLst>
                <a:gd fmla="val 16667" name="adj"/>
              </a:avLst>
            </a:prstGeom>
            <a:solidFill>
              <a:srgbClr val="00FFFF"/>
            </a:solidFill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Virtual</a:t>
              </a:r>
            </a:p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Segment</a:t>
              </a:r>
            </a:p>
          </p:txBody>
        </p:sp>
        <p:sp>
          <p:nvSpPr>
            <p:cNvPr id="246" name="Shape 246"/>
            <p:cNvSpPr/>
            <p:nvPr/>
          </p:nvSpPr>
          <p:spPr>
            <a:xfrm>
              <a:off x="1799425" y="1281000"/>
              <a:ext cx="956400" cy="398400"/>
            </a:xfrm>
            <a:prstGeom prst="roundRect">
              <a:avLst>
                <a:gd fmla="val 16667" name="adj"/>
              </a:avLst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Resource Broker</a:t>
              </a:r>
            </a:p>
          </p:txBody>
        </p:sp>
        <p:sp>
          <p:nvSpPr>
            <p:cNvPr id="247" name="Shape 247"/>
            <p:cNvSpPr txBox="1"/>
            <p:nvPr/>
          </p:nvSpPr>
          <p:spPr>
            <a:xfrm>
              <a:off x="2362028" y="706733"/>
              <a:ext cx="853500" cy="48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libYARN</a:t>
              </a:r>
            </a:p>
          </p:txBody>
        </p:sp>
        <p:sp>
          <p:nvSpPr>
            <p:cNvPr id="248" name="Shape 248"/>
            <p:cNvSpPr/>
            <p:nvPr/>
          </p:nvSpPr>
          <p:spPr>
            <a:xfrm>
              <a:off x="4180925" y="1934857"/>
              <a:ext cx="853500" cy="486300"/>
            </a:xfrm>
            <a:prstGeom prst="roundRect">
              <a:avLst>
                <a:gd fmla="val 16667" name="adj"/>
              </a:avLst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HDFS Catalog Cache</a:t>
              </a:r>
            </a:p>
          </p:txBody>
        </p:sp>
        <p:cxnSp>
          <p:nvCxnSpPr>
            <p:cNvPr id="249" name="Shape 249"/>
            <p:cNvCxnSpPr/>
            <p:nvPr/>
          </p:nvCxnSpPr>
          <p:spPr>
            <a:xfrm flipH="1" rot="10800000">
              <a:off x="1933575" y="4584500"/>
              <a:ext cx="876300" cy="1290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50" name="Shape 250"/>
            <p:cNvCxnSpPr/>
            <p:nvPr/>
          </p:nvCxnSpPr>
          <p:spPr>
            <a:xfrm flipH="1" rot="10800000">
              <a:off x="4295775" y="4584500"/>
              <a:ext cx="876300" cy="1290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51" name="Shape 251"/>
            <p:cNvSpPr txBox="1"/>
            <p:nvPr/>
          </p:nvSpPr>
          <p:spPr>
            <a:xfrm>
              <a:off x="1954324" y="4567532"/>
              <a:ext cx="956400" cy="48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Interconnect</a:t>
              </a:r>
            </a:p>
          </p:txBody>
        </p:sp>
        <p:sp>
          <p:nvSpPr>
            <p:cNvPr id="252" name="Shape 252"/>
            <p:cNvSpPr txBox="1"/>
            <p:nvPr/>
          </p:nvSpPr>
          <p:spPr>
            <a:xfrm>
              <a:off x="4316523" y="4567532"/>
              <a:ext cx="956400" cy="48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0" i="0" lang="en-US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Interconnect</a:t>
              </a:r>
            </a:p>
          </p:txBody>
        </p:sp>
      </p:grpSp>
      <p:sp>
        <p:nvSpPr>
          <p:cNvPr id="253" name="Shape 253"/>
          <p:cNvSpPr txBox="1"/>
          <p:nvPr>
            <p:ph type="title"/>
          </p:nvPr>
        </p:nvSpPr>
        <p:spPr>
          <a:xfrm>
            <a:off x="6507600" y="-42066"/>
            <a:ext cx="3175500" cy="617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rgbClr val="00685D"/>
              </a:buClr>
              <a:buSzPct val="25000"/>
              <a:buFont typeface="Trebuchet MS"/>
              <a:buNone/>
            </a:pPr>
            <a:r>
              <a:rPr b="0" i="0" lang="en-US" sz="1800" u="none" cap="none" strike="noStrike">
                <a:solidFill>
                  <a:srgbClr val="00685D"/>
                </a:solidFill>
                <a:latin typeface="Trebuchet MS"/>
                <a:ea typeface="Trebuchet MS"/>
                <a:cs typeface="Trebuchet MS"/>
                <a:sym typeface="Trebuchet MS"/>
              </a:rPr>
              <a:t>HAWQ Architecture</a:t>
            </a:r>
          </a:p>
        </p:txBody>
      </p:sp>
      <p:sp>
        <p:nvSpPr>
          <p:cNvPr id="254" name="Shape 254"/>
          <p:cNvSpPr/>
          <p:nvPr/>
        </p:nvSpPr>
        <p:spPr>
          <a:xfrm>
            <a:off x="2958500" y="1851850"/>
            <a:ext cx="1058400" cy="529500"/>
          </a:xfrm>
          <a:prstGeom prst="roundRect">
            <a:avLst>
              <a:gd fmla="val 16667" name="adj"/>
            </a:avLst>
          </a:prstGeom>
          <a:solidFill>
            <a:srgbClr val="9FC5E8"/>
          </a:solidFill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Resource</a:t>
            </a:r>
          </a:p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Negotiator</a:t>
            </a:r>
          </a:p>
        </p:txBody>
      </p:sp>
      <p:sp>
        <p:nvSpPr>
          <p:cNvPr id="255" name="Shape 255"/>
          <p:cNvSpPr/>
          <p:nvPr/>
        </p:nvSpPr>
        <p:spPr>
          <a:xfrm>
            <a:off x="1728100" y="1782525"/>
            <a:ext cx="2408400" cy="1224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6" name="Shape 256"/>
          <p:cNvSpPr txBox="1"/>
          <p:nvPr/>
        </p:nvSpPr>
        <p:spPr>
          <a:xfrm>
            <a:off x="0" y="1474975"/>
            <a:ext cx="1728000" cy="52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-US">
                <a:solidFill>
                  <a:srgbClr val="FF0000"/>
                </a:solidFill>
              </a:rPr>
              <a:t>Core</a:t>
            </a:r>
            <a:r>
              <a:rPr b="1" lang="en-US">
                <a:solidFill>
                  <a:srgbClr val="FF0000"/>
                </a:solidFill>
              </a:rPr>
              <a:t> Components </a:t>
            </a:r>
          </a:p>
          <a:p>
            <a:pPr lvl="0">
              <a:spcBef>
                <a:spcPts val="0"/>
              </a:spcBef>
              <a:buNone/>
            </a:pPr>
            <a:r>
              <a:rPr b="1" lang="en-US">
                <a:solidFill>
                  <a:srgbClr val="FF0000"/>
                </a:solidFill>
              </a:rPr>
              <a:t>Elastic Engine</a:t>
            </a:r>
          </a:p>
        </p:txBody>
      </p:sp>
      <p:cxnSp>
        <p:nvCxnSpPr>
          <p:cNvPr id="257" name="Shape 257"/>
          <p:cNvCxnSpPr>
            <a:stCxn id="256" idx="2"/>
          </p:cNvCxnSpPr>
          <p:nvPr/>
        </p:nvCxnSpPr>
        <p:spPr>
          <a:xfrm>
            <a:off x="864000" y="2004475"/>
            <a:ext cx="891300" cy="2406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lg" w="lg" type="none"/>
            <a:tailEnd len="lg" w="lg" type="triangl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 txBox="1"/>
          <p:nvPr>
            <p:ph type="title"/>
          </p:nvPr>
        </p:nvSpPr>
        <p:spPr>
          <a:xfrm>
            <a:off x="366712" y="433916"/>
            <a:ext cx="8410500" cy="6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3600"/>
              <a:t>Component: Resource Negotiator</a:t>
            </a:r>
          </a:p>
        </p:txBody>
      </p:sp>
      <p:sp>
        <p:nvSpPr>
          <p:cNvPr id="263" name="Shape 263"/>
          <p:cNvSpPr/>
          <p:nvPr/>
        </p:nvSpPr>
        <p:spPr>
          <a:xfrm>
            <a:off x="3864575" y="1386875"/>
            <a:ext cx="2500800" cy="5241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b="1" lang="en-US"/>
              <a:t>HDFS Metadata Cache</a:t>
            </a:r>
          </a:p>
        </p:txBody>
      </p:sp>
      <p:sp>
        <p:nvSpPr>
          <p:cNvPr id="264" name="Shape 264"/>
          <p:cNvSpPr/>
          <p:nvPr/>
        </p:nvSpPr>
        <p:spPr>
          <a:xfrm>
            <a:off x="2358800" y="2762350"/>
            <a:ext cx="2500800" cy="5241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-US"/>
              <a:t>Resource Negotiator</a:t>
            </a:r>
          </a:p>
        </p:txBody>
      </p:sp>
      <p:sp>
        <p:nvSpPr>
          <p:cNvPr id="265" name="Shape 265"/>
          <p:cNvSpPr/>
          <p:nvPr/>
        </p:nvSpPr>
        <p:spPr>
          <a:xfrm>
            <a:off x="6114925" y="2762350"/>
            <a:ext cx="2500800" cy="5241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-US"/>
              <a:t>Resource Manager</a:t>
            </a:r>
          </a:p>
        </p:txBody>
      </p:sp>
      <p:sp>
        <p:nvSpPr>
          <p:cNvPr id="266" name="Shape 266"/>
          <p:cNvSpPr/>
          <p:nvPr/>
        </p:nvSpPr>
        <p:spPr>
          <a:xfrm>
            <a:off x="2358800" y="4018624"/>
            <a:ext cx="2500794" cy="960984"/>
          </a:xfrm>
          <a:prstGeom prst="flowChartMultidocumen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lt2"/>
              </a:buClr>
              <a:buFont typeface="Arial"/>
              <a:buNone/>
            </a:pPr>
            <a:r>
              <a:rPr b="1" lang="en-US">
                <a:solidFill>
                  <a:schemeClr val="lt2"/>
                </a:solidFill>
              </a:rPr>
              <a:t>Virtual segments with assigned splits</a:t>
            </a:r>
          </a:p>
        </p:txBody>
      </p:sp>
      <p:cxnSp>
        <p:nvCxnSpPr>
          <p:cNvPr id="267" name="Shape 267"/>
          <p:cNvCxnSpPr>
            <a:stCxn id="263" idx="2"/>
            <a:endCxn id="264" idx="0"/>
          </p:cNvCxnSpPr>
          <p:nvPr/>
        </p:nvCxnSpPr>
        <p:spPr>
          <a:xfrm flipH="1">
            <a:off x="3609275" y="1910975"/>
            <a:ext cx="1505700" cy="851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cxnSp>
        <p:nvCxnSpPr>
          <p:cNvPr id="268" name="Shape 268"/>
          <p:cNvCxnSpPr>
            <a:stCxn id="264" idx="2"/>
          </p:cNvCxnSpPr>
          <p:nvPr/>
        </p:nvCxnSpPr>
        <p:spPr>
          <a:xfrm>
            <a:off x="3609200" y="3286450"/>
            <a:ext cx="5400" cy="906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269" name="Shape 269"/>
          <p:cNvCxnSpPr>
            <a:stCxn id="265" idx="1"/>
            <a:endCxn id="264" idx="3"/>
          </p:cNvCxnSpPr>
          <p:nvPr/>
        </p:nvCxnSpPr>
        <p:spPr>
          <a:xfrm rot="10800000">
            <a:off x="4859725" y="3024400"/>
            <a:ext cx="1255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70" name="Shape 270"/>
          <p:cNvSpPr/>
          <p:nvPr/>
        </p:nvSpPr>
        <p:spPr>
          <a:xfrm>
            <a:off x="1565425" y="1185150"/>
            <a:ext cx="1833732" cy="851418"/>
          </a:xfrm>
          <a:prstGeom prst="flowChartMultidocumen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-US"/>
              <a:t>range </a:t>
            </a:r>
            <a:r>
              <a:rPr b="1" lang="en-US"/>
              <a:t>table list</a:t>
            </a:r>
          </a:p>
          <a:p>
            <a:pPr lvl="0">
              <a:spcBef>
                <a:spcPts val="0"/>
              </a:spcBef>
              <a:buNone/>
            </a:pPr>
            <a:r>
              <a:rPr b="1" lang="en-US"/>
              <a:t>slice number</a:t>
            </a:r>
          </a:p>
        </p:txBody>
      </p:sp>
      <p:cxnSp>
        <p:nvCxnSpPr>
          <p:cNvPr id="271" name="Shape 271"/>
          <p:cNvCxnSpPr>
            <a:stCxn id="270" idx="2"/>
            <a:endCxn id="264" idx="0"/>
          </p:cNvCxnSpPr>
          <p:nvPr/>
        </p:nvCxnSpPr>
        <p:spPr>
          <a:xfrm>
            <a:off x="2354778" y="2004324"/>
            <a:ext cx="1254300" cy="758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 txBox="1"/>
          <p:nvPr>
            <p:ph type="title"/>
          </p:nvPr>
        </p:nvSpPr>
        <p:spPr>
          <a:xfrm>
            <a:off x="366712" y="433916"/>
            <a:ext cx="8410500" cy="6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3600"/>
              <a:t>Physical Segment to Virtual Segment</a:t>
            </a:r>
          </a:p>
        </p:txBody>
      </p:sp>
      <p:sp>
        <p:nvSpPr>
          <p:cNvPr id="277" name="Shape 277"/>
          <p:cNvSpPr txBox="1"/>
          <p:nvPr>
            <p:ph idx="1" type="body"/>
          </p:nvPr>
        </p:nvSpPr>
        <p:spPr>
          <a:xfrm>
            <a:off x="457200" y="126425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/>
              <a:t>Physical segments are the fixed granularity of parallelism in HAWQ 1.X</a:t>
            </a:r>
          </a:p>
          <a:p>
            <a:pPr indent="-342900" lvl="0" marL="914400" rtl="0">
              <a:spcBef>
                <a:spcPts val="0"/>
              </a:spcBef>
              <a:buSzPct val="100000"/>
              <a:buChar char="●"/>
            </a:pPr>
            <a:r>
              <a:rPr lang="en-US" sz="1800"/>
              <a:t>how many physica segments determine how many processes will be used for one slice of one query.</a:t>
            </a:r>
          </a:p>
          <a:p>
            <a:pPr indent="-342900" lvl="0" marL="914400" rtl="0">
              <a:spcBef>
                <a:spcPts val="0"/>
              </a:spcBef>
              <a:buSzPct val="100000"/>
              <a:buChar char="●"/>
            </a:pPr>
            <a:r>
              <a:rPr lang="en-US" sz="1800"/>
              <a:t>HAWQ 1.X deploy 6 to 8 </a:t>
            </a:r>
            <a:r>
              <a:rPr lang="en-US" sz="1800">
                <a:solidFill>
                  <a:schemeClr val="lt2"/>
                </a:solidFill>
              </a:rPr>
              <a:t>(depending on the node type)</a:t>
            </a:r>
            <a:r>
              <a:rPr lang="en-US" sz="1800"/>
              <a:t> physical segments on each node.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lvl="0" rtl="0">
              <a:spcBef>
                <a:spcPts val="0"/>
              </a:spcBef>
              <a:buNone/>
            </a:pPr>
            <a:r>
              <a:rPr lang="en-US" sz="2400"/>
              <a:t>Virtual segments are the containers of resource(CPU, memory)</a:t>
            </a:r>
          </a:p>
          <a:p>
            <a:pPr indent="-342900" lvl="0" marL="914400" rtl="0">
              <a:spcBef>
                <a:spcPts val="0"/>
              </a:spcBef>
              <a:buSzPct val="100000"/>
              <a:buChar char="●"/>
            </a:pPr>
            <a:r>
              <a:rPr lang="en-US" sz="1800"/>
              <a:t>one physical segment can use many virtual segments to run one query</a:t>
            </a:r>
          </a:p>
          <a:p>
            <a:pPr indent="-342900" lvl="0" marL="914400" rtl="0">
              <a:spcBef>
                <a:spcPts val="0"/>
              </a:spcBef>
              <a:buSzPct val="100000"/>
              <a:buChar char="●"/>
            </a:pPr>
            <a:r>
              <a:rPr lang="en-US" sz="1800"/>
              <a:t>HAWQ 2.X only need to deploy one physical segment one each node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 txBox="1"/>
          <p:nvPr>
            <p:ph type="title"/>
          </p:nvPr>
        </p:nvSpPr>
        <p:spPr>
          <a:xfrm>
            <a:off x="366712" y="433916"/>
            <a:ext cx="8410500" cy="6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3600"/>
              <a:t>Storage change</a:t>
            </a:r>
          </a:p>
        </p:txBody>
      </p:sp>
      <p:sp>
        <p:nvSpPr>
          <p:cNvPr id="283" name="Shape 283"/>
          <p:cNvSpPr txBox="1"/>
          <p:nvPr>
            <p:ph idx="1" type="body"/>
          </p:nvPr>
        </p:nvSpPr>
        <p:spPr>
          <a:xfrm>
            <a:off x="457200" y="126425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rtl="0">
              <a:spcBef>
                <a:spcPts val="0"/>
              </a:spcBef>
              <a:buNone/>
            </a:pPr>
            <a:r>
              <a:rPr lang="en-US" sz="3000"/>
              <a:t>Single directory for each table</a:t>
            </a:r>
          </a:p>
          <a:p>
            <a:pPr indent="-381000" lvl="0" marL="914400" rtl="0">
              <a:spcBef>
                <a:spcPts val="0"/>
              </a:spcBef>
              <a:buSzPct val="100000"/>
              <a:buChar char="●"/>
            </a:pPr>
            <a:r>
              <a:rPr lang="en-US" sz="2400"/>
              <a:t>HDFS directory: /filespace/tablespace-id/database-oid/table-oid/files</a:t>
            </a:r>
          </a:p>
          <a:p>
            <a:pPr indent="-381000" lvl="0" marL="914400" rtl="0">
              <a:spcBef>
                <a:spcPts val="0"/>
              </a:spcBef>
              <a:buSzPct val="100000"/>
              <a:buChar char="●"/>
            </a:pPr>
            <a:r>
              <a:rPr lang="en-US" sz="2400"/>
              <a:t>decouple of storage and computing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 sz="3000"/>
          </a:p>
          <a:p>
            <a:pPr lvl="0" rtl="0">
              <a:spcBef>
                <a:spcPts val="0"/>
              </a:spcBef>
              <a:buNone/>
            </a:pPr>
            <a:r>
              <a:rPr lang="en-US" sz="3000"/>
              <a:t>Block level storage</a:t>
            </a:r>
          </a:p>
          <a:p>
            <a:pPr indent="-381000" lvl="0" marL="914400" rtl="0">
              <a:spcBef>
                <a:spcPts val="0"/>
              </a:spcBef>
              <a:buSzPct val="100000"/>
              <a:buChar char="●"/>
            </a:pPr>
            <a:r>
              <a:rPr lang="en-US" sz="2400"/>
              <a:t>a scan node can process multi blocks instead of the whole file.(hash distributed table is an exception)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 txBox="1"/>
          <p:nvPr>
            <p:ph type="title"/>
          </p:nvPr>
        </p:nvSpPr>
        <p:spPr>
          <a:xfrm>
            <a:off x="366712" y="433916"/>
            <a:ext cx="8410500" cy="6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3600"/>
              <a:t>Component: Resource Negotiator</a:t>
            </a:r>
          </a:p>
        </p:txBody>
      </p:sp>
      <p:sp>
        <p:nvSpPr>
          <p:cNvPr id="289" name="Shape 289"/>
          <p:cNvSpPr txBox="1"/>
          <p:nvPr>
            <p:ph idx="1" type="body"/>
          </p:nvPr>
        </p:nvSpPr>
        <p:spPr>
          <a:xfrm>
            <a:off x="457200" y="126425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rtl="0">
              <a:spcBef>
                <a:spcPts val="0"/>
              </a:spcBef>
              <a:buNone/>
            </a:pPr>
            <a:r>
              <a:rPr lang="en-US" sz="3000"/>
              <a:t>Get hdfs locations of input table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 sz="3000"/>
          </a:p>
          <a:p>
            <a:pPr lvl="0" rtl="0">
              <a:spcBef>
                <a:spcPts val="0"/>
              </a:spcBef>
              <a:buNone/>
            </a:pPr>
            <a:r>
              <a:rPr lang="en-US" sz="3000"/>
              <a:t>Calculate virtual segment number(resource)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3000"/>
          </a:p>
          <a:p>
            <a:pPr lvl="0" rtl="0">
              <a:spcBef>
                <a:spcPts val="0"/>
              </a:spcBef>
              <a:buNone/>
            </a:pPr>
            <a:r>
              <a:rPr lang="en-US" sz="3000"/>
              <a:t>Acquire resource from Resource Manager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3000"/>
              <a:t> 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3000"/>
              <a:t>Assign splits to virtual segments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3000"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3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/>
          <p:nvPr>
            <p:ph type="title"/>
          </p:nvPr>
        </p:nvSpPr>
        <p:spPr>
          <a:xfrm>
            <a:off x="366712" y="433916"/>
            <a:ext cx="8410500" cy="6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en-US" sz="3600"/>
              <a:t>Component: Resource Negotiator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t/>
            </a:r>
            <a:endParaRPr sz="3600"/>
          </a:p>
        </p:txBody>
      </p:sp>
      <p:sp>
        <p:nvSpPr>
          <p:cNvPr id="295" name="Shape 295"/>
          <p:cNvSpPr txBox="1"/>
          <p:nvPr>
            <p:ph idx="1" type="body"/>
          </p:nvPr>
        </p:nvSpPr>
        <p:spPr>
          <a:xfrm>
            <a:off x="457200" y="126425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rtl="0">
              <a:spcBef>
                <a:spcPts val="0"/>
              </a:spcBef>
              <a:buNone/>
            </a:pPr>
            <a:r>
              <a:rPr lang="en-US" sz="3000"/>
              <a:t>Calculate the number of virtual segments:</a:t>
            </a:r>
          </a:p>
          <a:p>
            <a:pPr indent="-381000" lvl="0" marL="914400" rtl="0">
              <a:spcBef>
                <a:spcPts val="0"/>
              </a:spcBef>
              <a:buSzPct val="100000"/>
              <a:buChar char="●"/>
            </a:pPr>
            <a:r>
              <a:rPr lang="en-US" sz="2400"/>
              <a:t>random table only:     data size/#file</a:t>
            </a:r>
          </a:p>
          <a:p>
            <a:pPr indent="-381000" lvl="0" marL="914400" rtl="0">
              <a:spcBef>
                <a:spcPts val="0"/>
              </a:spcBef>
              <a:buSzPct val="100000"/>
              <a:buChar char="●"/>
            </a:pPr>
            <a:r>
              <a:rPr lang="en-US" sz="2400"/>
              <a:t>hash table only:          #bucket</a:t>
            </a:r>
          </a:p>
          <a:p>
            <a:pPr indent="-381000" lvl="0" marL="914400" rtl="0">
              <a:spcBef>
                <a:spcPts val="0"/>
              </a:spcBef>
              <a:buSzPct val="100000"/>
              <a:buChar char="●"/>
            </a:pPr>
            <a:r>
              <a:rPr lang="en-US" sz="2400"/>
              <a:t>random&amp;hash table:   data size/#bucket</a:t>
            </a:r>
          </a:p>
          <a:p>
            <a:pPr indent="-381000" lvl="0" marL="914400" rtl="0">
              <a:spcBef>
                <a:spcPts val="0"/>
              </a:spcBef>
              <a:buSzPct val="100000"/>
              <a:buChar char="●"/>
            </a:pPr>
            <a:r>
              <a:rPr lang="en-US" sz="2400"/>
              <a:t>result relation:            random/hash</a:t>
            </a:r>
          </a:p>
          <a:p>
            <a:pPr indent="-381000" lvl="0" marL="914400" rtl="0">
              <a:spcBef>
                <a:spcPts val="0"/>
              </a:spcBef>
              <a:buSzPct val="100000"/>
              <a:buChar char="●"/>
            </a:pPr>
            <a:r>
              <a:rPr lang="en-US" sz="2400"/>
              <a:t>external table:            command/gpfdist/pxf</a:t>
            </a:r>
          </a:p>
          <a:p>
            <a:pPr indent="-381000" lvl="0" marL="914400" rtl="0">
              <a:spcBef>
                <a:spcPts val="0"/>
              </a:spcBef>
              <a:buSzPct val="100000"/>
              <a:buChar char="●"/>
            </a:pPr>
            <a:r>
              <a:rPr lang="en-US" sz="2400"/>
              <a:t>copy:                          from/to; hash/random</a:t>
            </a:r>
          </a:p>
          <a:p>
            <a:pPr indent="-381000" lvl="0" marL="914400" rtl="0">
              <a:spcBef>
                <a:spcPts val="0"/>
              </a:spcBef>
              <a:buSzPct val="100000"/>
              <a:buChar char="●"/>
            </a:pPr>
            <a:r>
              <a:rPr lang="en-US" sz="2400"/>
              <a:t>analyze:                     random/hash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ivotal_PPT_Template_16x9_external_04_2014">
  <a:themeElements>
    <a:clrScheme name="custom 19">
      <a:dk1>
        <a:srgbClr val="4D4D4D"/>
      </a:dk1>
      <a:lt1>
        <a:srgbClr val="FFFFFF"/>
      </a:lt1>
      <a:dk2>
        <a:srgbClr val="008881"/>
      </a:dk2>
      <a:lt2>
        <a:srgbClr val="000000"/>
      </a:lt2>
      <a:accent1>
        <a:srgbClr val="33928A"/>
      </a:accent1>
      <a:accent2>
        <a:srgbClr val="3EA7BC"/>
      </a:accent2>
      <a:accent3>
        <a:srgbClr val="F27C3A"/>
      </a:accent3>
      <a:accent4>
        <a:srgbClr val="AEBF2F"/>
      </a:accent4>
      <a:accent5>
        <a:srgbClr val="007CA2"/>
      </a:accent5>
      <a:accent6>
        <a:srgbClr val="705D8B"/>
      </a:accent6>
      <a:hlink>
        <a:srgbClr val="3EA7BC"/>
      </a:hlink>
      <a:folHlink>
        <a:srgbClr val="4D4D4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