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75"/>
  </p:normalViewPr>
  <p:slideViewPr>
    <p:cSldViewPr snapToGrid="0" snapToObjects="1">
      <p:cViewPr varScale="1">
        <p:scale>
          <a:sx n="117" d="100"/>
          <a:sy n="117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4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1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1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4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3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84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2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23F2A-801F-FB4C-9375-AC7C63392551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24F8D-A449-6949-AA2C-55F9B8184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7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839685"/>
          </a:xfrm>
        </p:spPr>
        <p:txBody>
          <a:bodyPr/>
          <a:lstStyle/>
          <a:p>
            <a:r>
              <a:rPr lang="en-US" b="1" i="1" dirty="0" smtClean="0"/>
              <a:t>Bro</a:t>
            </a:r>
            <a:endParaRPr lang="en-US" b="1" i="1" dirty="0"/>
          </a:p>
        </p:txBody>
      </p:sp>
      <p:sp>
        <p:nvSpPr>
          <p:cNvPr id="18" name="Rounded Rectangle 17"/>
          <p:cNvSpPr/>
          <p:nvPr/>
        </p:nvSpPr>
        <p:spPr>
          <a:xfrm>
            <a:off x="2663169" y="2434159"/>
            <a:ext cx="5488460" cy="24334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/>
              <a:t>Host Operating System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2780892" y="2516093"/>
            <a:ext cx="2769418" cy="1892710"/>
          </a:xfrm>
          <a:prstGeom prst="roundRect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/>
              <a:t>Kernel</a:t>
            </a:r>
          </a:p>
          <a:p>
            <a:pPr algn="ctr"/>
            <a:r>
              <a:rPr lang="en-US" sz="1200" dirty="0"/>
              <a:t>Space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120383" y="2658142"/>
            <a:ext cx="1733222" cy="1256505"/>
            <a:chOff x="3054780" y="1925336"/>
            <a:chExt cx="2264619" cy="1256505"/>
          </a:xfrm>
        </p:grpSpPr>
        <p:sp>
          <p:nvSpPr>
            <p:cNvPr id="23" name="Rounded Rectangle 22"/>
            <p:cNvSpPr/>
            <p:nvPr/>
          </p:nvSpPr>
          <p:spPr>
            <a:xfrm>
              <a:off x="3193993" y="1925336"/>
              <a:ext cx="2125406" cy="1256505"/>
            </a:xfrm>
            <a:prstGeom prst="roundRect">
              <a:avLst/>
            </a:prstGeom>
            <a:solidFill>
              <a:srgbClr val="B9CDE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200" dirty="0"/>
                <a:t>Commodity</a:t>
              </a:r>
            </a:p>
            <a:p>
              <a:pPr algn="r"/>
              <a:r>
                <a:rPr lang="en-US" sz="1200" dirty="0"/>
                <a:t>Network </a:t>
              </a:r>
            </a:p>
            <a:p>
              <a:pPr algn="r"/>
              <a:r>
                <a:rPr lang="en-US" sz="1200" dirty="0"/>
                <a:t>Adapter</a:t>
              </a:r>
              <a:endParaRPr lang="en-US" sz="1200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054780" y="2621047"/>
              <a:ext cx="975033" cy="40578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Port N</a:t>
              </a:r>
              <a:endParaRPr lang="en-US" sz="12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054781" y="2118051"/>
              <a:ext cx="975032" cy="40578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Port 1</a:t>
              </a:r>
              <a:endParaRPr lang="en-US" sz="1200" dirty="0"/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5622036" y="2504625"/>
            <a:ext cx="2283787" cy="1892710"/>
          </a:xfrm>
          <a:prstGeom prst="roundRect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/>
              <a:t>User Space</a:t>
            </a:r>
            <a:endParaRPr lang="en-US" sz="1200" dirty="0"/>
          </a:p>
        </p:txBody>
      </p:sp>
      <p:sp>
        <p:nvSpPr>
          <p:cNvPr id="22" name="Right Arrow 21"/>
          <p:cNvSpPr/>
          <p:nvPr/>
        </p:nvSpPr>
        <p:spPr>
          <a:xfrm>
            <a:off x="3796251" y="2584772"/>
            <a:ext cx="1901543" cy="134374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/>
              <a:t>Kernel Network Stack + Libpcap</a:t>
            </a:r>
            <a:endParaRPr lang="en-US" sz="1200" i="1" dirty="0"/>
          </a:p>
        </p:txBody>
      </p:sp>
      <p:sp>
        <p:nvSpPr>
          <p:cNvPr id="28" name="Rounded Rectangle 27"/>
          <p:cNvSpPr/>
          <p:nvPr/>
        </p:nvSpPr>
        <p:spPr>
          <a:xfrm>
            <a:off x="5771459" y="2658142"/>
            <a:ext cx="1868207" cy="12565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Bro Network</a:t>
            </a:r>
          </a:p>
          <a:p>
            <a:r>
              <a:rPr lang="en-US" sz="1200" dirty="0"/>
              <a:t>Security Monitor</a:t>
            </a:r>
            <a:endParaRPr lang="en-US" sz="1200" dirty="0"/>
          </a:p>
        </p:txBody>
      </p:sp>
      <p:sp>
        <p:nvSpPr>
          <p:cNvPr id="31" name="Can 30"/>
          <p:cNvSpPr/>
          <p:nvPr/>
        </p:nvSpPr>
        <p:spPr>
          <a:xfrm>
            <a:off x="8422015" y="2504625"/>
            <a:ext cx="1335549" cy="1881242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Kafka</a:t>
            </a:r>
            <a:endParaRPr lang="en-US" sz="1200" dirty="0"/>
          </a:p>
        </p:txBody>
      </p:sp>
      <p:sp>
        <p:nvSpPr>
          <p:cNvPr id="32" name="Right Arrow 31"/>
          <p:cNvSpPr/>
          <p:nvPr/>
        </p:nvSpPr>
        <p:spPr>
          <a:xfrm>
            <a:off x="7125453" y="2584772"/>
            <a:ext cx="1560738" cy="134374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/>
              <a:t>Metron Bro-Kafka Plugin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04396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Bro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</dc:title>
  <dc:creator>Microsoft Office User</dc:creator>
  <cp:lastModifiedBy>Microsoft Office User</cp:lastModifiedBy>
  <cp:revision>1</cp:revision>
  <dcterms:created xsi:type="dcterms:W3CDTF">2016-03-01T21:30:37Z</dcterms:created>
  <dcterms:modified xsi:type="dcterms:W3CDTF">2016-03-01T21:30:59Z</dcterms:modified>
</cp:coreProperties>
</file>