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5"/>
  </p:normalViewPr>
  <p:slideViewPr>
    <p:cSldViewPr snapToGrid="0" snapToObjects="1">
      <p:cViewPr varScale="1">
        <p:scale>
          <a:sx n="111" d="100"/>
          <a:sy n="111" d="100"/>
        </p:scale>
        <p:origin x="16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8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9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1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9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7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5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7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0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75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8C262-FE4A-A14F-A5D6-A2E9D945440C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EF1A-E02F-3C49-BE4D-142899387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1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8136"/>
          </a:xfrm>
        </p:spPr>
        <p:txBody>
          <a:bodyPr/>
          <a:lstStyle/>
          <a:p>
            <a:r>
              <a:rPr lang="en-US" b="1" i="1" dirty="0" smtClean="0"/>
              <a:t>YAF</a:t>
            </a:r>
            <a:endParaRPr lang="en-US" b="1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1199079" y="2368450"/>
            <a:ext cx="5209879" cy="24334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smtClean="0"/>
              <a:t>Host Operating System</a:t>
            </a:r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1316802" y="2450384"/>
            <a:ext cx="2412866" cy="1892710"/>
          </a:xfrm>
          <a:prstGeom prst="roundRect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smtClean="0"/>
              <a:t>Kernel</a:t>
            </a:r>
          </a:p>
          <a:p>
            <a:pPr algn="ctr"/>
            <a:r>
              <a:rPr lang="en-US" sz="1200" dirty="0" smtClean="0"/>
              <a:t>Space</a:t>
            </a:r>
            <a:endParaRPr lang="en-US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56293" y="2592432"/>
            <a:ext cx="1733222" cy="1256505"/>
            <a:chOff x="3054780" y="1925336"/>
            <a:chExt cx="2264619" cy="1256505"/>
          </a:xfrm>
        </p:grpSpPr>
        <p:sp>
          <p:nvSpPr>
            <p:cNvPr id="13" name="Rounded Rectangle 12"/>
            <p:cNvSpPr/>
            <p:nvPr/>
          </p:nvSpPr>
          <p:spPr>
            <a:xfrm>
              <a:off x="3193993" y="1925336"/>
              <a:ext cx="2125406" cy="1256505"/>
            </a:xfrm>
            <a:prstGeom prst="roundRect">
              <a:avLst/>
            </a:prstGeom>
            <a:solidFill>
              <a:srgbClr val="B9CDE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Commodity</a:t>
              </a:r>
            </a:p>
            <a:p>
              <a:pPr algn="r"/>
              <a:r>
                <a:rPr lang="en-US" sz="1200" dirty="0" smtClean="0"/>
                <a:t>Network </a:t>
              </a:r>
            </a:p>
            <a:p>
              <a:pPr algn="r"/>
              <a:r>
                <a:rPr lang="en-US" sz="1200" dirty="0" smtClean="0"/>
                <a:t>Adapter</a:t>
              </a:r>
              <a:endParaRPr lang="en-US" sz="12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054780" y="2621047"/>
              <a:ext cx="975033" cy="40578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Port N</a:t>
              </a:r>
              <a:endParaRPr lang="en-US" sz="12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054781" y="2118051"/>
              <a:ext cx="975032" cy="40578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Port 1</a:t>
              </a:r>
              <a:endParaRPr lang="en-US" sz="1200" dirty="0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3813816" y="2438916"/>
            <a:ext cx="2455852" cy="1892710"/>
          </a:xfrm>
          <a:prstGeom prst="roundRect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smtClean="0"/>
              <a:t>User Space</a:t>
            </a:r>
            <a:endParaRPr lang="en-US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3963239" y="2592432"/>
            <a:ext cx="829988" cy="12565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yaf</a:t>
            </a:r>
            <a:endParaRPr lang="en-US" sz="1200" dirty="0"/>
          </a:p>
        </p:txBody>
      </p:sp>
      <p:sp>
        <p:nvSpPr>
          <p:cNvPr id="19" name="Can 18"/>
          <p:cNvSpPr/>
          <p:nvPr/>
        </p:nvSpPr>
        <p:spPr>
          <a:xfrm>
            <a:off x="6802246" y="2450384"/>
            <a:ext cx="1335549" cy="1881242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Kafka</a:t>
            </a:r>
            <a:endParaRPr lang="en-US" sz="1200" dirty="0"/>
          </a:p>
        </p:txBody>
      </p:sp>
      <p:sp>
        <p:nvSpPr>
          <p:cNvPr id="17" name="Right Arrow 16"/>
          <p:cNvSpPr/>
          <p:nvPr/>
        </p:nvSpPr>
        <p:spPr>
          <a:xfrm>
            <a:off x="2332160" y="2519063"/>
            <a:ext cx="1700669" cy="134374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Kernel Network Stack + Libpcap</a:t>
            </a:r>
            <a:endParaRPr lang="en-US" sz="1200" i="1" dirty="0"/>
          </a:p>
        </p:txBody>
      </p:sp>
      <p:sp>
        <p:nvSpPr>
          <p:cNvPr id="22" name="Rounded Rectangle 21"/>
          <p:cNvSpPr/>
          <p:nvPr/>
        </p:nvSpPr>
        <p:spPr>
          <a:xfrm>
            <a:off x="4882518" y="2592432"/>
            <a:ext cx="829988" cy="12565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yafscii</a:t>
            </a:r>
            <a:endParaRPr lang="en-US" sz="1200" dirty="0"/>
          </a:p>
        </p:txBody>
      </p:sp>
      <p:sp>
        <p:nvSpPr>
          <p:cNvPr id="20" name="Right Arrow 19"/>
          <p:cNvSpPr/>
          <p:nvPr/>
        </p:nvSpPr>
        <p:spPr>
          <a:xfrm>
            <a:off x="5628968" y="2577451"/>
            <a:ext cx="1532193" cy="134374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Kafka Console</a:t>
            </a:r>
          </a:p>
          <a:p>
            <a:pPr algn="ctr"/>
            <a:r>
              <a:rPr lang="en-US" sz="1200" i="1" dirty="0" smtClean="0"/>
              <a:t>Producer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78196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YAF</vt:lpstr>
    </vt:vector>
  </TitlesOfParts>
  <Company>Hortonworks,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Packet Capture</dc:title>
  <dc:creator>Nicholas Allen</dc:creator>
  <cp:lastModifiedBy>Microsoft Office User</cp:lastModifiedBy>
  <cp:revision>12</cp:revision>
  <dcterms:created xsi:type="dcterms:W3CDTF">2016-03-01T20:05:14Z</dcterms:created>
  <dcterms:modified xsi:type="dcterms:W3CDTF">2016-03-01T21:32:03Z</dcterms:modified>
</cp:coreProperties>
</file>