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75"/>
  </p:normalViewPr>
  <p:slideViewPr>
    <p:cSldViewPr snapToGrid="0" snapToObjects="1">
      <p:cViewPr varScale="1">
        <p:scale>
          <a:sx n="95" d="100"/>
          <a:sy n="95" d="100"/>
        </p:scale>
        <p:origin x="200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9D57-EB45-D347-93C8-80329E5ACA6E}" type="datetimeFigureOut">
              <a:rPr lang="en-US" smtClean="0"/>
              <a:t>3/6/16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E0C-7C19-EA48-993E-53C8B51D9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831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9D57-EB45-D347-93C8-80329E5ACA6E}" type="datetimeFigureOut">
              <a:rPr lang="en-US" smtClean="0"/>
              <a:t>3/6/16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E0C-7C19-EA48-993E-53C8B51D9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333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9D57-EB45-D347-93C8-80329E5ACA6E}" type="datetimeFigureOut">
              <a:rPr lang="en-US" smtClean="0"/>
              <a:t>3/6/16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E0C-7C19-EA48-993E-53C8B51D9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314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9D57-EB45-D347-93C8-80329E5ACA6E}" type="datetimeFigureOut">
              <a:rPr lang="en-US" smtClean="0"/>
              <a:t>3/6/16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E0C-7C19-EA48-993E-53C8B51D9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60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9D57-EB45-D347-93C8-80329E5ACA6E}" type="datetimeFigureOut">
              <a:rPr lang="en-US" smtClean="0"/>
              <a:t>3/6/16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E0C-7C19-EA48-993E-53C8B51D9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92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9D57-EB45-D347-93C8-80329E5ACA6E}" type="datetimeFigureOut">
              <a:rPr lang="en-US" smtClean="0"/>
              <a:t>3/6/16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E0C-7C19-EA48-993E-53C8B51D9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51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9D57-EB45-D347-93C8-80329E5ACA6E}" type="datetimeFigureOut">
              <a:rPr lang="en-US" smtClean="0"/>
              <a:t>3/6/16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E0C-7C19-EA48-993E-53C8B51D9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2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9D57-EB45-D347-93C8-80329E5ACA6E}" type="datetimeFigureOut">
              <a:rPr lang="en-US" smtClean="0"/>
              <a:t>3/6/16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E0C-7C19-EA48-993E-53C8B51D9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373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9D57-EB45-D347-93C8-80329E5ACA6E}" type="datetimeFigureOut">
              <a:rPr lang="en-US" smtClean="0"/>
              <a:t>3/6/16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E0C-7C19-EA48-993E-53C8B51D9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205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9D57-EB45-D347-93C8-80329E5ACA6E}" type="datetimeFigureOut">
              <a:rPr lang="en-US" smtClean="0"/>
              <a:t>3/6/16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E0C-7C19-EA48-993E-53C8B51D9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27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9D57-EB45-D347-93C8-80329E5ACA6E}" type="datetimeFigureOut">
              <a:rPr lang="en-US" smtClean="0"/>
              <a:t>3/6/16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E0C-7C19-EA48-993E-53C8B51D9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138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D9D57-EB45-D347-93C8-80329E5ACA6E}" type="datetimeFigureOut">
              <a:rPr lang="en-US" smtClean="0"/>
              <a:t>3/6/16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FCE0C-7C19-EA48-993E-53C8B51D9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55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Rounded Rectangle 496"/>
          <p:cNvSpPr/>
          <p:nvPr/>
        </p:nvSpPr>
        <p:spPr>
          <a:xfrm>
            <a:off x="5739417" y="1980957"/>
            <a:ext cx="5542665" cy="225486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/>
          <p:cNvSpPr/>
          <p:nvPr/>
        </p:nvSpPr>
        <p:spPr>
          <a:xfrm>
            <a:off x="3823743" y="1980957"/>
            <a:ext cx="710511" cy="2254865"/>
          </a:xfrm>
          <a:prstGeom prst="roundRect">
            <a:avLst/>
          </a:prstGeom>
          <a:solidFill>
            <a:schemeClr val="accent2">
              <a:alpha val="5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Rounded Rectangle 50"/>
          <p:cNvSpPr/>
          <p:nvPr/>
        </p:nvSpPr>
        <p:spPr>
          <a:xfrm>
            <a:off x="3615811" y="2845627"/>
            <a:ext cx="1231922" cy="3312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Topic A</a:t>
            </a:r>
            <a:endParaRPr lang="en-US" sz="1400" dirty="0"/>
          </a:p>
        </p:txBody>
      </p:sp>
      <p:sp>
        <p:nvSpPr>
          <p:cNvPr id="55" name="Rounded Rectangle 54"/>
          <p:cNvSpPr/>
          <p:nvPr/>
        </p:nvSpPr>
        <p:spPr>
          <a:xfrm>
            <a:off x="5968572" y="2115423"/>
            <a:ext cx="5071461" cy="163630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10179023" y="2125908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Normalizing</a:t>
            </a:r>
          </a:p>
          <a:p>
            <a:r>
              <a:rPr lang="en-US" sz="900" dirty="0" smtClean="0"/>
              <a:t>Topology A</a:t>
            </a:r>
            <a:endParaRPr lang="en-US" sz="900" dirty="0"/>
          </a:p>
        </p:txBody>
      </p:sp>
      <p:cxnSp>
        <p:nvCxnSpPr>
          <p:cNvPr id="489" name="Straight Arrow Connector 488"/>
          <p:cNvCxnSpPr/>
          <p:nvPr/>
        </p:nvCxnSpPr>
        <p:spPr>
          <a:xfrm flipV="1">
            <a:off x="4859149" y="2965246"/>
            <a:ext cx="1085125" cy="48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0" name="Straight Arrow Connector 489"/>
          <p:cNvCxnSpPr/>
          <p:nvPr/>
        </p:nvCxnSpPr>
        <p:spPr>
          <a:xfrm flipV="1">
            <a:off x="2441583" y="3016073"/>
            <a:ext cx="1085125" cy="48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3" name="Oval 492"/>
          <p:cNvSpPr/>
          <p:nvPr/>
        </p:nvSpPr>
        <p:spPr>
          <a:xfrm>
            <a:off x="1121102" y="2863718"/>
            <a:ext cx="1206643" cy="34674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Sensor A</a:t>
            </a:r>
            <a:endParaRPr lang="en-US" sz="1400" dirty="0"/>
          </a:p>
        </p:txBody>
      </p:sp>
      <p:sp>
        <p:nvSpPr>
          <p:cNvPr id="499" name="TextBox 498"/>
          <p:cNvSpPr txBox="1"/>
          <p:nvPr/>
        </p:nvSpPr>
        <p:spPr>
          <a:xfrm>
            <a:off x="4835094" y="2759627"/>
            <a:ext cx="8547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Native Format</a:t>
            </a:r>
            <a:endParaRPr lang="en-US" sz="900" dirty="0"/>
          </a:p>
        </p:txBody>
      </p:sp>
      <p:sp>
        <p:nvSpPr>
          <p:cNvPr id="503" name="TextBox 502"/>
          <p:cNvSpPr txBox="1"/>
          <p:nvPr/>
        </p:nvSpPr>
        <p:spPr>
          <a:xfrm>
            <a:off x="3911937" y="386649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Apache</a:t>
            </a:r>
          </a:p>
          <a:p>
            <a:r>
              <a:rPr lang="en-US" sz="900" dirty="0" smtClean="0"/>
              <a:t>Kafka</a:t>
            </a:r>
            <a:endParaRPr lang="en-US" sz="900" dirty="0"/>
          </a:p>
        </p:txBody>
      </p:sp>
      <p:sp>
        <p:nvSpPr>
          <p:cNvPr id="504" name="TextBox 503"/>
          <p:cNvSpPr txBox="1"/>
          <p:nvPr/>
        </p:nvSpPr>
        <p:spPr>
          <a:xfrm>
            <a:off x="8237241" y="3886195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Apache</a:t>
            </a:r>
          </a:p>
          <a:p>
            <a:r>
              <a:rPr lang="en-US" sz="900" dirty="0" smtClean="0"/>
              <a:t>Storm</a:t>
            </a:r>
            <a:endParaRPr lang="en-US" sz="900" dirty="0"/>
          </a:p>
        </p:txBody>
      </p:sp>
      <p:sp>
        <p:nvSpPr>
          <p:cNvPr id="517" name="Oval 516"/>
          <p:cNvSpPr/>
          <p:nvPr/>
        </p:nvSpPr>
        <p:spPr>
          <a:xfrm>
            <a:off x="6173429" y="2646452"/>
            <a:ext cx="1392782" cy="574247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/>
              <a:t>Kafka Spout</a:t>
            </a:r>
            <a:endParaRPr lang="en-US" sz="1400" dirty="0"/>
          </a:p>
        </p:txBody>
      </p:sp>
      <p:sp>
        <p:nvSpPr>
          <p:cNvPr id="518" name="Oval 517"/>
          <p:cNvSpPr/>
          <p:nvPr/>
        </p:nvSpPr>
        <p:spPr>
          <a:xfrm>
            <a:off x="8865624" y="2631654"/>
            <a:ext cx="1392782" cy="574247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Parser Kafka Bolt</a:t>
            </a:r>
            <a:endParaRPr lang="en-US" sz="1400" dirty="0"/>
          </a:p>
        </p:txBody>
      </p:sp>
      <p:sp>
        <p:nvSpPr>
          <p:cNvPr id="519" name="Rounded Rectangle 518"/>
          <p:cNvSpPr/>
          <p:nvPr/>
        </p:nvSpPr>
        <p:spPr>
          <a:xfrm>
            <a:off x="3563036" y="3423850"/>
            <a:ext cx="1231922" cy="3312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Enriched</a:t>
            </a:r>
            <a:endParaRPr lang="en-US" sz="1400" dirty="0"/>
          </a:p>
        </p:txBody>
      </p:sp>
      <p:cxnSp>
        <p:nvCxnSpPr>
          <p:cNvPr id="520" name="Straight Arrow Connector 519"/>
          <p:cNvCxnSpPr/>
          <p:nvPr/>
        </p:nvCxnSpPr>
        <p:spPr>
          <a:xfrm flipV="1">
            <a:off x="7694678" y="2928745"/>
            <a:ext cx="1085125" cy="48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2" name="Elbow Connector 521"/>
          <p:cNvCxnSpPr>
            <a:stCxn id="518" idx="6"/>
            <a:endCxn id="519" idx="1"/>
          </p:cNvCxnSpPr>
          <p:nvPr/>
        </p:nvCxnSpPr>
        <p:spPr>
          <a:xfrm flipH="1">
            <a:off x="3563036" y="2918778"/>
            <a:ext cx="6695370" cy="670703"/>
          </a:xfrm>
          <a:prstGeom prst="bentConnector5">
            <a:avLst>
              <a:gd name="adj1" fmla="val -3414"/>
              <a:gd name="adj2" fmla="val 59057"/>
              <a:gd name="adj3" fmla="val 103414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3" name="TextBox 522"/>
          <p:cNvSpPr txBox="1"/>
          <p:nvPr/>
        </p:nvSpPr>
        <p:spPr>
          <a:xfrm>
            <a:off x="4828254" y="3090485"/>
            <a:ext cx="8082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Metron JSON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074246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21</Words>
  <Application>Microsoft Macintosh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</cp:revision>
  <dcterms:created xsi:type="dcterms:W3CDTF">2016-03-07T00:13:55Z</dcterms:created>
  <dcterms:modified xsi:type="dcterms:W3CDTF">2016-03-07T00:55:49Z</dcterms:modified>
</cp:coreProperties>
</file>