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5"/>
  </p:normalViewPr>
  <p:slideViewPr>
    <p:cSldViewPr snapToGrid="0" snapToObjects="1">
      <p:cViewPr varScale="1">
        <p:scale>
          <a:sx n="117" d="100"/>
          <a:sy n="117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7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5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5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89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4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2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33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0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9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8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6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4EF02-8AA6-3E4E-B022-738D3E9C7C0E}" type="datetimeFigureOut">
              <a:rPr lang="en-US" smtClean="0"/>
              <a:t>3/1/16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87827-0E5F-3541-9D99-C511461E9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4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698" y="2653971"/>
            <a:ext cx="856343" cy="8563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68041" y="2897476"/>
            <a:ext cx="1457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Threat Intel Store</a:t>
            </a:r>
          </a:p>
          <a:p>
            <a:r>
              <a:rPr lang="en-US" sz="1400" dirty="0" smtClean="0"/>
              <a:t>(</a:t>
            </a:r>
            <a:r>
              <a:rPr lang="en-US" sz="1400" dirty="0" err="1" smtClean="0"/>
              <a:t>HBase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4441370" y="4289361"/>
            <a:ext cx="1426029" cy="511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Threat Intel Loader Framework 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441370" y="4800990"/>
            <a:ext cx="838200" cy="24350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Bulk Load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5268685" y="4800990"/>
            <a:ext cx="598713" cy="24350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Polling</a:t>
            </a:r>
            <a:endParaRPr lang="en-US" sz="1200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1302673" y="4602385"/>
            <a:ext cx="402771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38312" y="4559913"/>
            <a:ext cx="1071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Threat Intel </a:t>
            </a:r>
          </a:p>
          <a:p>
            <a:pPr algn="ctr"/>
            <a:r>
              <a:rPr lang="en-US" sz="1400" dirty="0" smtClean="0"/>
              <a:t>Feed</a:t>
            </a:r>
            <a:endParaRPr lang="en-US" sz="1400" dirty="0"/>
          </a:p>
        </p:txBody>
      </p:sp>
      <p:sp>
        <p:nvSpPr>
          <p:cNvPr id="16" name="Down Arrow 15"/>
          <p:cNvSpPr/>
          <p:nvPr/>
        </p:nvSpPr>
        <p:spPr>
          <a:xfrm rot="10800000">
            <a:off x="4961620" y="3638580"/>
            <a:ext cx="402771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586510" y="613667"/>
            <a:ext cx="981531" cy="9035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Storm Bolt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4711698" y="1404257"/>
            <a:ext cx="774702" cy="25037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Cache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52997" y="1752600"/>
            <a:ext cx="0" cy="805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268685" y="1796144"/>
            <a:ext cx="0" cy="718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hevron 22"/>
          <p:cNvSpPr/>
          <p:nvPr/>
        </p:nvSpPr>
        <p:spPr>
          <a:xfrm>
            <a:off x="4114799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hevron 23"/>
          <p:cNvSpPr/>
          <p:nvPr/>
        </p:nvSpPr>
        <p:spPr>
          <a:xfrm>
            <a:off x="3788228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3461657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3149597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2823026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2496455" y="858596"/>
            <a:ext cx="326571" cy="34834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65566" y="573373"/>
            <a:ext cx="2648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Metron Streaming Messages (Enriched)</a:t>
            </a:r>
            <a:endParaRPr lang="en-US" sz="1200" dirty="0"/>
          </a:p>
        </p:txBody>
      </p:sp>
      <p:sp>
        <p:nvSpPr>
          <p:cNvPr id="30" name="Chevron 29"/>
          <p:cNvSpPr/>
          <p:nvPr/>
        </p:nvSpPr>
        <p:spPr>
          <a:xfrm>
            <a:off x="7337882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Chevron 30"/>
          <p:cNvSpPr/>
          <p:nvPr/>
        </p:nvSpPr>
        <p:spPr>
          <a:xfrm>
            <a:off x="7011311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Chevron 31"/>
          <p:cNvSpPr/>
          <p:nvPr/>
        </p:nvSpPr>
        <p:spPr>
          <a:xfrm>
            <a:off x="6684740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6372680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6046109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5719538" y="850374"/>
            <a:ext cx="326571" cy="348342"/>
          </a:xfrm>
          <a:prstGeom prst="chevr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68041" y="573374"/>
            <a:ext cx="4378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Enriched Metron Streaming Messages (Enriched) + Threat Intel Hits</a:t>
            </a:r>
            <a:endParaRPr lang="en-US" sz="1200" dirty="0"/>
          </a:p>
        </p:txBody>
      </p:sp>
      <p:sp>
        <p:nvSpPr>
          <p:cNvPr id="37" name="Down Arrow 36"/>
          <p:cNvSpPr/>
          <p:nvPr/>
        </p:nvSpPr>
        <p:spPr>
          <a:xfrm rot="10800000">
            <a:off x="5067299" y="5111493"/>
            <a:ext cx="402771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4572915" y="5723626"/>
            <a:ext cx="142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Threat Intel Feed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1856760" y="4607827"/>
            <a:ext cx="1426029" cy="5116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(Optional) Threat Intel Aggregator</a:t>
            </a:r>
            <a:endParaRPr lang="en-US" sz="1200" dirty="0"/>
          </a:p>
        </p:txBody>
      </p:sp>
      <p:sp>
        <p:nvSpPr>
          <p:cNvPr id="40" name="Down Arrow 39"/>
          <p:cNvSpPr/>
          <p:nvPr/>
        </p:nvSpPr>
        <p:spPr>
          <a:xfrm rot="16200000">
            <a:off x="3592299" y="4595909"/>
            <a:ext cx="402771" cy="522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38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45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2016-03-01T23:02:17Z</dcterms:created>
  <dcterms:modified xsi:type="dcterms:W3CDTF">2016-03-02T03:51:49Z</dcterms:modified>
</cp:coreProperties>
</file>