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5" r:id="rId10"/>
    <p:sldId id="264" r:id="rId11"/>
    <p:sldId id="267" r:id="rId12"/>
    <p:sldId id="266" r:id="rId13"/>
    <p:sldId id="271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3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3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31C58-BBF7-D644-956E-3496AA644C24}" type="datetimeFigureOut">
              <a:rPr lang="en-US" smtClean="0"/>
              <a:t>10/25/17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5F68F7-AA5F-EC41-81E4-01B850CA38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610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032D0D8-A9D4-489C-942B-2939A7EA71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D74735F-5C9E-4B31-8D96-7447DB7228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7043EE2-094D-4ED6-B2D7-5CAAE7B85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F108E-19C8-4EFB-BA1B-AAF617A068E5}" type="datetimeFigureOut">
              <a:rPr lang="en-US" smtClean="0"/>
              <a:t>10/25/17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D014A02-AE8A-4061-B055-97A4C2786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357FF6C-8E17-4EE7-BAF9-E7F05B1B4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3217-3B01-41E6-9EEC-5B491219D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918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DD49ACA-EDD9-41E3-BEB3-744FECDE0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410EFD0A-2A4D-4B0E-82E6-2E7BE0BCA4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049144E-9747-4280-B1A8-880A0D6EE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F108E-19C8-4EFB-BA1B-AAF617A068E5}" type="datetimeFigureOut">
              <a:rPr lang="en-US" smtClean="0"/>
              <a:t>10/25/17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CF10DF-917D-44B4-8B08-270752685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3BB0B5D-E7C7-4AE0-8B70-208D06FB3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3217-3B01-41E6-9EEC-5B491219D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252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3298A9B6-305A-4CB9-83CF-F273D92F2F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69B6EE4-C142-4D4D-8B62-E4A8BB972A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D21E315-C1E6-456C-8345-EB0E94C29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F108E-19C8-4EFB-BA1B-AAF617A068E5}" type="datetimeFigureOut">
              <a:rPr lang="en-US" smtClean="0"/>
              <a:t>10/25/17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7AAD1CA-031A-4078-B299-7E31B0ED2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06963D2-4364-4D96-93B3-0246C3BC6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3217-3B01-41E6-9EEC-5B491219D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71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F4A74C-E0AA-4B9C-A53A-AD4D69565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2A7E959-04E4-4E1E-8AC5-77F175F9A1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B76B931-6750-4A15-8591-950FD2BC3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F108E-19C8-4EFB-BA1B-AAF617A068E5}" type="datetimeFigureOut">
              <a:rPr lang="en-US" smtClean="0"/>
              <a:t>10/25/17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3D3ED20-C9DE-4505-9C8D-26392AD66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B841E69-ECF0-4D8A-8114-1FCA0E397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3217-3B01-41E6-9EEC-5B491219D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623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DC1E372-9733-435C-BC14-8EDE245EA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57EC9BE-9080-4D56-BBDE-F005E9CC61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664926-D639-4C88-BA2F-6D34BF216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F108E-19C8-4EFB-BA1B-AAF617A068E5}" type="datetimeFigureOut">
              <a:rPr lang="en-US" smtClean="0"/>
              <a:t>10/25/17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8DF3BE7-A90C-41D4-8626-AC2128C89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28C59F9-7F67-4E99-A90F-0BD3ADAEC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3217-3B01-41E6-9EEC-5B491219D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080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EA7E5B4-2A04-4D3A-967C-641E13884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81F2BA3-D245-4129-8647-24C62704CD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C306914-7E0E-4114-AE58-B6563A8FCC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A3EEC73-8E59-42AA-90C5-4B8D58E0B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F108E-19C8-4EFB-BA1B-AAF617A068E5}" type="datetimeFigureOut">
              <a:rPr lang="en-US" smtClean="0"/>
              <a:t>10/25/17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08C1571-BDFA-4535-9D7F-63E9B6762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02CD88C-F5BE-4F7D-8858-DA953F58C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3217-3B01-41E6-9EEC-5B491219D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716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F219CD-FE76-4260-BF17-6A106DA2C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CDE35D9-DA7E-4CD8-9AB9-139268C677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4B6085C-BF2A-4A85-9F48-5008192F41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F1975DF0-9FC7-428D-9542-C845B7E125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F0A471DC-6F45-4892-9C9B-D30C9CD2C6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316E9BAB-DAA3-4D6C-9F8D-0444215EC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F108E-19C8-4EFB-BA1B-AAF617A068E5}" type="datetimeFigureOut">
              <a:rPr lang="en-US" smtClean="0"/>
              <a:t>10/25/17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883277C3-3F38-4746-BC8F-98BC6B456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0A030488-64E3-4BE3-AA93-4A428A725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3217-3B01-41E6-9EEC-5B491219D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63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02BF9CA-6E4F-4AC1-B2CD-CD5C6597B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E1F8DA9-725F-40CE-A458-E62BC858F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F108E-19C8-4EFB-BA1B-AAF617A068E5}" type="datetimeFigureOut">
              <a:rPr lang="en-US" smtClean="0"/>
              <a:t>10/25/17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BF5AD9DF-D051-445C-AC6A-97327EF8D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A5BA247B-5B19-463D-BF24-AC9836B8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3217-3B01-41E6-9EEC-5B491219D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329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DBAA5CB9-3BC9-4179-8EF4-50EABA150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F108E-19C8-4EFB-BA1B-AAF617A068E5}" type="datetimeFigureOut">
              <a:rPr lang="en-US" smtClean="0"/>
              <a:t>10/25/17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B5FFC751-A28D-4E86-B198-F0037D412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D367037-A6E6-4CE0-A512-168CB31FC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3217-3B01-41E6-9EEC-5B491219D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36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01AC27-5472-42FA-B4BD-30C9C61AC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EDEF07D-7AC8-43B8-BD13-1BAD46740C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A548EE8-46EF-45A7-9C2C-0ACBCACCF1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3ECD721-4EA8-49C5-BE19-DC6A75384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F108E-19C8-4EFB-BA1B-AAF617A068E5}" type="datetimeFigureOut">
              <a:rPr lang="en-US" smtClean="0"/>
              <a:t>10/25/17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2AF7CB7-2340-44BB-A744-CB3A079AB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18A18E9-C28B-485E-B84B-A0E9C49AC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3217-3B01-41E6-9EEC-5B491219D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63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CE2A3BB-D60F-434F-B73C-E0F5ABCCB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01DE02A7-44CE-4809-9D12-95922BB22C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170A3227-DF81-4D33-B7DB-98E37003AD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FF9A7EA-21EC-47D2-AC35-43C34BC57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F108E-19C8-4EFB-BA1B-AAF617A068E5}" type="datetimeFigureOut">
              <a:rPr lang="en-US" smtClean="0"/>
              <a:t>10/25/17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DC4B195-7D5F-49AC-88E2-7871DD812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8D87838-341D-48CE-ADC4-8B9C773C1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73217-3B01-41E6-9EEC-5B491219D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728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1312D581-A406-4838-A2CC-8E3355F63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7FB4350-04B9-4D97-88EE-74FAE22E7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3A66B6B-AA63-41F5-BB99-F6D7540C58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F108E-19C8-4EFB-BA1B-AAF617A068E5}" type="datetimeFigureOut">
              <a:rPr lang="en-US" smtClean="0"/>
              <a:t>10/25/17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ACA4DB8-3F8F-4B2B-A1B8-D8151FC4D2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9A3B2A6-FAA3-4CE3-9CB2-9EA57EC61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73217-3B01-41E6-9EEC-5B491219D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364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philsquared/Catch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A3B6927-1354-4E7B-A5A4-D6C22341CC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Runtime Root feature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DCB7D9F-7AD2-48FC-9D91-59D135DEB6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Jason Kenny</a:t>
            </a:r>
          </a:p>
        </p:txBody>
      </p:sp>
    </p:spTree>
    <p:extLst>
      <p:ext uri="{BB962C8B-B14F-4D97-AF65-F5344CB8AC3E}">
        <p14:creationId xmlns:p14="http://schemas.microsoft.com/office/powerpoint/2010/main" val="138657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using Catch now!!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github.com/philsquared/Catch</a:t>
            </a:r>
            <a:r>
              <a:rPr lang="en-US" dirty="0" smtClean="0"/>
              <a:t> </a:t>
            </a:r>
          </a:p>
          <a:p>
            <a:r>
              <a:rPr lang="en-US" dirty="0" smtClean="0"/>
              <a:t>Features</a:t>
            </a:r>
          </a:p>
          <a:p>
            <a:pPr lvl="1"/>
            <a:r>
              <a:rPr lang="en-US" dirty="0" smtClean="0"/>
              <a:t>Not painful to write tests (some say pleasant)</a:t>
            </a:r>
          </a:p>
          <a:p>
            <a:pPr lvl="1"/>
            <a:r>
              <a:rPr lang="en-US" dirty="0" smtClean="0"/>
              <a:t>Easy to partition test grouping</a:t>
            </a:r>
          </a:p>
          <a:p>
            <a:pPr lvl="1"/>
            <a:r>
              <a:rPr lang="en-US" dirty="0" smtClean="0"/>
              <a:t>Easy to filter which test to run</a:t>
            </a:r>
          </a:p>
          <a:p>
            <a:pPr lvl="1"/>
            <a:r>
              <a:rPr lang="en-US" dirty="0" smtClean="0"/>
              <a:t>Clean reporting on error and what is wrong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454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TEST_CASE( "vectors can be sized and resized", "[vector]" ) {</a:t>
            </a:r>
          </a:p>
          <a:p>
            <a:pPr marL="457200" lvl="1" indent="0">
              <a:buNone/>
            </a:pPr>
            <a:r>
              <a:rPr lang="en-US" dirty="0" err="1"/>
              <a:t>std</a:t>
            </a:r>
            <a:r>
              <a:rPr lang="en-US" dirty="0"/>
              <a:t>::vector&lt;</a:t>
            </a:r>
            <a:r>
              <a:rPr lang="en-US" dirty="0" err="1"/>
              <a:t>int</a:t>
            </a:r>
            <a:r>
              <a:rPr lang="en-US" dirty="0"/>
              <a:t>&gt; v( 5 );</a:t>
            </a:r>
          </a:p>
          <a:p>
            <a:pPr marL="457200" lvl="1" indent="0">
              <a:buNone/>
            </a:pPr>
            <a:r>
              <a:rPr lang="en-US" dirty="0"/>
              <a:t>REQUIRE( </a:t>
            </a:r>
            <a:r>
              <a:rPr lang="en-US" dirty="0" err="1"/>
              <a:t>v.size</a:t>
            </a:r>
            <a:r>
              <a:rPr lang="en-US" dirty="0"/>
              <a:t>() == 5 );</a:t>
            </a:r>
          </a:p>
          <a:p>
            <a:pPr marL="457200" lvl="1" indent="0">
              <a:buNone/>
            </a:pPr>
            <a:r>
              <a:rPr lang="en-US" dirty="0"/>
              <a:t>REQUIRE( </a:t>
            </a:r>
            <a:r>
              <a:rPr lang="en-US" dirty="0" err="1"/>
              <a:t>v.capacity</a:t>
            </a:r>
            <a:r>
              <a:rPr lang="en-US" dirty="0"/>
              <a:t>() &gt;= 5 </a:t>
            </a:r>
            <a:r>
              <a:rPr lang="en-US" dirty="0" smtClean="0"/>
              <a:t>);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SECTION( "resizing bigger changes size and capacity" ) {</a:t>
            </a:r>
          </a:p>
          <a:p>
            <a:pPr marL="914400" lvl="2" indent="0">
              <a:buNone/>
            </a:pPr>
            <a:r>
              <a:rPr lang="en-US" dirty="0" err="1"/>
              <a:t>v.resize</a:t>
            </a:r>
            <a:r>
              <a:rPr lang="en-US" dirty="0"/>
              <a:t>( 10 );</a:t>
            </a:r>
          </a:p>
          <a:p>
            <a:pPr marL="914400" lvl="2" indent="0">
              <a:buNone/>
            </a:pPr>
            <a:r>
              <a:rPr lang="en-US" dirty="0"/>
              <a:t>REQUIRE( </a:t>
            </a:r>
            <a:r>
              <a:rPr lang="en-US" dirty="0" err="1"/>
              <a:t>v.size</a:t>
            </a:r>
            <a:r>
              <a:rPr lang="en-US" dirty="0"/>
              <a:t>() == 10 );</a:t>
            </a:r>
          </a:p>
          <a:p>
            <a:pPr marL="914400" lvl="2" indent="0">
              <a:buNone/>
            </a:pPr>
            <a:r>
              <a:rPr lang="en-US" dirty="0"/>
              <a:t>REQUIRE( </a:t>
            </a:r>
            <a:r>
              <a:rPr lang="en-US" dirty="0" err="1"/>
              <a:t>v.capacity</a:t>
            </a:r>
            <a:r>
              <a:rPr lang="en-US" dirty="0"/>
              <a:t>() &gt;= 10 );</a:t>
            </a:r>
          </a:p>
          <a:p>
            <a:pPr marL="457200" lvl="1" indent="0">
              <a:buNone/>
            </a:pPr>
            <a:r>
              <a:rPr lang="en-US" dirty="0"/>
              <a:t>}</a:t>
            </a:r>
          </a:p>
          <a:p>
            <a:pPr marL="457200" lvl="1" indent="0">
              <a:buNone/>
            </a:pPr>
            <a:r>
              <a:rPr lang="en-US" dirty="0"/>
              <a:t>SECTION( "resizing smaller changes size but not capacity" ) {</a:t>
            </a:r>
          </a:p>
          <a:p>
            <a:pPr marL="914400" lvl="2" indent="0">
              <a:buNone/>
            </a:pPr>
            <a:r>
              <a:rPr lang="en-US" dirty="0" err="1"/>
              <a:t>v.resize</a:t>
            </a:r>
            <a:r>
              <a:rPr lang="en-US" dirty="0"/>
              <a:t>( 0 );</a:t>
            </a:r>
          </a:p>
          <a:p>
            <a:pPr marL="914400" lvl="2" indent="0">
              <a:buNone/>
            </a:pPr>
            <a:r>
              <a:rPr lang="en-US" dirty="0"/>
              <a:t>REQUIRE( </a:t>
            </a:r>
            <a:r>
              <a:rPr lang="en-US" dirty="0" err="1"/>
              <a:t>v.size</a:t>
            </a:r>
            <a:r>
              <a:rPr lang="en-US" dirty="0"/>
              <a:t>() == 0 );</a:t>
            </a:r>
          </a:p>
          <a:p>
            <a:pPr marL="914400" lvl="2" indent="0">
              <a:buNone/>
            </a:pPr>
            <a:r>
              <a:rPr lang="en-US" dirty="0"/>
              <a:t>REQUIRE( </a:t>
            </a:r>
            <a:r>
              <a:rPr lang="en-US" dirty="0" err="1"/>
              <a:t>v.capacity</a:t>
            </a:r>
            <a:r>
              <a:rPr lang="en-US" dirty="0"/>
              <a:t>() &gt;= 5 );</a:t>
            </a:r>
          </a:p>
          <a:p>
            <a:pPr marL="457200" lvl="1" indent="0">
              <a:buNone/>
            </a:pPr>
            <a:r>
              <a:rPr lang="en-US" dirty="0"/>
              <a:t>}</a:t>
            </a:r>
          </a:p>
          <a:p>
            <a:pPr marL="0" indent="0">
              <a:buNone/>
            </a:pPr>
            <a:r>
              <a:rPr lang="en-US" dirty="0"/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4686371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with Catch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 all unit tests to use Catch</a:t>
            </a:r>
          </a:p>
          <a:p>
            <a:r>
              <a:rPr lang="en-US" dirty="0" smtClean="0"/>
              <a:t>Move regression tests that should be unit test to Catch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0682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Autest</a:t>
            </a:r>
            <a:r>
              <a:rPr lang="en-US" dirty="0" smtClean="0"/>
              <a:t> (Some Highlight)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Added a list command </a:t>
            </a:r>
            <a:r>
              <a:rPr lang="en-US" dirty="0" err="1" smtClean="0"/>
              <a:t>ie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/>
              <a:t>a</a:t>
            </a:r>
            <a:r>
              <a:rPr lang="en-US" dirty="0" err="1" smtClean="0"/>
              <a:t>utest</a:t>
            </a:r>
            <a:r>
              <a:rPr lang="en-US" dirty="0" smtClean="0"/>
              <a:t> list [-f filter] [--</a:t>
            </a:r>
            <a:r>
              <a:rPr lang="en-US" dirty="0" err="1" smtClean="0"/>
              <a:t>json</a:t>
            </a:r>
            <a:r>
              <a:rPr lang="en-US" dirty="0" smtClean="0"/>
              <a:t>]</a:t>
            </a:r>
          </a:p>
          <a:p>
            <a:pPr lvl="1"/>
            <a:endParaRPr lang="en-US" dirty="0"/>
          </a:p>
          <a:p>
            <a:r>
              <a:rPr lang="en-US" dirty="0" smtClean="0"/>
              <a:t>Added a </a:t>
            </a:r>
            <a:r>
              <a:rPr lang="en-US" dirty="0" err="1" smtClean="0"/>
              <a:t>When.FileModified</a:t>
            </a:r>
            <a:r>
              <a:rPr lang="en-US" dirty="0" smtClean="0"/>
              <a:t>(file) to delay start of a process</a:t>
            </a:r>
          </a:p>
          <a:p>
            <a:r>
              <a:rPr lang="en-US" dirty="0" smtClean="0"/>
              <a:t>Add Conditions:</a:t>
            </a:r>
          </a:p>
          <a:p>
            <a:pPr lvl="1"/>
            <a:r>
              <a:rPr lang="en-US" dirty="0" err="1" smtClean="0"/>
              <a:t>IsElevated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are we running elevated</a:t>
            </a:r>
            <a:endParaRPr lang="en-US" dirty="0"/>
          </a:p>
          <a:p>
            <a:pPr lvl="1"/>
            <a:r>
              <a:rPr lang="en-US" dirty="0" err="1" smtClean="0"/>
              <a:t>RunCommand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run some command, check return code</a:t>
            </a:r>
            <a:endParaRPr lang="en-US" dirty="0"/>
          </a:p>
          <a:p>
            <a:pPr lvl="1"/>
            <a:r>
              <a:rPr lang="en-US" dirty="0" err="1" smtClean="0"/>
              <a:t>CheckOutput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run a command, provide callback to </a:t>
            </a:r>
            <a:r>
              <a:rPr lang="en-US" dirty="0" err="1" smtClean="0"/>
              <a:t>stdout</a:t>
            </a:r>
            <a:r>
              <a:rPr lang="en-US" dirty="0" smtClean="0"/>
              <a:t>/err output</a:t>
            </a:r>
            <a:endParaRPr lang="en-US" dirty="0"/>
          </a:p>
          <a:p>
            <a:pPr lvl="1"/>
            <a:r>
              <a:rPr lang="en-US" dirty="0" err="1" smtClean="0"/>
              <a:t>EnsureVersion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run a command, check for a version pattern or given callback.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5995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AuTest</a:t>
            </a:r>
            <a:r>
              <a:rPr lang="en-US" dirty="0" smtClean="0"/>
              <a:t> </a:t>
            </a:r>
            <a:r>
              <a:rPr lang="en-US" dirty="0" smtClean="0"/>
              <a:t>Extensions( </a:t>
            </a:r>
            <a:r>
              <a:rPr lang="en-US" dirty="0" smtClean="0"/>
              <a:t>Quick summary)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Add some new conditions:</a:t>
            </a:r>
          </a:p>
          <a:p>
            <a:pPr lvl="1"/>
            <a:r>
              <a:rPr lang="en-US" dirty="0" err="1" smtClean="0"/>
              <a:t>PluginExists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tests that plugin exists</a:t>
            </a:r>
          </a:p>
          <a:p>
            <a:pPr lvl="1"/>
            <a:r>
              <a:rPr lang="en-US" dirty="0" err="1" smtClean="0"/>
              <a:t>HasATSFeature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Test that ATS was built with a given feature</a:t>
            </a:r>
          </a:p>
          <a:p>
            <a:pPr lvl="1"/>
            <a:r>
              <a:rPr lang="en-US" dirty="0" err="1" smtClean="0"/>
              <a:t>HasCurlFeature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Test that Curl has a needed feature ( such as H</a:t>
            </a:r>
            <a:r>
              <a:rPr lang="en-US" dirty="0"/>
              <a:t>2</a:t>
            </a:r>
            <a:r>
              <a:rPr lang="en-US" dirty="0" smtClean="0"/>
              <a:t> support)</a:t>
            </a:r>
          </a:p>
          <a:p>
            <a:r>
              <a:rPr lang="en-US" dirty="0"/>
              <a:t>Adding in </a:t>
            </a:r>
            <a:r>
              <a:rPr lang="en-US" dirty="0" err="1" smtClean="0"/>
              <a:t>MakeDNServer</a:t>
            </a:r>
            <a:r>
              <a:rPr lang="en-US" dirty="0" smtClean="0"/>
              <a:t>(</a:t>
            </a:r>
            <a:r>
              <a:rPr lang="mr-IN" dirty="0" smtClean="0"/>
              <a:t>…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Still work in progress</a:t>
            </a:r>
          </a:p>
          <a:p>
            <a:r>
              <a:rPr lang="en-US" dirty="0"/>
              <a:t>Fixes to </a:t>
            </a:r>
            <a:r>
              <a:rPr lang="en-US" dirty="0" err="1" smtClean="0"/>
              <a:t>MakeATSProcess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Will now work with build layouts with absolute paths</a:t>
            </a:r>
          </a:p>
          <a:p>
            <a:r>
              <a:rPr lang="en-US" dirty="0" smtClean="0"/>
              <a:t>Added </a:t>
            </a:r>
            <a:r>
              <a:rPr lang="en-US" dirty="0" err="1" smtClean="0"/>
              <a:t>prepare_plugin</a:t>
            </a:r>
            <a:r>
              <a:rPr lang="en-US" dirty="0" smtClean="0"/>
              <a:t>()</a:t>
            </a:r>
          </a:p>
          <a:p>
            <a:r>
              <a:rPr lang="en-US" dirty="0" smtClean="0"/>
              <a:t>Fixes to </a:t>
            </a:r>
            <a:r>
              <a:rPr lang="en-US" dirty="0" err="1" smtClean="0"/>
              <a:t>Microserver</a:t>
            </a:r>
            <a:endParaRPr lang="en-US" dirty="0" smtClean="0"/>
          </a:p>
          <a:p>
            <a:r>
              <a:rPr lang="en-US" dirty="0" smtClean="0"/>
              <a:t>Lots of new tests have been added</a:t>
            </a:r>
          </a:p>
          <a:p>
            <a:pPr lvl="1"/>
            <a:r>
              <a:rPr lang="en-US" dirty="0" smtClean="0"/>
              <a:t>Thanks you to all that have add tests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6867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need to get added (please help)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Clients/Server that create error states on purpose</a:t>
            </a:r>
          </a:p>
          <a:p>
            <a:r>
              <a:rPr lang="en-US" dirty="0" smtClean="0"/>
              <a:t>Better H2 clients</a:t>
            </a:r>
          </a:p>
          <a:p>
            <a:r>
              <a:rPr lang="en-US" dirty="0" smtClean="0"/>
              <a:t>QUIK client, server</a:t>
            </a:r>
          </a:p>
          <a:p>
            <a:endParaRPr lang="en-US" dirty="0"/>
          </a:p>
          <a:p>
            <a:r>
              <a:rPr lang="en-US" dirty="0" smtClean="0"/>
              <a:t>Derek has added </a:t>
            </a:r>
            <a:r>
              <a:rPr lang="en-US" dirty="0" err="1" smtClean="0"/>
              <a:t>tcp_client.py</a:t>
            </a:r>
            <a:endParaRPr lang="en-US" dirty="0" smtClean="0"/>
          </a:p>
          <a:p>
            <a:pPr lvl="1"/>
            <a:r>
              <a:rPr lang="en-US" dirty="0" smtClean="0"/>
              <a:t>Send raw data over socket and dumps raw data it receives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7299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Questions?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966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5FD9580-07DE-4C06-868A-F378CDFD8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this!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B6C74D5-A0E3-451D-8FD3-719C37AFA4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Make ATS easier to use</a:t>
            </a:r>
          </a:p>
          <a:p>
            <a:pPr lvl="1"/>
            <a:r>
              <a:rPr lang="en-US" dirty="0"/>
              <a:t>Current logic is difficult to follow and not consistent between different tools</a:t>
            </a:r>
          </a:p>
          <a:p>
            <a:pPr lvl="1"/>
            <a:r>
              <a:rPr lang="en-US" dirty="0"/>
              <a:t>Current TS_ROOT logic does not work correctly for all tools</a:t>
            </a:r>
          </a:p>
          <a:p>
            <a:r>
              <a:rPr lang="en-US" dirty="0"/>
              <a:t>Make ATS easier to package</a:t>
            </a:r>
          </a:p>
          <a:p>
            <a:pPr lvl="1"/>
            <a:r>
              <a:rPr lang="en-US" dirty="0"/>
              <a:t>Can define relocatable packages types</a:t>
            </a:r>
          </a:p>
          <a:p>
            <a:pPr lvl="1"/>
            <a:r>
              <a:rPr lang="en-US" dirty="0"/>
              <a:t>ATS will not have to define the install location at compiler time. The packaging system can define this as it should</a:t>
            </a:r>
          </a:p>
          <a:p>
            <a:r>
              <a:rPr lang="en-US" dirty="0"/>
              <a:t>Make it easier to Test</a:t>
            </a:r>
          </a:p>
          <a:p>
            <a:pPr lvl="1"/>
            <a:r>
              <a:rPr lang="en-US" dirty="0"/>
              <a:t>Current TS_ROOT logic requires us:</a:t>
            </a:r>
          </a:p>
          <a:p>
            <a:pPr lvl="2"/>
            <a:r>
              <a:rPr lang="en-US" dirty="0"/>
              <a:t>three directories that need to have </a:t>
            </a:r>
            <a:r>
              <a:rPr lang="en-US" dirty="0" err="1"/>
              <a:t>chown</a:t>
            </a:r>
            <a:r>
              <a:rPr lang="en-US" dirty="0"/>
              <a:t> set to nobody</a:t>
            </a:r>
          </a:p>
          <a:p>
            <a:pPr lvl="2"/>
            <a:r>
              <a:rPr lang="en-US" dirty="0"/>
              <a:t>11 PROXY_CONFIG_XXX values that have to be set</a:t>
            </a:r>
          </a:p>
          <a:p>
            <a:pPr lvl="2"/>
            <a:r>
              <a:rPr lang="en-US" dirty="0"/>
              <a:t>Copy/Setup of </a:t>
            </a:r>
            <a:r>
              <a:rPr lang="en-US" dirty="0" smtClean="0"/>
              <a:t>160 </a:t>
            </a:r>
            <a:r>
              <a:rPr lang="mr-IN" dirty="0" smtClean="0"/>
              <a:t>–</a:t>
            </a:r>
            <a:r>
              <a:rPr lang="en-US" dirty="0" smtClean="0"/>
              <a:t> 245 files</a:t>
            </a: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609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60E850-FA3F-4340-8D4C-452846770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wrong with TS_ROOT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2E62224-98DB-47E8-8EB9-8C6184FB0B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TS_ROOT is based on replacing a compile “package install root” location</a:t>
            </a:r>
          </a:p>
          <a:p>
            <a:r>
              <a:rPr lang="en-US" dirty="0"/>
              <a:t>Setting up all the needed paths and file is not clearly documented and difficult to get correct</a:t>
            </a:r>
          </a:p>
          <a:p>
            <a:r>
              <a:rPr lang="en-US" dirty="0"/>
              <a:t>Can not easily modify subdirectory location</a:t>
            </a:r>
          </a:p>
          <a:p>
            <a:r>
              <a:rPr lang="en-US" dirty="0"/>
              <a:t>Layouts for many system have data location that are absolute paths that are defined without $PREFIX variable</a:t>
            </a:r>
          </a:p>
          <a:p>
            <a:r>
              <a:rPr lang="en-US" dirty="0"/>
              <a:t>There are currently two paths for how a directory is found:</a:t>
            </a:r>
          </a:p>
          <a:p>
            <a:pPr lvl="1"/>
            <a:r>
              <a:rPr lang="en-US" dirty="0"/>
              <a:t>Layout class:</a:t>
            </a:r>
          </a:p>
          <a:p>
            <a:pPr lvl="2"/>
            <a:r>
              <a:rPr lang="en-US" dirty="0"/>
              <a:t>Gets compile time locations</a:t>
            </a:r>
          </a:p>
          <a:p>
            <a:pPr lvl="2"/>
            <a:r>
              <a:rPr lang="en-US" dirty="0"/>
              <a:t>Modifies the value with TS_ROOT</a:t>
            </a:r>
          </a:p>
          <a:p>
            <a:pPr lvl="1"/>
            <a:r>
              <a:rPr lang="en-US" dirty="0"/>
              <a:t>Default config values for </a:t>
            </a:r>
            <a:r>
              <a:rPr lang="en-US" dirty="0" err="1"/>
              <a:t>records.config</a:t>
            </a:r>
            <a:endParaRPr lang="en-US" dirty="0"/>
          </a:p>
          <a:p>
            <a:pPr lvl="2"/>
            <a:r>
              <a:rPr lang="en-US" dirty="0"/>
              <a:t>Get compile time locations</a:t>
            </a:r>
          </a:p>
          <a:p>
            <a:pPr lvl="2"/>
            <a:r>
              <a:rPr lang="en-US" dirty="0"/>
              <a:t>Does not modify with TS_ROOT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988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9DD9FE3-253B-4CA5-9432-FE72183AE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Run Root Feature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206508B-971B-447C-A153-1FCFC3862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Allow ATS to detect/define layout at run time.</a:t>
            </a:r>
          </a:p>
          <a:p>
            <a:r>
              <a:rPr lang="en-US" dirty="0"/>
              <a:t>Clean up the logic in the ATS on how it can discover where to find the data files</a:t>
            </a:r>
          </a:p>
          <a:p>
            <a:r>
              <a:rPr lang="en-US" dirty="0"/>
              <a:t>Provide a command line tools to help manage creation of new sandbox roots</a:t>
            </a:r>
          </a:p>
        </p:txBody>
      </p:sp>
    </p:spTree>
    <p:extLst>
      <p:ext uri="{BB962C8B-B14F-4D97-AF65-F5344CB8AC3E}">
        <p14:creationId xmlns:p14="http://schemas.microsoft.com/office/powerpoint/2010/main" val="2123783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8BC2A5C-5BF4-43CA-92DC-10C8995AE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time logic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81EABCB-EF5D-4C64-A8A5-DE63466C70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Everything goes through Layout class</a:t>
            </a:r>
          </a:p>
          <a:p>
            <a:r>
              <a:rPr lang="en-US" dirty="0"/>
              <a:t>Layout is defined by a YAML file</a:t>
            </a:r>
          </a:p>
          <a:p>
            <a:r>
              <a:rPr lang="en-US" dirty="0"/>
              <a:t>Load logic:</a:t>
            </a:r>
          </a:p>
          <a:p>
            <a:pPr marL="914400" lvl="1" indent="-457200">
              <a:buAutoNum type="arabicParenR"/>
            </a:pPr>
            <a:r>
              <a:rPr lang="en-US" dirty="0"/>
              <a:t>Command line option --run-root</a:t>
            </a:r>
          </a:p>
          <a:p>
            <a:pPr marL="914400" lvl="1" indent="-457200">
              <a:buAutoNum type="arabicParenR"/>
            </a:pPr>
            <a:r>
              <a:rPr lang="en-US" dirty="0"/>
              <a:t>Environment variable TS_RUNROOT</a:t>
            </a:r>
          </a:p>
          <a:p>
            <a:pPr marL="914400" lvl="1" indent="-457200">
              <a:buAutoNum type="arabicParenR"/>
            </a:pPr>
            <a:r>
              <a:rPr lang="en-US" dirty="0"/>
              <a:t>TS_ROOT Environment Variable</a:t>
            </a:r>
          </a:p>
          <a:p>
            <a:pPr marL="914400" lvl="1" indent="-457200">
              <a:buAutoNum type="arabicParenR"/>
            </a:pPr>
            <a:r>
              <a:rPr lang="en-US" dirty="0"/>
              <a:t>Look in current directory and look up N (default 2) directories for </a:t>
            </a:r>
            <a:r>
              <a:rPr lang="en-US" dirty="0" err="1"/>
              <a:t>Yaml</a:t>
            </a:r>
            <a:r>
              <a:rPr lang="en-US" dirty="0"/>
              <a:t> File</a:t>
            </a:r>
          </a:p>
          <a:p>
            <a:pPr marL="914400" lvl="1" indent="-457200">
              <a:buFont typeface="Arial" panose="020B0604020202020204" pitchFamily="34" charset="0"/>
              <a:buAutoNum type="arabicParenR"/>
            </a:pPr>
            <a:r>
              <a:rPr lang="en-US" dirty="0"/>
              <a:t>Look in executable directory and look up N directories for </a:t>
            </a:r>
            <a:r>
              <a:rPr lang="en-US" dirty="0" err="1"/>
              <a:t>Yaml</a:t>
            </a:r>
            <a:r>
              <a:rPr lang="en-US" dirty="0"/>
              <a:t> File</a:t>
            </a:r>
          </a:p>
          <a:p>
            <a:pPr marL="914400" lvl="1" indent="-457200">
              <a:buFont typeface="Arial" panose="020B0604020202020204" pitchFamily="34" charset="0"/>
              <a:buAutoNum type="arabicParenR"/>
            </a:pPr>
            <a:r>
              <a:rPr lang="en-US" dirty="0"/>
              <a:t>Compiler defaults in layout class </a:t>
            </a:r>
          </a:p>
          <a:p>
            <a:pPr marL="914400" lvl="1" indent="-457200">
              <a:buFont typeface="Arial" panose="020B0604020202020204" pitchFamily="34" charset="0"/>
              <a:buAutoNum type="arabicParenR"/>
            </a:pPr>
            <a:endParaRPr lang="en-US" dirty="0"/>
          </a:p>
          <a:p>
            <a:pPr marL="914400" lvl="1" indent="-457200">
              <a:buAutoNum type="arabicParenR"/>
            </a:pPr>
            <a:endParaRPr lang="en-US" dirty="0"/>
          </a:p>
          <a:p>
            <a:pPr marL="914400" lvl="1" indent="-457200"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6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801B8D1-8C77-42A1-845E-9051E507D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runroot_path.yaml</a:t>
            </a:r>
            <a:r>
              <a:rPr lang="en-US" dirty="0"/>
              <a:t> </a:t>
            </a:r>
            <a:r>
              <a:rPr lang="en-US" dirty="0" smtClean="0"/>
              <a:t>example (current)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08C6B0C-4D38-477A-A5E8-1FFA9FB21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r>
              <a:rPr lang="en-US" dirty="0"/>
              <a:t>prefix: /Users/</a:t>
            </a:r>
            <a:r>
              <a:rPr lang="en-US" dirty="0" err="1"/>
              <a:t>jkenny</a:t>
            </a:r>
            <a:r>
              <a:rPr lang="en-US" dirty="0"/>
              <a:t>/</a:t>
            </a:r>
            <a:r>
              <a:rPr lang="en-US" dirty="0" err="1"/>
              <a:t>ats</a:t>
            </a:r>
            <a:r>
              <a:rPr lang="en-US" dirty="0"/>
              <a:t>/</a:t>
            </a:r>
            <a:r>
              <a:rPr lang="en-US" dirty="0" err="1"/>
              <a:t>mysandbox</a:t>
            </a:r>
            <a:r>
              <a:rPr lang="en-US" dirty="0"/>
              <a:t>/</a:t>
            </a:r>
          </a:p>
          <a:p>
            <a:r>
              <a:rPr lang="en-US" dirty="0" err="1"/>
              <a:t>exec_prefix</a:t>
            </a:r>
            <a:r>
              <a:rPr lang="en-US" dirty="0"/>
              <a:t>: /Users/</a:t>
            </a:r>
            <a:r>
              <a:rPr lang="en-US" dirty="0" err="1"/>
              <a:t>jkenny</a:t>
            </a:r>
            <a:r>
              <a:rPr lang="en-US" dirty="0"/>
              <a:t>/</a:t>
            </a:r>
            <a:r>
              <a:rPr lang="en-US" dirty="0" err="1"/>
              <a:t>ats</a:t>
            </a:r>
            <a:r>
              <a:rPr lang="en-US" dirty="0"/>
              <a:t>/</a:t>
            </a:r>
            <a:r>
              <a:rPr lang="en-US" dirty="0" err="1"/>
              <a:t>mysandbox</a:t>
            </a:r>
            <a:r>
              <a:rPr lang="en-US" dirty="0"/>
              <a:t>/</a:t>
            </a:r>
          </a:p>
          <a:p>
            <a:r>
              <a:rPr lang="en-US" dirty="0" err="1"/>
              <a:t>includedir</a:t>
            </a:r>
            <a:r>
              <a:rPr lang="en-US" dirty="0"/>
              <a:t>: /Users/</a:t>
            </a:r>
            <a:r>
              <a:rPr lang="en-US" dirty="0" err="1"/>
              <a:t>jkenny</a:t>
            </a:r>
            <a:r>
              <a:rPr lang="en-US" dirty="0"/>
              <a:t>/</a:t>
            </a:r>
            <a:r>
              <a:rPr lang="en-US" dirty="0" err="1"/>
              <a:t>ats</a:t>
            </a:r>
            <a:r>
              <a:rPr lang="en-US" dirty="0"/>
              <a:t>/</a:t>
            </a:r>
            <a:r>
              <a:rPr lang="en-US" dirty="0" err="1"/>
              <a:t>mysandbox</a:t>
            </a:r>
            <a:r>
              <a:rPr lang="en-US" dirty="0"/>
              <a:t>/include</a:t>
            </a:r>
          </a:p>
          <a:p>
            <a:r>
              <a:rPr lang="en-US" dirty="0" err="1"/>
              <a:t>localstatedir</a:t>
            </a:r>
            <a:r>
              <a:rPr lang="en-US" dirty="0"/>
              <a:t>: /Users/</a:t>
            </a:r>
            <a:r>
              <a:rPr lang="en-US" dirty="0" err="1"/>
              <a:t>jkenny</a:t>
            </a:r>
            <a:r>
              <a:rPr lang="en-US" dirty="0"/>
              <a:t>/</a:t>
            </a:r>
            <a:r>
              <a:rPr lang="en-US" dirty="0" err="1"/>
              <a:t>ats</a:t>
            </a:r>
            <a:r>
              <a:rPr lang="en-US" dirty="0"/>
              <a:t>/</a:t>
            </a:r>
            <a:r>
              <a:rPr lang="en-US" dirty="0" err="1"/>
              <a:t>mysandbox</a:t>
            </a:r>
            <a:r>
              <a:rPr lang="en-US" dirty="0"/>
              <a:t>/</a:t>
            </a:r>
            <a:r>
              <a:rPr lang="en-US" dirty="0" err="1"/>
              <a:t>var</a:t>
            </a:r>
            <a:endParaRPr lang="en-US" dirty="0"/>
          </a:p>
          <a:p>
            <a:r>
              <a:rPr lang="en-US" dirty="0" err="1"/>
              <a:t>bindir</a:t>
            </a:r>
            <a:r>
              <a:rPr lang="en-US" dirty="0"/>
              <a:t>: /Users/</a:t>
            </a:r>
            <a:r>
              <a:rPr lang="en-US" dirty="0" err="1"/>
              <a:t>jkenny</a:t>
            </a:r>
            <a:r>
              <a:rPr lang="en-US" dirty="0"/>
              <a:t>/</a:t>
            </a:r>
            <a:r>
              <a:rPr lang="en-US" dirty="0" err="1"/>
              <a:t>ats</a:t>
            </a:r>
            <a:r>
              <a:rPr lang="en-US" dirty="0"/>
              <a:t>/</a:t>
            </a:r>
            <a:r>
              <a:rPr lang="en-US" dirty="0" err="1"/>
              <a:t>mysandbox</a:t>
            </a:r>
            <a:r>
              <a:rPr lang="en-US" dirty="0"/>
              <a:t>/bin</a:t>
            </a:r>
          </a:p>
          <a:p>
            <a:r>
              <a:rPr lang="en-US" dirty="0" err="1"/>
              <a:t>logdir</a:t>
            </a:r>
            <a:r>
              <a:rPr lang="en-US" dirty="0"/>
              <a:t>: /Users/</a:t>
            </a:r>
            <a:r>
              <a:rPr lang="en-US" dirty="0" err="1"/>
              <a:t>jkenny</a:t>
            </a:r>
            <a:r>
              <a:rPr lang="en-US" dirty="0"/>
              <a:t>/</a:t>
            </a:r>
            <a:r>
              <a:rPr lang="en-US" dirty="0" err="1"/>
              <a:t>ats</a:t>
            </a:r>
            <a:r>
              <a:rPr lang="en-US" dirty="0"/>
              <a:t>/</a:t>
            </a:r>
            <a:r>
              <a:rPr lang="en-US" dirty="0" err="1"/>
              <a:t>mysandbox</a:t>
            </a:r>
            <a:r>
              <a:rPr lang="en-US" dirty="0"/>
              <a:t>/</a:t>
            </a:r>
            <a:r>
              <a:rPr lang="en-US" dirty="0" err="1"/>
              <a:t>var</a:t>
            </a:r>
            <a:r>
              <a:rPr lang="en-US" dirty="0"/>
              <a:t>/log/</a:t>
            </a:r>
            <a:r>
              <a:rPr lang="en-US" dirty="0" err="1"/>
              <a:t>trafficserver</a:t>
            </a:r>
            <a:endParaRPr lang="en-US" dirty="0"/>
          </a:p>
          <a:p>
            <a:r>
              <a:rPr lang="en-US" dirty="0" err="1"/>
              <a:t>mandir</a:t>
            </a:r>
            <a:r>
              <a:rPr lang="en-US" dirty="0"/>
              <a:t>: /Users/</a:t>
            </a:r>
            <a:r>
              <a:rPr lang="en-US" dirty="0" err="1"/>
              <a:t>jkenny</a:t>
            </a:r>
            <a:r>
              <a:rPr lang="en-US" dirty="0"/>
              <a:t>/</a:t>
            </a:r>
            <a:r>
              <a:rPr lang="en-US" dirty="0" err="1"/>
              <a:t>ats</a:t>
            </a:r>
            <a:r>
              <a:rPr lang="en-US" dirty="0"/>
              <a:t>/</a:t>
            </a:r>
            <a:r>
              <a:rPr lang="en-US" dirty="0" err="1"/>
              <a:t>mysandbox</a:t>
            </a:r>
            <a:r>
              <a:rPr lang="en-US" dirty="0"/>
              <a:t>/share/man</a:t>
            </a:r>
          </a:p>
          <a:p>
            <a:r>
              <a:rPr lang="en-US" dirty="0" err="1"/>
              <a:t>sbindir</a:t>
            </a:r>
            <a:r>
              <a:rPr lang="en-US" dirty="0"/>
              <a:t>: /Users/</a:t>
            </a:r>
            <a:r>
              <a:rPr lang="en-US" dirty="0" err="1"/>
              <a:t>jkenny</a:t>
            </a:r>
            <a:r>
              <a:rPr lang="en-US" dirty="0"/>
              <a:t>/</a:t>
            </a:r>
            <a:r>
              <a:rPr lang="en-US" dirty="0" err="1"/>
              <a:t>ats</a:t>
            </a:r>
            <a:r>
              <a:rPr lang="en-US" dirty="0"/>
              <a:t>/</a:t>
            </a:r>
            <a:r>
              <a:rPr lang="en-US" dirty="0" err="1"/>
              <a:t>mysandbox</a:t>
            </a:r>
            <a:r>
              <a:rPr lang="en-US" dirty="0"/>
              <a:t>/bin</a:t>
            </a:r>
          </a:p>
          <a:p>
            <a:r>
              <a:rPr lang="en-US" dirty="0" err="1"/>
              <a:t>sysconfdir</a:t>
            </a:r>
            <a:r>
              <a:rPr lang="en-US" dirty="0"/>
              <a:t>: /Users/</a:t>
            </a:r>
            <a:r>
              <a:rPr lang="en-US" dirty="0" err="1"/>
              <a:t>jkenny</a:t>
            </a:r>
            <a:r>
              <a:rPr lang="en-US" dirty="0"/>
              <a:t>/</a:t>
            </a:r>
            <a:r>
              <a:rPr lang="en-US" dirty="0" err="1"/>
              <a:t>ats</a:t>
            </a:r>
            <a:r>
              <a:rPr lang="en-US" dirty="0"/>
              <a:t>/</a:t>
            </a:r>
            <a:r>
              <a:rPr lang="en-US" dirty="0" err="1"/>
              <a:t>mysandbox</a:t>
            </a:r>
            <a:r>
              <a:rPr lang="en-US" dirty="0"/>
              <a:t>/</a:t>
            </a:r>
            <a:r>
              <a:rPr lang="en-US" dirty="0" err="1"/>
              <a:t>etc</a:t>
            </a:r>
            <a:r>
              <a:rPr lang="en-US" dirty="0"/>
              <a:t>/</a:t>
            </a:r>
            <a:r>
              <a:rPr lang="en-US" dirty="0" err="1"/>
              <a:t>trafficserver</a:t>
            </a:r>
            <a:endParaRPr lang="en-US" dirty="0"/>
          </a:p>
          <a:p>
            <a:r>
              <a:rPr lang="en-US" dirty="0" err="1"/>
              <a:t>datadir</a:t>
            </a:r>
            <a:r>
              <a:rPr lang="en-US" dirty="0"/>
              <a:t>: /Users/</a:t>
            </a:r>
            <a:r>
              <a:rPr lang="en-US" dirty="0" err="1"/>
              <a:t>jkenny</a:t>
            </a:r>
            <a:r>
              <a:rPr lang="en-US" dirty="0"/>
              <a:t>/</a:t>
            </a:r>
            <a:r>
              <a:rPr lang="en-US" dirty="0" err="1"/>
              <a:t>ats</a:t>
            </a:r>
            <a:r>
              <a:rPr lang="en-US" dirty="0"/>
              <a:t>/</a:t>
            </a:r>
            <a:r>
              <a:rPr lang="en-US" dirty="0" err="1"/>
              <a:t>mysandbox</a:t>
            </a:r>
            <a:r>
              <a:rPr lang="en-US" dirty="0"/>
              <a:t>/share/</a:t>
            </a:r>
            <a:r>
              <a:rPr lang="en-US" dirty="0" err="1"/>
              <a:t>trafficserver</a:t>
            </a:r>
            <a:endParaRPr lang="en-US" dirty="0"/>
          </a:p>
          <a:p>
            <a:r>
              <a:rPr lang="en-US" dirty="0" err="1"/>
              <a:t>libexecdir</a:t>
            </a:r>
            <a:r>
              <a:rPr lang="en-US" dirty="0"/>
              <a:t>: /Users/</a:t>
            </a:r>
            <a:r>
              <a:rPr lang="en-US" dirty="0" err="1"/>
              <a:t>jkenny</a:t>
            </a:r>
            <a:r>
              <a:rPr lang="en-US" dirty="0"/>
              <a:t>/</a:t>
            </a:r>
            <a:r>
              <a:rPr lang="en-US" dirty="0" err="1"/>
              <a:t>ats</a:t>
            </a:r>
            <a:r>
              <a:rPr lang="en-US" dirty="0"/>
              <a:t>/</a:t>
            </a:r>
            <a:r>
              <a:rPr lang="en-US" dirty="0" err="1"/>
              <a:t>mysandbox</a:t>
            </a:r>
            <a:r>
              <a:rPr lang="en-US" dirty="0"/>
              <a:t>/</a:t>
            </a:r>
            <a:r>
              <a:rPr lang="en-US" dirty="0" err="1"/>
              <a:t>libexec</a:t>
            </a:r>
            <a:r>
              <a:rPr lang="en-US" dirty="0"/>
              <a:t>/</a:t>
            </a:r>
            <a:r>
              <a:rPr lang="en-US" dirty="0" err="1"/>
              <a:t>trafficserver</a:t>
            </a:r>
            <a:endParaRPr lang="en-US" dirty="0"/>
          </a:p>
          <a:p>
            <a:r>
              <a:rPr lang="en-US" dirty="0" err="1"/>
              <a:t>libdir</a:t>
            </a:r>
            <a:r>
              <a:rPr lang="en-US" dirty="0"/>
              <a:t>: /Users/</a:t>
            </a:r>
            <a:r>
              <a:rPr lang="en-US" dirty="0" err="1"/>
              <a:t>jkenny</a:t>
            </a:r>
            <a:r>
              <a:rPr lang="en-US" dirty="0"/>
              <a:t>/</a:t>
            </a:r>
            <a:r>
              <a:rPr lang="en-US" dirty="0" err="1"/>
              <a:t>ats</a:t>
            </a:r>
            <a:r>
              <a:rPr lang="en-US" dirty="0"/>
              <a:t>/</a:t>
            </a:r>
            <a:r>
              <a:rPr lang="en-US" dirty="0" err="1"/>
              <a:t>mysandbox</a:t>
            </a:r>
            <a:r>
              <a:rPr lang="en-US" dirty="0"/>
              <a:t>/lib</a:t>
            </a:r>
          </a:p>
          <a:p>
            <a:r>
              <a:rPr lang="en-US" dirty="0" err="1"/>
              <a:t>runtimedir</a:t>
            </a:r>
            <a:r>
              <a:rPr lang="en-US" dirty="0"/>
              <a:t>: /Users/</a:t>
            </a:r>
            <a:r>
              <a:rPr lang="en-US" dirty="0" err="1"/>
              <a:t>jkenny</a:t>
            </a:r>
            <a:r>
              <a:rPr lang="en-US" dirty="0"/>
              <a:t>/</a:t>
            </a:r>
            <a:r>
              <a:rPr lang="en-US" dirty="0" err="1"/>
              <a:t>ats</a:t>
            </a:r>
            <a:r>
              <a:rPr lang="en-US" dirty="0"/>
              <a:t>/</a:t>
            </a:r>
            <a:r>
              <a:rPr lang="en-US" dirty="0" err="1"/>
              <a:t>mysandbox</a:t>
            </a:r>
            <a:r>
              <a:rPr lang="en-US" dirty="0"/>
              <a:t>/</a:t>
            </a:r>
            <a:r>
              <a:rPr lang="en-US" dirty="0" err="1"/>
              <a:t>var</a:t>
            </a:r>
            <a:r>
              <a:rPr lang="en-US" dirty="0"/>
              <a:t>/</a:t>
            </a:r>
            <a:r>
              <a:rPr lang="en-US" dirty="0" err="1"/>
              <a:t>trafficserver</a:t>
            </a:r>
            <a:endParaRPr lang="en-US" dirty="0"/>
          </a:p>
          <a:p>
            <a:r>
              <a:rPr lang="en-US" dirty="0" err="1"/>
              <a:t>infodir</a:t>
            </a:r>
            <a:r>
              <a:rPr lang="en-US" dirty="0"/>
              <a:t>: /Users/</a:t>
            </a:r>
            <a:r>
              <a:rPr lang="en-US" dirty="0" err="1"/>
              <a:t>jkenny</a:t>
            </a:r>
            <a:r>
              <a:rPr lang="en-US" dirty="0"/>
              <a:t>/</a:t>
            </a:r>
            <a:r>
              <a:rPr lang="en-US" dirty="0" err="1"/>
              <a:t>ats</a:t>
            </a:r>
            <a:r>
              <a:rPr lang="en-US" dirty="0"/>
              <a:t>/</a:t>
            </a:r>
            <a:r>
              <a:rPr lang="en-US" dirty="0" err="1"/>
              <a:t>mysandbox</a:t>
            </a:r>
            <a:r>
              <a:rPr lang="en-US" dirty="0"/>
              <a:t>/info</a:t>
            </a:r>
          </a:p>
          <a:p>
            <a:r>
              <a:rPr lang="en-US" dirty="0" err="1"/>
              <a:t>cachedir</a:t>
            </a:r>
            <a:r>
              <a:rPr lang="en-US" dirty="0"/>
              <a:t>: /Users/</a:t>
            </a:r>
            <a:r>
              <a:rPr lang="en-US" dirty="0" err="1"/>
              <a:t>jkenny</a:t>
            </a:r>
            <a:r>
              <a:rPr lang="en-US" dirty="0"/>
              <a:t>/</a:t>
            </a:r>
            <a:r>
              <a:rPr lang="en-US" dirty="0" err="1"/>
              <a:t>ats</a:t>
            </a:r>
            <a:r>
              <a:rPr lang="en-US" dirty="0"/>
              <a:t>/</a:t>
            </a:r>
            <a:r>
              <a:rPr lang="en-US" dirty="0" err="1"/>
              <a:t>mysandbox</a:t>
            </a:r>
            <a:r>
              <a:rPr lang="en-US" dirty="0"/>
              <a:t>/</a:t>
            </a:r>
            <a:r>
              <a:rPr lang="en-US" dirty="0" err="1"/>
              <a:t>var</a:t>
            </a:r>
            <a:r>
              <a:rPr lang="en-US" dirty="0"/>
              <a:t>/</a:t>
            </a:r>
            <a:r>
              <a:rPr lang="en-US" dirty="0" err="1"/>
              <a:t>trafficserver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281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AAD34B2-9648-44C5-B98D-5352271E7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 to </a:t>
            </a:r>
            <a:r>
              <a:rPr lang="en-US" dirty="0" err="1" smtClean="0"/>
              <a:t>traffic_layout</a:t>
            </a:r>
            <a:r>
              <a:rPr lang="en-US" dirty="0" smtClean="0"/>
              <a:t> (WIP)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DE7C80D-8A17-433D-9F17-B174A702CD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Usage: </a:t>
            </a:r>
            <a:r>
              <a:rPr lang="en-US" dirty="0" err="1"/>
              <a:t>traffic_layout</a:t>
            </a:r>
            <a:r>
              <a:rPr lang="en-US" dirty="0"/>
              <a:t> [--SWITCH [ARG]]</a:t>
            </a:r>
          </a:p>
          <a:p>
            <a:pPr marL="0" indent="0">
              <a:buNone/>
            </a:pPr>
            <a:r>
              <a:rPr lang="en-US" dirty="0"/>
              <a:t>  </a:t>
            </a:r>
            <a:r>
              <a:rPr lang="en-US" dirty="0" err="1"/>
              <a:t>switch</a:t>
            </a:r>
            <a:r>
              <a:rPr lang="en-US" dirty="0" err="1" smtClean="0"/>
              <a:t>______type</a:t>
            </a:r>
            <a:r>
              <a:rPr lang="en-US" dirty="0" err="1"/>
              <a:t>__default___description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 -l, --layout       </a:t>
            </a:r>
            <a:r>
              <a:rPr lang="en-US" dirty="0" smtClean="0"/>
              <a:t>tog </a:t>
            </a:r>
            <a:r>
              <a:rPr lang="en-US" dirty="0"/>
              <a:t>  false     Show the layout (this is the default with no options given)</a:t>
            </a:r>
          </a:p>
          <a:p>
            <a:pPr marL="0" indent="0">
              <a:buNone/>
            </a:pPr>
            <a:r>
              <a:rPr lang="en-US" dirty="0"/>
              <a:t>  -f, --features    </a:t>
            </a:r>
            <a:r>
              <a:rPr lang="en-US" dirty="0" smtClean="0"/>
              <a:t>tog </a:t>
            </a:r>
            <a:r>
              <a:rPr lang="en-US" dirty="0"/>
              <a:t>  false     Show the compiled features</a:t>
            </a:r>
          </a:p>
          <a:p>
            <a:pPr marL="0" indent="0">
              <a:buNone/>
            </a:pPr>
            <a:r>
              <a:rPr lang="en-US" dirty="0"/>
              <a:t>  -j, --</a:t>
            </a:r>
            <a:r>
              <a:rPr lang="en-US" dirty="0" err="1"/>
              <a:t>json</a:t>
            </a:r>
            <a:r>
              <a:rPr lang="en-US" dirty="0"/>
              <a:t>           </a:t>
            </a:r>
            <a:r>
              <a:rPr lang="en-US" dirty="0" smtClean="0"/>
              <a:t>tog </a:t>
            </a:r>
            <a:r>
              <a:rPr lang="en-US" dirty="0"/>
              <a:t>  false     Produce output in JSON format (when supported)</a:t>
            </a:r>
          </a:p>
          <a:p>
            <a:pPr marL="0" indent="0">
              <a:buNone/>
            </a:pPr>
            <a:r>
              <a:rPr lang="en-US" dirty="0"/>
              <a:t>  -</a:t>
            </a:r>
            <a:r>
              <a:rPr lang="en-US" dirty="0" err="1"/>
              <a:t>i</a:t>
            </a:r>
            <a:r>
              <a:rPr lang="en-US" dirty="0"/>
              <a:t>, --</a:t>
            </a:r>
            <a:r>
              <a:rPr lang="en-US" dirty="0" err="1"/>
              <a:t>init</a:t>
            </a:r>
            <a:r>
              <a:rPr lang="en-US" dirty="0"/>
              <a:t>             </a:t>
            </a:r>
            <a:r>
              <a:rPr lang="en-US" dirty="0" smtClean="0"/>
              <a:t>                   </a:t>
            </a:r>
            <a:r>
              <a:rPr lang="en-US" dirty="0"/>
              <a:t>   </a:t>
            </a:r>
            <a:r>
              <a:rPr lang="en-US" dirty="0" smtClean="0"/>
              <a:t>Initialize </a:t>
            </a:r>
            <a:r>
              <a:rPr lang="en-US" dirty="0"/>
              <a:t>the </a:t>
            </a:r>
            <a:r>
              <a:rPr lang="en-US" dirty="0" err="1"/>
              <a:t>ts_runroot</a:t>
            </a:r>
            <a:r>
              <a:rPr lang="en-US" dirty="0"/>
              <a:t> sandbox (details in </a:t>
            </a:r>
            <a:r>
              <a:rPr lang="en-US" dirty="0" err="1"/>
              <a:t>traffic_layout</a:t>
            </a:r>
            <a:r>
              <a:rPr lang="en-US" dirty="0"/>
              <a:t> --</a:t>
            </a:r>
            <a:r>
              <a:rPr lang="en-US" dirty="0" err="1"/>
              <a:t>init</a:t>
            </a:r>
            <a:r>
              <a:rPr lang="en-US" dirty="0"/>
              <a:t> -h)</a:t>
            </a:r>
          </a:p>
          <a:p>
            <a:pPr marL="0" indent="0">
              <a:buNone/>
            </a:pPr>
            <a:r>
              <a:rPr lang="en-US" dirty="0"/>
              <a:t>  -r, --remove         </a:t>
            </a:r>
            <a:r>
              <a:rPr lang="en-US" dirty="0" smtClean="0"/>
              <a:t>                  remove </a:t>
            </a:r>
            <a:r>
              <a:rPr lang="en-US" dirty="0"/>
              <a:t>the </a:t>
            </a:r>
            <a:r>
              <a:rPr lang="en-US" dirty="0" err="1"/>
              <a:t>ts_runroot</a:t>
            </a:r>
            <a:r>
              <a:rPr lang="en-US" dirty="0"/>
              <a:t> sandbox (details in </a:t>
            </a:r>
            <a:r>
              <a:rPr lang="en-US" dirty="0" err="1"/>
              <a:t>traffic_layout</a:t>
            </a:r>
            <a:r>
              <a:rPr lang="en-US" dirty="0"/>
              <a:t> --remove -h)</a:t>
            </a:r>
          </a:p>
          <a:p>
            <a:pPr marL="0" indent="0">
              <a:buNone/>
            </a:pPr>
            <a:r>
              <a:rPr lang="en-US" dirty="0"/>
              <a:t>      --force              </a:t>
            </a:r>
            <a:r>
              <a:rPr lang="en-US" dirty="0" smtClean="0"/>
              <a:t>                  force </a:t>
            </a:r>
            <a:r>
              <a:rPr lang="en-US" dirty="0"/>
              <a:t>flag for </a:t>
            </a:r>
            <a:r>
              <a:rPr lang="en-US" dirty="0" err="1"/>
              <a:t>init</a:t>
            </a:r>
            <a:r>
              <a:rPr lang="en-US" dirty="0"/>
              <a:t> (details in </a:t>
            </a:r>
            <a:r>
              <a:rPr lang="en-US" dirty="0" err="1"/>
              <a:t>traffic_layout</a:t>
            </a:r>
            <a:r>
              <a:rPr lang="en-US" dirty="0"/>
              <a:t> --force -h)</a:t>
            </a:r>
          </a:p>
          <a:p>
            <a:pPr marL="0" indent="0">
              <a:buNone/>
            </a:pPr>
            <a:r>
              <a:rPr lang="en-US" dirty="0"/>
              <a:t>  -h, --help             </a:t>
            </a:r>
            <a:r>
              <a:rPr lang="en-US" dirty="0" smtClean="0"/>
              <a:t>                  Print </a:t>
            </a:r>
            <a:r>
              <a:rPr lang="en-US" dirty="0"/>
              <a:t>usage information</a:t>
            </a:r>
          </a:p>
          <a:p>
            <a:pPr marL="0" indent="0">
              <a:buNone/>
            </a:pPr>
            <a:r>
              <a:rPr lang="en-US" dirty="0"/>
              <a:t>  -V, --version        </a:t>
            </a:r>
            <a:r>
              <a:rPr lang="en-US" dirty="0" smtClean="0"/>
              <a:t>                  Print </a:t>
            </a:r>
            <a:r>
              <a:rPr lang="en-US" dirty="0"/>
              <a:t>version string</a:t>
            </a:r>
          </a:p>
          <a:p>
            <a:pPr marL="0" indent="0">
              <a:buNone/>
            </a:pPr>
            <a:r>
              <a:rPr lang="en-US" dirty="0"/>
              <a:t>      --run-root        </a:t>
            </a:r>
            <a:r>
              <a:rPr lang="en-US" dirty="0" smtClean="0"/>
              <a:t>                  using </a:t>
            </a:r>
            <a:r>
              <a:rPr lang="en-US" dirty="0"/>
              <a:t>TS_RUNROOT as sandbox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211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relative paths in </a:t>
            </a:r>
            <a:r>
              <a:rPr lang="en-US" dirty="0" err="1" smtClean="0"/>
              <a:t>yaml</a:t>
            </a:r>
            <a:r>
              <a:rPr lang="en-US" dirty="0" smtClean="0"/>
              <a:t> file</a:t>
            </a:r>
          </a:p>
          <a:p>
            <a:r>
              <a:rPr lang="en-US" dirty="0" smtClean="0"/>
              <a:t>Add verify logic to check that sandbox is good</a:t>
            </a:r>
          </a:p>
          <a:p>
            <a:r>
              <a:rPr lang="en-US" dirty="0" smtClean="0"/>
              <a:t>Create sandbox based on values in a </a:t>
            </a:r>
            <a:r>
              <a:rPr lang="en-US" dirty="0" err="1" smtClean="0"/>
              <a:t>yaml</a:t>
            </a:r>
            <a:r>
              <a:rPr lang="en-US" dirty="0" smtClean="0"/>
              <a:t> file</a:t>
            </a:r>
          </a:p>
          <a:p>
            <a:r>
              <a:rPr lang="en-US" dirty="0" smtClean="0"/>
              <a:t>Better name for </a:t>
            </a:r>
            <a:r>
              <a:rPr lang="en-US" dirty="0" err="1" smtClean="0"/>
              <a:t>yaml</a:t>
            </a:r>
            <a:r>
              <a:rPr lang="en-US" dirty="0" smtClean="0"/>
              <a:t> file?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57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A3B6927-1354-4E7B-A5A4-D6C22341CC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Quick State of Testing Update!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DCB7D9F-7AD2-48FC-9D91-59D135DEB6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Jason Kenny</a:t>
            </a:r>
          </a:p>
        </p:txBody>
      </p:sp>
    </p:spTree>
    <p:extLst>
      <p:ext uri="{BB962C8B-B14F-4D97-AF65-F5344CB8AC3E}">
        <p14:creationId xmlns:p14="http://schemas.microsoft.com/office/powerpoint/2010/main" val="504434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1233</TotalTime>
  <Words>799</Words>
  <Application>Microsoft Macintosh PowerPoint</Application>
  <PresentationFormat>Widescreen</PresentationFormat>
  <Paragraphs>138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Calibri</vt:lpstr>
      <vt:lpstr>Calibri Light</vt:lpstr>
      <vt:lpstr>Mangal</vt:lpstr>
      <vt:lpstr>Arial</vt:lpstr>
      <vt:lpstr>Office Theme</vt:lpstr>
      <vt:lpstr>Runtime Root feature</vt:lpstr>
      <vt:lpstr>Why do this!</vt:lpstr>
      <vt:lpstr>What is wrong with TS_ROOT</vt:lpstr>
      <vt:lpstr>What is the Run Root Feature</vt:lpstr>
      <vt:lpstr>Run time logic</vt:lpstr>
      <vt:lpstr>runroot_path.yaml example (current)</vt:lpstr>
      <vt:lpstr>Addition to traffic_layout (WIP)</vt:lpstr>
      <vt:lpstr>What is next</vt:lpstr>
      <vt:lpstr>Quick State of Testing Update!</vt:lpstr>
      <vt:lpstr>Unit Testing</vt:lpstr>
      <vt:lpstr>Quick Example</vt:lpstr>
      <vt:lpstr>Plans with Catch</vt:lpstr>
      <vt:lpstr>Autest (Some Highlight)</vt:lpstr>
      <vt:lpstr>AuTest Extensions( Quick summary)</vt:lpstr>
      <vt:lpstr>What we need to get added (please help)</vt:lpstr>
      <vt:lpstr>Thank You</vt:lpstr>
    </vt:vector>
  </TitlesOfParts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Runtime Root feature</dc:title>
  <dc:creator>Jason Kenny</dc:creator>
  <cp:lastModifiedBy>Jason Kenny</cp:lastModifiedBy>
  <cp:revision>18</cp:revision>
  <dcterms:created xsi:type="dcterms:W3CDTF">2017-10-21T20:18:34Z</dcterms:created>
  <dcterms:modified xsi:type="dcterms:W3CDTF">2017-10-25T15:55:49Z</dcterms:modified>
</cp:coreProperties>
</file>