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6" r:id="rId1"/>
  </p:sldMasterIdLst>
  <p:notesMasterIdLst>
    <p:notesMasterId r:id="rId41"/>
  </p:notesMasterIdLst>
  <p:handoutMasterIdLst>
    <p:handoutMasterId r:id="rId42"/>
  </p:handoutMasterIdLst>
  <p:sldIdLst>
    <p:sldId id="256" r:id="rId2"/>
    <p:sldId id="257" r:id="rId3"/>
    <p:sldId id="258" r:id="rId4"/>
    <p:sldId id="259" r:id="rId5"/>
    <p:sldId id="262" r:id="rId6"/>
    <p:sldId id="260" r:id="rId7"/>
    <p:sldId id="261" r:id="rId8"/>
    <p:sldId id="295" r:id="rId9"/>
    <p:sldId id="266" r:id="rId10"/>
    <p:sldId id="265" r:id="rId11"/>
    <p:sldId id="273" r:id="rId12"/>
    <p:sldId id="263" r:id="rId13"/>
    <p:sldId id="270" r:id="rId14"/>
    <p:sldId id="278" r:id="rId15"/>
    <p:sldId id="271" r:id="rId16"/>
    <p:sldId id="264" r:id="rId17"/>
    <p:sldId id="268" r:id="rId18"/>
    <p:sldId id="272" r:id="rId19"/>
    <p:sldId id="269" r:id="rId20"/>
    <p:sldId id="279" r:id="rId21"/>
    <p:sldId id="288" r:id="rId22"/>
    <p:sldId id="287" r:id="rId23"/>
    <p:sldId id="293" r:id="rId24"/>
    <p:sldId id="289" r:id="rId25"/>
    <p:sldId id="290" r:id="rId26"/>
    <p:sldId id="292" r:id="rId27"/>
    <p:sldId id="296" r:id="rId28"/>
    <p:sldId id="274" r:id="rId29"/>
    <p:sldId id="283" r:id="rId30"/>
    <p:sldId id="294" r:id="rId31"/>
    <p:sldId id="286" r:id="rId32"/>
    <p:sldId id="284" r:id="rId33"/>
    <p:sldId id="285" r:id="rId34"/>
    <p:sldId id="276" r:id="rId35"/>
    <p:sldId id="275" r:id="rId36"/>
    <p:sldId id="282" r:id="rId37"/>
    <p:sldId id="277" r:id="rId38"/>
    <p:sldId id="281" r:id="rId39"/>
    <p:sldId id="280" r:id="rId40"/>
  </p:sldIdLst>
  <p:sldSz cx="9144000" cy="5143500" type="screen16x9"/>
  <p:notesSz cx="6858000" cy="9144000"/>
  <p:defaultTextStyle>
    <a:defPPr>
      <a:defRPr lang="en-US"/>
    </a:defPPr>
    <a:lvl1pPr marL="0" algn="l" defTabSz="457170" rtl="0" eaLnBrk="1" latinLnBrk="0" hangingPunct="1">
      <a:defRPr sz="1800" kern="1200">
        <a:solidFill>
          <a:schemeClr val="tx1"/>
        </a:solidFill>
        <a:latin typeface="+mn-lt"/>
        <a:ea typeface="+mn-ea"/>
        <a:cs typeface="+mn-cs"/>
      </a:defRPr>
    </a:lvl1pPr>
    <a:lvl2pPr marL="457170" algn="l" defTabSz="457170" rtl="0" eaLnBrk="1" latinLnBrk="0" hangingPunct="1">
      <a:defRPr sz="1800" kern="1200">
        <a:solidFill>
          <a:schemeClr val="tx1"/>
        </a:solidFill>
        <a:latin typeface="+mn-lt"/>
        <a:ea typeface="+mn-ea"/>
        <a:cs typeface="+mn-cs"/>
      </a:defRPr>
    </a:lvl2pPr>
    <a:lvl3pPr marL="914342" algn="l" defTabSz="457170" rtl="0" eaLnBrk="1" latinLnBrk="0" hangingPunct="1">
      <a:defRPr sz="1800" kern="1200">
        <a:solidFill>
          <a:schemeClr val="tx1"/>
        </a:solidFill>
        <a:latin typeface="+mn-lt"/>
        <a:ea typeface="+mn-ea"/>
        <a:cs typeface="+mn-cs"/>
      </a:defRPr>
    </a:lvl3pPr>
    <a:lvl4pPr marL="1371511" algn="l" defTabSz="457170" rtl="0" eaLnBrk="1" latinLnBrk="0" hangingPunct="1">
      <a:defRPr sz="1800" kern="1200">
        <a:solidFill>
          <a:schemeClr val="tx1"/>
        </a:solidFill>
        <a:latin typeface="+mn-lt"/>
        <a:ea typeface="+mn-ea"/>
        <a:cs typeface="+mn-cs"/>
      </a:defRPr>
    </a:lvl4pPr>
    <a:lvl5pPr marL="1828681" algn="l" defTabSz="457170" rtl="0" eaLnBrk="1" latinLnBrk="0" hangingPunct="1">
      <a:defRPr sz="1800" kern="1200">
        <a:solidFill>
          <a:schemeClr val="tx1"/>
        </a:solidFill>
        <a:latin typeface="+mn-lt"/>
        <a:ea typeface="+mn-ea"/>
        <a:cs typeface="+mn-cs"/>
      </a:defRPr>
    </a:lvl5pPr>
    <a:lvl6pPr marL="2285852" algn="l" defTabSz="457170" rtl="0" eaLnBrk="1" latinLnBrk="0" hangingPunct="1">
      <a:defRPr sz="1800" kern="1200">
        <a:solidFill>
          <a:schemeClr val="tx1"/>
        </a:solidFill>
        <a:latin typeface="+mn-lt"/>
        <a:ea typeface="+mn-ea"/>
        <a:cs typeface="+mn-cs"/>
      </a:defRPr>
    </a:lvl6pPr>
    <a:lvl7pPr marL="2743022" algn="l" defTabSz="457170" rtl="0" eaLnBrk="1" latinLnBrk="0" hangingPunct="1">
      <a:defRPr sz="1800" kern="1200">
        <a:solidFill>
          <a:schemeClr val="tx1"/>
        </a:solidFill>
        <a:latin typeface="+mn-lt"/>
        <a:ea typeface="+mn-ea"/>
        <a:cs typeface="+mn-cs"/>
      </a:defRPr>
    </a:lvl7pPr>
    <a:lvl8pPr marL="3200192" algn="l" defTabSz="457170" rtl="0" eaLnBrk="1" latinLnBrk="0" hangingPunct="1">
      <a:defRPr sz="1800" kern="1200">
        <a:solidFill>
          <a:schemeClr val="tx1"/>
        </a:solidFill>
        <a:latin typeface="+mn-lt"/>
        <a:ea typeface="+mn-ea"/>
        <a:cs typeface="+mn-cs"/>
      </a:defRPr>
    </a:lvl8pPr>
    <a:lvl9pPr marL="3657362" algn="l" defTabSz="45717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g, MiKE" initials="G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DBE98"/>
    <a:srgbClr val="006F61"/>
    <a:srgbClr val="697EFF"/>
    <a:srgbClr val="F80207"/>
    <a:srgbClr val="FFFF99"/>
    <a:srgbClr val="FFFFCC"/>
    <a:srgbClr val="849F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E9117C1-6F56-46DE-8B7F-AF8F4CEE741D}">
  <a:tblStyle styleId="{EE9117C1-6F56-46DE-8B7F-AF8F4CEE741D}" styleName="Verizon Table 1">
    <a:wholeTbl>
      <a:tcTxStyle>
        <a:fontRef idx="minor"/>
        <a:srgbClr val="333333"/>
      </a:tcTxStyle>
      <a:tcStyle>
        <a:tcBdr>
          <a:left>
            <a:ln>
              <a:noFill/>
            </a:ln>
          </a:left>
          <a:right>
            <a:ln>
              <a:noFill/>
            </a:ln>
          </a:right>
          <a:top>
            <a:ln w="6350">
              <a:solidFill>
                <a:srgbClr val="333333"/>
              </a:solidFill>
            </a:ln>
          </a:top>
          <a:bottom>
            <a:ln w="6350">
              <a:solidFill>
                <a:srgbClr val="333333"/>
              </a:solidFill>
            </a:ln>
          </a:bottom>
          <a:insideH>
            <a:ln w="6350">
              <a:solidFill>
                <a:srgbClr val="333333"/>
              </a:solidFill>
            </a:ln>
          </a:insideH>
          <a:insideV>
            <a:ln>
              <a:noFill/>
            </a:ln>
          </a:insideV>
        </a:tcBdr>
        <a:fill>
          <a:noFill/>
        </a:fill>
      </a:tcStyle>
    </a:wholeTbl>
    <a:band1H>
      <a:tcStyle>
        <a:tcBdr/>
        <a:fill>
          <a:solidFill>
            <a:srgbClr val="F6F6F6"/>
          </a:solidFill>
        </a:fill>
      </a:tcStyle>
    </a:band1H>
    <a:band2H>
      <a:tcStyle>
        <a:tcBdr/>
        <a:fill>
          <a:noFill/>
        </a:fill>
      </a:tcStyle>
    </a:band2H>
    <a:band1V>
      <a:tcStyle>
        <a:tcBdr/>
        <a:fill>
          <a:solidFill>
            <a:srgbClr val="F6F6F6"/>
          </a:solidFill>
        </a:fill>
      </a:tcStyle>
    </a:band1V>
    <a:band2V>
      <a:tcStyle>
        <a:tcBdr/>
        <a:fill>
          <a:noFill/>
        </a:fill>
      </a:tcStyle>
    </a:band2V>
    <a:lastCol>
      <a:tcTxStyle b="on">
        <a:fontRef idx="minor"/>
        <a:srgbClr val="000000"/>
      </a:tcTxStyle>
      <a:tcStyle>
        <a:tcBdr/>
      </a:tcStyle>
    </a:lastCol>
    <a:firstCol>
      <a:tcTxStyle b="on">
        <a:fontRef idx="minor"/>
        <a:srgbClr val="000000"/>
      </a:tcTxStyle>
      <a:tcStyle>
        <a:tcBdr/>
      </a:tcStyle>
    </a:firstCol>
    <a:lastRow>
      <a:tcTxStyle b="on">
        <a:fontRef idx="minor"/>
        <a:srgbClr val="000000"/>
      </a:tcTxStyle>
      <a:tcStyle>
        <a:tcBdr>
          <a:top>
            <a:ln w="6350">
              <a:solidFill>
                <a:srgbClr val="333333"/>
              </a:solidFill>
            </a:ln>
          </a:top>
          <a:bottom>
            <a:ln>
              <a:noFill/>
            </a:ln>
          </a:bottom>
        </a:tcBdr>
        <a:fill>
          <a:noFill/>
        </a:fill>
      </a:tcStyle>
    </a:lastRow>
    <a:firstRow>
      <a:tcTxStyle b="on">
        <a:fontRef idx="minor"/>
        <a:srgbClr val="000000"/>
      </a:tcTxStyle>
      <a:tcStyle>
        <a:tcBdr>
          <a:top>
            <a:ln>
              <a:noFill/>
            </a:ln>
          </a:top>
          <a:bottom>
            <a:ln w="6350">
              <a:solidFill>
                <a:srgbClr val="33333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4" autoAdjust="0"/>
    <p:restoredTop sz="94690"/>
  </p:normalViewPr>
  <p:slideViewPr>
    <p:cSldViewPr snapToObjects="1">
      <p:cViewPr varScale="1">
        <p:scale>
          <a:sx n="169" d="100"/>
          <a:sy n="169" d="100"/>
        </p:scale>
        <p:origin x="250" y="120"/>
      </p:cViewPr>
      <p:guideLst/>
    </p:cSldViewPr>
  </p:slideViewPr>
  <p:notesTextViewPr>
    <p:cViewPr>
      <p:scale>
        <a:sx n="100" d="100"/>
        <a:sy n="100" d="100"/>
      </p:scale>
      <p:origin x="0" y="0"/>
    </p:cViewPr>
  </p:notesTextViewPr>
  <p:sorterViewPr>
    <p:cViewPr varScale="1">
      <p:scale>
        <a:sx n="1" d="1"/>
        <a:sy n="1" d="1"/>
      </p:scale>
      <p:origin x="0" y="-5514"/>
    </p:cViewPr>
  </p:sorterViewPr>
  <p:notesViewPr>
    <p:cSldViewPr snapToObjects="1">
      <p:cViewPr varScale="1">
        <p:scale>
          <a:sx n="111" d="100"/>
          <a:sy n="111" d="100"/>
        </p:scale>
        <p:origin x="-51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a:latin typeface="Arial"/>
              </a:rPr>
              <a:t>Month 00, 0000</a:t>
            </a:r>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880A9AB-D4B5-B145-9C5F-439754C2A12C}"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8485727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r>
              <a:rPr lang="en-US"/>
              <a:t>Month 00, 0000</a:t>
            </a:r>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81000" y="4343400"/>
            <a:ext cx="60960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0F377F13-34CC-6843-96E7-4A03CB8BBE85}" type="slidenum">
              <a:rPr lang="en-US" smtClean="0"/>
              <a:pPr/>
              <a:t>‹#›</a:t>
            </a:fld>
            <a:endParaRPr lang="en-US" dirty="0"/>
          </a:p>
        </p:txBody>
      </p:sp>
    </p:spTree>
    <p:extLst>
      <p:ext uri="{BB962C8B-B14F-4D97-AF65-F5344CB8AC3E}">
        <p14:creationId xmlns:p14="http://schemas.microsoft.com/office/powerpoint/2010/main" val="440841335"/>
      </p:ext>
    </p:extLst>
  </p:cSld>
  <p:clrMap bg1="lt1" tx1="dk1" bg2="lt2" tx2="dk2" accent1="accent1" accent2="accent2" accent3="accent3" accent4="accent4" accent5="accent5" accent6="accent6" hlink="hlink" folHlink="folHlink"/>
  <p:hf hdr="0" ftr="0" dt="0"/>
  <p:notesStyle>
    <a:lvl1pPr marL="0" algn="l" defTabSz="457170" rtl="0" eaLnBrk="1" latinLnBrk="0" hangingPunct="1">
      <a:defRPr sz="1200" kern="1200">
        <a:solidFill>
          <a:schemeClr val="tx1"/>
        </a:solidFill>
        <a:latin typeface="Arial"/>
        <a:ea typeface="+mn-ea"/>
        <a:cs typeface="+mn-cs"/>
      </a:defRPr>
    </a:lvl1pPr>
    <a:lvl2pPr marL="457170" algn="l" defTabSz="457170" rtl="0" eaLnBrk="1" latinLnBrk="0" hangingPunct="1">
      <a:defRPr sz="1200" kern="1200">
        <a:solidFill>
          <a:schemeClr val="tx1"/>
        </a:solidFill>
        <a:latin typeface="Arial"/>
        <a:ea typeface="+mn-ea"/>
        <a:cs typeface="+mn-cs"/>
      </a:defRPr>
    </a:lvl2pPr>
    <a:lvl3pPr marL="914342" algn="l" defTabSz="457170" rtl="0" eaLnBrk="1" latinLnBrk="0" hangingPunct="1">
      <a:defRPr sz="1200" kern="1200">
        <a:solidFill>
          <a:schemeClr val="tx1"/>
        </a:solidFill>
        <a:latin typeface="Arial"/>
        <a:ea typeface="+mn-ea"/>
        <a:cs typeface="+mn-cs"/>
      </a:defRPr>
    </a:lvl3pPr>
    <a:lvl4pPr marL="1371511" algn="l" defTabSz="457170" rtl="0" eaLnBrk="1" latinLnBrk="0" hangingPunct="1">
      <a:defRPr sz="1200" kern="1200">
        <a:solidFill>
          <a:schemeClr val="tx1"/>
        </a:solidFill>
        <a:latin typeface="Arial"/>
        <a:ea typeface="+mn-ea"/>
        <a:cs typeface="+mn-cs"/>
      </a:defRPr>
    </a:lvl4pPr>
    <a:lvl5pPr marL="1828681" algn="l" defTabSz="457170" rtl="0" eaLnBrk="1" latinLnBrk="0" hangingPunct="1">
      <a:defRPr sz="1200" kern="1200">
        <a:solidFill>
          <a:schemeClr val="tx1"/>
        </a:solidFill>
        <a:latin typeface="Arial"/>
        <a:ea typeface="+mn-ea"/>
        <a:cs typeface="+mn-cs"/>
      </a:defRPr>
    </a:lvl5pPr>
    <a:lvl6pPr marL="2285852" algn="l" defTabSz="457170" rtl="0" eaLnBrk="1" latinLnBrk="0" hangingPunct="1">
      <a:defRPr sz="1200" kern="1200">
        <a:solidFill>
          <a:schemeClr val="tx1"/>
        </a:solidFill>
        <a:latin typeface="+mn-lt"/>
        <a:ea typeface="+mn-ea"/>
        <a:cs typeface="+mn-cs"/>
      </a:defRPr>
    </a:lvl6pPr>
    <a:lvl7pPr marL="2743022" algn="l" defTabSz="457170" rtl="0" eaLnBrk="1" latinLnBrk="0" hangingPunct="1">
      <a:defRPr sz="1200" kern="1200">
        <a:solidFill>
          <a:schemeClr val="tx1"/>
        </a:solidFill>
        <a:latin typeface="+mn-lt"/>
        <a:ea typeface="+mn-ea"/>
        <a:cs typeface="+mn-cs"/>
      </a:defRPr>
    </a:lvl7pPr>
    <a:lvl8pPr marL="3200192" algn="l" defTabSz="457170" rtl="0" eaLnBrk="1" latinLnBrk="0" hangingPunct="1">
      <a:defRPr sz="1200" kern="1200">
        <a:solidFill>
          <a:schemeClr val="tx1"/>
        </a:solidFill>
        <a:latin typeface="+mn-lt"/>
        <a:ea typeface="+mn-ea"/>
        <a:cs typeface="+mn-cs"/>
      </a:defRPr>
    </a:lvl8pPr>
    <a:lvl9pPr marL="3657362" algn="l" defTabSz="45717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2" name="Title 1"/>
          <p:cNvSpPr>
            <a:spLocks noGrp="1"/>
          </p:cNvSpPr>
          <p:nvPr>
            <p:ph type="ctrTitle" hasCustomPrompt="1"/>
          </p:nvPr>
        </p:nvSpPr>
        <p:spPr bwMode="auto">
          <a:xfrm>
            <a:off x="851693" y="781050"/>
            <a:ext cx="6692107" cy="3178376"/>
          </a:xfrm>
        </p:spPr>
        <p:txBody>
          <a:bodyPr anchor="b" anchorCtr="0">
            <a:normAutofit/>
          </a:bodyPr>
          <a:lstStyle>
            <a:lvl1pPr>
              <a:defRPr sz="6000" kern="0" spc="-150" baseline="0"/>
            </a:lvl1pPr>
          </a:lstStyle>
          <a:p>
            <a:r>
              <a:rPr lang="en-US" dirty="0"/>
              <a:t>Main </a:t>
            </a:r>
            <a:r>
              <a:rPr lang="en-US" dirty="0" smtClean="0"/>
              <a:t>title here</a:t>
            </a:r>
            <a:endParaRPr lang="en-US" dirty="0"/>
          </a:p>
        </p:txBody>
      </p:sp>
      <p:sp>
        <p:nvSpPr>
          <p:cNvPr id="5" name="Slide Number Placeholder 5"/>
          <p:cNvSpPr>
            <a:spLocks noGrp="1"/>
          </p:cNvSpPr>
          <p:nvPr>
            <p:ph type="sldNum" sz="quarter" idx="4"/>
          </p:nvPr>
        </p:nvSpPr>
        <p:spPr bwMode="auto">
          <a:xfrm>
            <a:off x="8618579" y="4718361"/>
            <a:ext cx="228600" cy="179457"/>
          </a:xfrm>
          <a:prstGeom prst="rect">
            <a:avLst/>
          </a:prstGeom>
        </p:spPr>
        <p:txBody>
          <a:bodyPr vert="horz" lIns="0" tIns="0" rIns="0" bIns="0" rtlCol="0" anchor="b" anchorCtr="0"/>
          <a:lstStyle>
            <a:lvl1pPr algn="r">
              <a:defRPr sz="750" b="1">
                <a:solidFill>
                  <a:schemeClr val="tx1"/>
                </a:solidFill>
              </a:defRPr>
            </a:lvl1pPr>
          </a:lstStyle>
          <a:p>
            <a:fld id="{E12D0507-9F86-7A45-BE8E-43760B9F92AA}" type="slidenum">
              <a:rPr lang="en-US" smtClean="0"/>
              <a:pPr/>
              <a:t>‹#›</a:t>
            </a:fld>
            <a:endParaRPr lang="en-US" dirty="0"/>
          </a:p>
        </p:txBody>
      </p:sp>
      <p:pic>
        <p:nvPicPr>
          <p:cNvPr id="6" name="Picture 5"/>
          <p:cNvPicPr>
            <a:picLocks noChangeAspect="1"/>
          </p:cNvPicPr>
          <p:nvPr userDrawn="1"/>
        </p:nvPicPr>
        <p:blipFill>
          <a:blip r:embed="rId2"/>
          <a:stretch>
            <a:fillRect/>
          </a:stretch>
        </p:blipFill>
        <p:spPr>
          <a:xfrm>
            <a:off x="203200" y="4696788"/>
            <a:ext cx="647405" cy="194037"/>
          </a:xfrm>
          <a:prstGeom prst="rect">
            <a:avLst/>
          </a:prstGeom>
        </p:spPr>
      </p:pic>
    </p:spTree>
    <p:extLst>
      <p:ext uri="{BB962C8B-B14F-4D97-AF65-F5344CB8AC3E}">
        <p14:creationId xmlns:p14="http://schemas.microsoft.com/office/powerpoint/2010/main" val="22847198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572" userDrawn="1">
          <p15:clr>
            <a:srgbClr val="547EBF"/>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849150" y="1930478"/>
            <a:ext cx="7442363" cy="2114550"/>
          </a:xfrm>
        </p:spPr>
        <p:txBody>
          <a:bodyPr>
            <a:normAutofit/>
          </a:bodyPr>
          <a:lstStyle>
            <a:lvl1pPr>
              <a:defRPr sz="2000" b="0"/>
            </a:lvl1pPr>
          </a:lstStyle>
          <a:p>
            <a:pPr lvl="0"/>
            <a:r>
              <a:rPr lang="en-US" dirty="0"/>
              <a:t>Type your agenda items here</a:t>
            </a:r>
          </a:p>
        </p:txBody>
      </p:sp>
      <p:sp>
        <p:nvSpPr>
          <p:cNvPr id="6"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
        <p:nvSpPr>
          <p:cNvPr id="8" name="Title Placeholder 1"/>
          <p:cNvSpPr>
            <a:spLocks noGrp="1"/>
          </p:cNvSpPr>
          <p:nvPr>
            <p:ph type="title" hasCustomPrompt="1"/>
          </p:nvPr>
        </p:nvSpPr>
        <p:spPr bwMode="auto">
          <a:xfrm>
            <a:off x="850107" y="791677"/>
            <a:ext cx="7105649" cy="985158"/>
          </a:xfrm>
          <a:prstGeom prst="rect">
            <a:avLst/>
          </a:prstGeom>
        </p:spPr>
        <p:txBody>
          <a:bodyPr vert="horz" lIns="0" tIns="0" rIns="0" bIns="0" rtlCol="0" anchor="t" anchorCtr="0">
            <a:noAutofit/>
          </a:bodyPr>
          <a:lstStyle/>
          <a:p>
            <a:r>
              <a:rPr lang="en-US" dirty="0"/>
              <a:t>Click to edit this headline</a:t>
            </a:r>
          </a:p>
        </p:txBody>
      </p:sp>
    </p:spTree>
    <p:extLst>
      <p:ext uri="{BB962C8B-B14F-4D97-AF65-F5344CB8AC3E}">
        <p14:creationId xmlns:p14="http://schemas.microsoft.com/office/powerpoint/2010/main" val="264876469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Content Placeholder 2"/>
          <p:cNvSpPr>
            <a:spLocks noGrp="1"/>
          </p:cNvSpPr>
          <p:nvPr>
            <p:ph idx="1" hasCustomPrompt="1"/>
          </p:nvPr>
        </p:nvSpPr>
        <p:spPr bwMode="auto">
          <a:xfrm>
            <a:off x="850107" y="1974850"/>
            <a:ext cx="6693694" cy="2732087"/>
          </a:xfrm>
        </p:spPr>
        <p:txBody>
          <a:bodyPr>
            <a:normAutofit/>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6"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
        <p:nvSpPr>
          <p:cNvPr id="8" name="Title Placeholder 1"/>
          <p:cNvSpPr>
            <a:spLocks noGrp="1"/>
          </p:cNvSpPr>
          <p:nvPr>
            <p:ph type="title" hasCustomPrompt="1"/>
          </p:nvPr>
        </p:nvSpPr>
        <p:spPr bwMode="auto">
          <a:xfrm>
            <a:off x="850107" y="791677"/>
            <a:ext cx="7105649" cy="985158"/>
          </a:xfrm>
          <a:prstGeom prst="rect">
            <a:avLst/>
          </a:prstGeom>
        </p:spPr>
        <p:txBody>
          <a:bodyPr vert="horz" lIns="0" tIns="0" rIns="0" bIns="0" rtlCol="0" anchor="t" anchorCtr="0">
            <a:noAutofit/>
          </a:bodyPr>
          <a:lstStyle/>
          <a:p>
            <a:r>
              <a:rPr lang="en-US" dirty="0"/>
              <a:t>Click to edit this headline</a:t>
            </a:r>
          </a:p>
        </p:txBody>
      </p:sp>
    </p:spTree>
    <p:extLst>
      <p:ext uri="{BB962C8B-B14F-4D97-AF65-F5344CB8AC3E}">
        <p14:creationId xmlns:p14="http://schemas.microsoft.com/office/powerpoint/2010/main" val="38034201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Alternate">
    <p:spTree>
      <p:nvGrpSpPr>
        <p:cNvPr id="1" name=""/>
        <p:cNvGrpSpPr/>
        <p:nvPr/>
      </p:nvGrpSpPr>
      <p:grpSpPr>
        <a:xfrm>
          <a:off x="0" y="0"/>
          <a:ext cx="0" cy="0"/>
          <a:chOff x="0" y="0"/>
          <a:chExt cx="0" cy="0"/>
        </a:xfrm>
      </p:grpSpPr>
      <p:sp>
        <p:nvSpPr>
          <p:cNvPr id="9" name="Content Placeholder 2"/>
          <p:cNvSpPr>
            <a:spLocks noGrp="1"/>
          </p:cNvSpPr>
          <p:nvPr>
            <p:ph idx="1" hasCustomPrompt="1"/>
          </p:nvPr>
        </p:nvSpPr>
        <p:spPr bwMode="auto">
          <a:xfrm>
            <a:off x="3848100" y="760189"/>
            <a:ext cx="4443413" cy="3827859"/>
          </a:xfrm>
        </p:spPr>
        <p:txBody>
          <a:bodyPr>
            <a:normAutofit/>
          </a:bodyPr>
          <a:lstStyle>
            <a:lvl1pPr>
              <a:lnSpc>
                <a:spcPct val="100000"/>
              </a:lnSpc>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10" name="Title Placeholder 1"/>
          <p:cNvSpPr>
            <a:spLocks noGrp="1"/>
          </p:cNvSpPr>
          <p:nvPr>
            <p:ph type="title"/>
          </p:nvPr>
        </p:nvSpPr>
        <p:spPr bwMode="auto">
          <a:xfrm>
            <a:off x="848413" y="793847"/>
            <a:ext cx="2947299" cy="3829050"/>
          </a:xfrm>
          <a:prstGeom prst="rect">
            <a:avLst/>
          </a:prstGeom>
        </p:spPr>
        <p:txBody>
          <a:bodyPr vert="horz" lIns="0" tIns="0" rIns="0" bIns="0" rtlCol="0" anchor="t" anchorCtr="0">
            <a:noAutofit/>
          </a:bodyPr>
          <a:lstStyle>
            <a:lvl1pPr>
              <a:defRPr/>
            </a:lvl1pPr>
          </a:lstStyle>
          <a:p>
            <a:r>
              <a:rPr lang="en-US" smtClean="0"/>
              <a:t>Click to edit Master title style</a:t>
            </a:r>
            <a:endParaRPr lang="en-US" dirty="0"/>
          </a:p>
        </p:txBody>
      </p:sp>
      <p:sp>
        <p:nvSpPr>
          <p:cNvPr id="6"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Tree>
    <p:extLst>
      <p:ext uri="{BB962C8B-B14F-4D97-AF65-F5344CB8AC3E}">
        <p14:creationId xmlns:p14="http://schemas.microsoft.com/office/powerpoint/2010/main" val="216212995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Content Placeholder 2"/>
          <p:cNvSpPr>
            <a:spLocks noGrp="1"/>
          </p:cNvSpPr>
          <p:nvPr>
            <p:ph idx="1" hasCustomPrompt="1"/>
          </p:nvPr>
        </p:nvSpPr>
        <p:spPr bwMode="auto">
          <a:xfrm>
            <a:off x="850107" y="1950815"/>
            <a:ext cx="2193131" cy="2571750"/>
          </a:xfrm>
        </p:spPr>
        <p:txBody>
          <a:bodyPr>
            <a:normAutofit/>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13" name="Content Placeholder 2"/>
          <p:cNvSpPr>
            <a:spLocks noGrp="1"/>
          </p:cNvSpPr>
          <p:nvPr>
            <p:ph idx="10" hasCustomPrompt="1"/>
          </p:nvPr>
        </p:nvSpPr>
        <p:spPr bwMode="auto">
          <a:xfrm>
            <a:off x="3095625" y="1950815"/>
            <a:ext cx="5022057" cy="2571750"/>
          </a:xfrm>
        </p:spPr>
        <p:txBody>
          <a:bodyPr>
            <a:normAutofit/>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7"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
        <p:nvSpPr>
          <p:cNvPr id="10" name="Title Placeholder 1"/>
          <p:cNvSpPr>
            <a:spLocks noGrp="1"/>
          </p:cNvSpPr>
          <p:nvPr>
            <p:ph type="title" hasCustomPrompt="1"/>
          </p:nvPr>
        </p:nvSpPr>
        <p:spPr bwMode="auto">
          <a:xfrm>
            <a:off x="850107" y="791677"/>
            <a:ext cx="7105649" cy="985158"/>
          </a:xfrm>
          <a:prstGeom prst="rect">
            <a:avLst/>
          </a:prstGeom>
        </p:spPr>
        <p:txBody>
          <a:bodyPr vert="horz" lIns="0" tIns="0" rIns="0" bIns="0" rtlCol="0" anchor="t" anchorCtr="0">
            <a:noAutofit/>
          </a:bodyPr>
          <a:lstStyle/>
          <a:p>
            <a:r>
              <a:rPr lang="en-US" dirty="0"/>
              <a:t>Click to edit this headline</a:t>
            </a:r>
          </a:p>
        </p:txBody>
      </p:sp>
    </p:spTree>
    <p:extLst>
      <p:ext uri="{BB962C8B-B14F-4D97-AF65-F5344CB8AC3E}">
        <p14:creationId xmlns:p14="http://schemas.microsoft.com/office/powerpoint/2010/main" val="71988507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Content Placeholder 2"/>
          <p:cNvSpPr>
            <a:spLocks noGrp="1"/>
          </p:cNvSpPr>
          <p:nvPr>
            <p:ph idx="1" hasCustomPrompt="1"/>
          </p:nvPr>
        </p:nvSpPr>
        <p:spPr bwMode="auto">
          <a:xfrm>
            <a:off x="859632" y="1835812"/>
            <a:ext cx="2902744" cy="2882549"/>
          </a:xfrm>
        </p:spPr>
        <p:txBody>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13" name="Content Placeholder 2"/>
          <p:cNvSpPr>
            <a:spLocks noGrp="1"/>
          </p:cNvSpPr>
          <p:nvPr>
            <p:ph idx="10" hasCustomPrompt="1"/>
          </p:nvPr>
        </p:nvSpPr>
        <p:spPr bwMode="auto">
          <a:xfrm>
            <a:off x="3848099" y="1835812"/>
            <a:ext cx="4443413" cy="2882549"/>
          </a:xfrm>
        </p:spPr>
        <p:txBody>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3" name="Text Placeholder 2"/>
          <p:cNvSpPr>
            <a:spLocks noGrp="1"/>
          </p:cNvSpPr>
          <p:nvPr>
            <p:ph type="body" sz="quarter" idx="11" hasCustomPrompt="1"/>
          </p:nvPr>
        </p:nvSpPr>
        <p:spPr>
          <a:xfrm>
            <a:off x="859631" y="1361782"/>
            <a:ext cx="2749154" cy="400050"/>
          </a:xfrm>
        </p:spPr>
        <p:txBody>
          <a:bodyPr>
            <a:normAutofit/>
          </a:bodyPr>
          <a:lstStyle>
            <a:lvl1pPr>
              <a:defRPr sz="1200" b="1">
                <a:latin typeface="+mn-lt"/>
              </a:defRPr>
            </a:lvl1pPr>
          </a:lstStyle>
          <a:p>
            <a:pPr lvl="0"/>
            <a:r>
              <a:rPr lang="en-US" dirty="0"/>
              <a:t>Click to Edit</a:t>
            </a:r>
          </a:p>
        </p:txBody>
      </p:sp>
      <p:sp>
        <p:nvSpPr>
          <p:cNvPr id="8" name="Text Placeholder 2"/>
          <p:cNvSpPr>
            <a:spLocks noGrp="1"/>
          </p:cNvSpPr>
          <p:nvPr>
            <p:ph type="body" sz="quarter" idx="12" hasCustomPrompt="1"/>
          </p:nvPr>
        </p:nvSpPr>
        <p:spPr>
          <a:xfrm>
            <a:off x="3848100" y="1361782"/>
            <a:ext cx="4443412" cy="400050"/>
          </a:xfrm>
        </p:spPr>
        <p:txBody>
          <a:bodyPr>
            <a:normAutofit/>
          </a:bodyPr>
          <a:lstStyle>
            <a:lvl1pPr>
              <a:defRPr sz="1200" b="1">
                <a:latin typeface="+mn-lt"/>
              </a:defRPr>
            </a:lvl1pPr>
          </a:lstStyle>
          <a:p>
            <a:pPr lvl="0"/>
            <a:r>
              <a:rPr lang="en-US" dirty="0"/>
              <a:t>Click to Edit</a:t>
            </a:r>
          </a:p>
        </p:txBody>
      </p:sp>
      <p:sp>
        <p:nvSpPr>
          <p:cNvPr id="14"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
        <p:nvSpPr>
          <p:cNvPr id="10" name="Title Placeholder 1"/>
          <p:cNvSpPr>
            <a:spLocks noGrp="1"/>
          </p:cNvSpPr>
          <p:nvPr>
            <p:ph type="title" hasCustomPrompt="1"/>
          </p:nvPr>
        </p:nvSpPr>
        <p:spPr bwMode="auto">
          <a:xfrm>
            <a:off x="850107" y="791677"/>
            <a:ext cx="7105649" cy="985158"/>
          </a:xfrm>
          <a:prstGeom prst="rect">
            <a:avLst/>
          </a:prstGeom>
        </p:spPr>
        <p:txBody>
          <a:bodyPr vert="horz" lIns="0" tIns="0" rIns="0" bIns="0" rtlCol="0" anchor="t" anchorCtr="0">
            <a:noAutofit/>
          </a:bodyPr>
          <a:lstStyle/>
          <a:p>
            <a:r>
              <a:rPr lang="en-US" dirty="0"/>
              <a:t>Click to edit this headline</a:t>
            </a:r>
          </a:p>
        </p:txBody>
      </p:sp>
    </p:spTree>
    <p:extLst>
      <p:ext uri="{BB962C8B-B14F-4D97-AF65-F5344CB8AC3E}">
        <p14:creationId xmlns:p14="http://schemas.microsoft.com/office/powerpoint/2010/main" val="377408643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ig Statement and Image">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3914775" y="0"/>
            <a:ext cx="5229226" cy="5143500"/>
          </a:xfrm>
          <a:noFill/>
        </p:spPr>
        <p:txBody>
          <a:bodyPr tIns="91440">
            <a:normAutofit/>
          </a:bodyPr>
          <a:lstStyle>
            <a:lvl1pPr marL="0" marR="0" indent="0" algn="ctr" defTabSz="457178" rtl="0" eaLnBrk="1" fontAlgn="auto" latinLnBrk="0" hangingPunct="1">
              <a:lnSpc>
                <a:spcPct val="100000"/>
              </a:lnSpc>
              <a:spcBef>
                <a:spcPts val="900"/>
              </a:spcBef>
              <a:spcAft>
                <a:spcPts val="0"/>
              </a:spcAft>
              <a:buClrTx/>
              <a:buSzTx/>
              <a:buFontTx/>
              <a:buNone/>
              <a:tabLst/>
              <a:defRPr sz="3000" b="1"/>
            </a:lvl1pPr>
          </a:lstStyle>
          <a:p>
            <a:pPr marL="0" marR="0" lvl="0" indent="0" algn="l" defTabSz="457178" rtl="0" eaLnBrk="1" fontAlgn="auto" latinLnBrk="0" hangingPunct="1">
              <a:lnSpc>
                <a:spcPct val="100000"/>
              </a:lnSpc>
              <a:spcBef>
                <a:spcPts val="900"/>
              </a:spcBef>
              <a:spcAft>
                <a:spcPts val="0"/>
              </a:spcAft>
              <a:buClrTx/>
              <a:buSzTx/>
              <a:buFontTx/>
              <a:buNone/>
              <a:tabLst/>
              <a:defRPr/>
            </a:pPr>
            <a:r>
              <a:rPr kumimoji="0" lang="en-US" sz="1050" b="0" i="0" u="none" strike="noStrike" kern="1200" cap="none" spc="0" normalizeH="0" baseline="0" noProof="0" dirty="0" smtClean="0">
                <a:ln>
                  <a:noFill/>
                </a:ln>
                <a:solidFill>
                  <a:srgbClr val="000000"/>
                </a:solidFill>
                <a:effectLst/>
                <a:uLnTx/>
                <a:uFillTx/>
                <a:latin typeface="+mn-lt"/>
                <a:ea typeface="+mn-ea"/>
                <a:cs typeface="+mn-cs"/>
              </a:rPr>
              <a:t>Click to </a:t>
            </a:r>
            <a:br>
              <a:rPr kumimoji="0" lang="en-US" sz="1050" b="0" i="0" u="none" strike="noStrike" kern="1200" cap="none" spc="0" normalizeH="0" baseline="0" noProof="0" dirty="0" smtClean="0">
                <a:ln>
                  <a:noFill/>
                </a:ln>
                <a:solidFill>
                  <a:srgbClr val="000000"/>
                </a:solidFill>
                <a:effectLst/>
                <a:uLnTx/>
                <a:uFillTx/>
                <a:latin typeface="+mn-lt"/>
                <a:ea typeface="+mn-ea"/>
                <a:cs typeface="+mn-cs"/>
              </a:rPr>
            </a:br>
            <a:r>
              <a:rPr kumimoji="0" lang="en-US" sz="1050" b="0" i="0" u="none" strike="noStrike" kern="1200" cap="none" spc="0" normalizeH="0" baseline="0" noProof="0" dirty="0" smtClean="0">
                <a:ln>
                  <a:noFill/>
                </a:ln>
                <a:solidFill>
                  <a:srgbClr val="000000"/>
                </a:solidFill>
                <a:effectLst/>
                <a:uLnTx/>
                <a:uFillTx/>
                <a:latin typeface="+mn-lt"/>
                <a:ea typeface="+mn-ea"/>
                <a:cs typeface="+mn-cs"/>
              </a:rPr>
              <a:t>add images</a:t>
            </a:r>
            <a:endParaRPr kumimoji="0" lang="en-US" sz="1050" b="0" i="0" u="none" strike="noStrike" kern="1200" cap="none" spc="0" normalizeH="0" baseline="0" noProof="0" dirty="0">
              <a:ln>
                <a:noFill/>
              </a:ln>
              <a:solidFill>
                <a:srgbClr val="000000"/>
              </a:solidFill>
              <a:effectLst/>
              <a:uLnTx/>
              <a:uFillTx/>
              <a:latin typeface="+mn-lt"/>
              <a:ea typeface="+mn-ea"/>
              <a:cs typeface="+mn-cs"/>
            </a:endParaRPr>
          </a:p>
        </p:txBody>
      </p:sp>
      <p:sp>
        <p:nvSpPr>
          <p:cNvPr id="5" name="Title Placeholder 1"/>
          <p:cNvSpPr>
            <a:spLocks noGrp="1"/>
          </p:cNvSpPr>
          <p:nvPr>
            <p:ph type="title" hasCustomPrompt="1"/>
          </p:nvPr>
        </p:nvSpPr>
        <p:spPr bwMode="auto">
          <a:xfrm>
            <a:off x="850105" y="2070667"/>
            <a:ext cx="2945607" cy="2405062"/>
          </a:xfrm>
          <a:prstGeom prst="rect">
            <a:avLst/>
          </a:prstGeom>
        </p:spPr>
        <p:txBody>
          <a:bodyPr vert="horz" lIns="0" tIns="0" rIns="0" bIns="0" rtlCol="0" anchor="b" anchorCtr="0">
            <a:normAutofit/>
          </a:bodyPr>
          <a:lstStyle>
            <a:lvl1pPr>
              <a:defRPr sz="4050" kern="0" spc="0" baseline="0"/>
            </a:lvl1pPr>
          </a:lstStyle>
          <a:p>
            <a:r>
              <a:rPr lang="en-US" dirty="0"/>
              <a:t>Click to edit this headline</a:t>
            </a:r>
          </a:p>
        </p:txBody>
      </p:sp>
      <p:sp>
        <p:nvSpPr>
          <p:cNvPr id="8"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Tree>
    <p:extLst>
      <p:ext uri="{BB962C8B-B14F-4D97-AF65-F5344CB8AC3E}">
        <p14:creationId xmlns:p14="http://schemas.microsoft.com/office/powerpoint/2010/main" val="31225324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ig Statement and Image 2">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5343525" y="0"/>
            <a:ext cx="3800476" cy="5143500"/>
          </a:xfrm>
          <a:noFill/>
        </p:spPr>
        <p:txBody>
          <a:bodyPr tIns="91440"/>
          <a:lstStyle>
            <a:lvl1pPr algn="ctr">
              <a:defRPr/>
            </a:lvl1pPr>
          </a:lstStyle>
          <a:p>
            <a:r>
              <a:rPr lang="en-US" dirty="0"/>
              <a:t>Click to </a:t>
            </a:r>
            <a:br>
              <a:rPr lang="en-US" dirty="0"/>
            </a:br>
            <a:r>
              <a:rPr lang="en-US" dirty="0"/>
              <a:t>add images</a:t>
            </a:r>
          </a:p>
        </p:txBody>
      </p:sp>
      <p:sp>
        <p:nvSpPr>
          <p:cNvPr id="5" name="Title Placeholder 1"/>
          <p:cNvSpPr>
            <a:spLocks noGrp="1"/>
          </p:cNvSpPr>
          <p:nvPr>
            <p:ph type="title" hasCustomPrompt="1"/>
          </p:nvPr>
        </p:nvSpPr>
        <p:spPr bwMode="auto">
          <a:xfrm>
            <a:off x="847726" y="975057"/>
            <a:ext cx="3694112" cy="3551162"/>
          </a:xfrm>
          <a:prstGeom prst="rect">
            <a:avLst/>
          </a:prstGeom>
        </p:spPr>
        <p:txBody>
          <a:bodyPr vert="horz" lIns="0" tIns="0" rIns="0" bIns="0" rtlCol="0" anchor="b" anchorCtr="0">
            <a:normAutofit/>
          </a:bodyPr>
          <a:lstStyle>
            <a:lvl1pPr>
              <a:defRPr sz="5400" kern="0" spc="-150" baseline="0"/>
            </a:lvl1pPr>
          </a:lstStyle>
          <a:p>
            <a:r>
              <a:rPr lang="en-US" dirty="0"/>
              <a:t>Click </a:t>
            </a:r>
            <a:r>
              <a:rPr lang="en-US" dirty="0" smtClean="0"/>
              <a:t>to</a:t>
            </a:r>
            <a:br>
              <a:rPr lang="en-US" dirty="0" smtClean="0"/>
            </a:br>
            <a:r>
              <a:rPr lang="en-US" dirty="0" smtClean="0"/>
              <a:t>edit </a:t>
            </a:r>
            <a:r>
              <a:rPr lang="en-US" dirty="0"/>
              <a:t>this headline</a:t>
            </a:r>
          </a:p>
        </p:txBody>
      </p:sp>
      <p:sp>
        <p:nvSpPr>
          <p:cNvPr id="8"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Tree>
    <p:extLst>
      <p:ext uri="{BB962C8B-B14F-4D97-AF65-F5344CB8AC3E}">
        <p14:creationId xmlns:p14="http://schemas.microsoft.com/office/powerpoint/2010/main" val="321903383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g Statement, Text and Image">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5343525" y="0"/>
            <a:ext cx="3800476" cy="5143500"/>
          </a:xfrm>
          <a:noFill/>
        </p:spPr>
        <p:txBody>
          <a:bodyPr tIns="91440"/>
          <a:lstStyle>
            <a:lvl1pPr algn="ctr">
              <a:defRPr/>
            </a:lvl1pPr>
          </a:lstStyle>
          <a:p>
            <a:r>
              <a:rPr lang="en-US" dirty="0"/>
              <a:t>Click to </a:t>
            </a:r>
            <a:br>
              <a:rPr lang="en-US" dirty="0"/>
            </a:br>
            <a:r>
              <a:rPr lang="en-US" dirty="0"/>
              <a:t>add images</a:t>
            </a:r>
          </a:p>
        </p:txBody>
      </p:sp>
      <p:sp>
        <p:nvSpPr>
          <p:cNvPr id="5" name="Title Placeholder 1"/>
          <p:cNvSpPr>
            <a:spLocks noGrp="1"/>
          </p:cNvSpPr>
          <p:nvPr>
            <p:ph type="title" hasCustomPrompt="1"/>
          </p:nvPr>
        </p:nvSpPr>
        <p:spPr bwMode="auto">
          <a:xfrm>
            <a:off x="847726" y="504824"/>
            <a:ext cx="3694112" cy="2828925"/>
          </a:xfrm>
          <a:prstGeom prst="rect">
            <a:avLst/>
          </a:prstGeom>
        </p:spPr>
        <p:txBody>
          <a:bodyPr vert="horz" lIns="0" tIns="0" rIns="0" bIns="0" rtlCol="0" anchor="b" anchorCtr="0">
            <a:normAutofit/>
          </a:bodyPr>
          <a:lstStyle>
            <a:lvl1pPr>
              <a:defRPr sz="5400" kern="0" spc="-150" baseline="0"/>
            </a:lvl1pPr>
          </a:lstStyle>
          <a:p>
            <a:r>
              <a:rPr lang="en-US" dirty="0"/>
              <a:t>Click </a:t>
            </a:r>
            <a:r>
              <a:rPr lang="en-US" dirty="0" smtClean="0"/>
              <a:t>to</a:t>
            </a:r>
            <a:br>
              <a:rPr lang="en-US" dirty="0" smtClean="0"/>
            </a:br>
            <a:r>
              <a:rPr lang="en-US" dirty="0" smtClean="0"/>
              <a:t>edit </a:t>
            </a:r>
            <a:r>
              <a:rPr lang="en-US" dirty="0"/>
              <a:t>this headline</a:t>
            </a:r>
          </a:p>
        </p:txBody>
      </p:sp>
      <p:sp>
        <p:nvSpPr>
          <p:cNvPr id="8"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
        <p:nvSpPr>
          <p:cNvPr id="6" name="Text Placeholder 5"/>
          <p:cNvSpPr>
            <a:spLocks noGrp="1"/>
          </p:cNvSpPr>
          <p:nvPr>
            <p:ph type="body" sz="quarter" idx="15"/>
          </p:nvPr>
        </p:nvSpPr>
        <p:spPr>
          <a:xfrm>
            <a:off x="847725" y="3457574"/>
            <a:ext cx="3694113" cy="1108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oduct Ecosystem">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12D0507-9F86-7A45-BE8E-43760B9F92AA}" type="slidenum">
              <a:rPr lang="en-US" smtClean="0"/>
              <a:pPr/>
              <a:t>‹#›</a:t>
            </a:fld>
            <a:endParaRPr lang="en-US" dirty="0"/>
          </a:p>
        </p:txBody>
      </p:sp>
      <p:sp>
        <p:nvSpPr>
          <p:cNvPr id="4" name="Picture Placeholder 8"/>
          <p:cNvSpPr>
            <a:spLocks noGrp="1"/>
          </p:cNvSpPr>
          <p:nvPr>
            <p:ph type="pic" sz="quarter" idx="11"/>
          </p:nvPr>
        </p:nvSpPr>
        <p:spPr>
          <a:xfrm>
            <a:off x="858139" y="2003394"/>
            <a:ext cx="1273969" cy="953336"/>
          </a:xfrm>
          <a:noFill/>
          <a:ln w="6350">
            <a:noFill/>
          </a:ln>
        </p:spPr>
        <p:txBody>
          <a:bodyPr anchor="ctr">
            <a:normAutofit/>
          </a:bodyPr>
          <a:lstStyle>
            <a:lvl1pPr algn="ctr">
              <a:defRPr sz="1050"/>
            </a:lvl1pPr>
          </a:lstStyle>
          <a:p>
            <a:r>
              <a:rPr lang="en-US" smtClean="0"/>
              <a:t>Click icon to add picture</a:t>
            </a:r>
            <a:endParaRPr lang="en-US" dirty="0"/>
          </a:p>
        </p:txBody>
      </p:sp>
      <p:sp>
        <p:nvSpPr>
          <p:cNvPr id="5" name="Text Placeholder 13"/>
          <p:cNvSpPr>
            <a:spLocks noGrp="1"/>
          </p:cNvSpPr>
          <p:nvPr>
            <p:ph type="body" sz="quarter" idx="14" hasCustomPrompt="1"/>
          </p:nvPr>
        </p:nvSpPr>
        <p:spPr>
          <a:xfrm>
            <a:off x="858139" y="1712556"/>
            <a:ext cx="1260620" cy="290849"/>
          </a:xfrm>
        </p:spPr>
        <p:txBody>
          <a:bodyPr wrap="square" anchor="t">
            <a:spAutoFit/>
          </a:bodyPr>
          <a:lstStyle>
            <a:lvl1pPr>
              <a:lnSpc>
                <a:spcPct val="90000"/>
              </a:lnSpc>
              <a:spcBef>
                <a:spcPts val="0"/>
              </a:spcBef>
              <a:defRPr b="1" baseline="0"/>
            </a:lvl1pPr>
          </a:lstStyle>
          <a:p>
            <a:pPr lvl="0"/>
            <a:r>
              <a:rPr lang="en-US" dirty="0"/>
              <a:t>Click to edit </a:t>
            </a:r>
            <a:br>
              <a:rPr lang="en-US" dirty="0"/>
            </a:br>
            <a:r>
              <a:rPr lang="en-US" dirty="0"/>
              <a:t>this headline</a:t>
            </a:r>
          </a:p>
        </p:txBody>
      </p:sp>
      <p:sp>
        <p:nvSpPr>
          <p:cNvPr id="12" name="Picture Placeholder 8"/>
          <p:cNvSpPr>
            <a:spLocks noGrp="1"/>
          </p:cNvSpPr>
          <p:nvPr>
            <p:ph type="pic" sz="quarter" idx="21"/>
          </p:nvPr>
        </p:nvSpPr>
        <p:spPr>
          <a:xfrm>
            <a:off x="3095625" y="1998656"/>
            <a:ext cx="2947988" cy="2674149"/>
          </a:xfrm>
          <a:noFill/>
          <a:ln w="6350">
            <a:noFill/>
          </a:ln>
        </p:spPr>
        <p:txBody>
          <a:bodyPr anchor="ctr">
            <a:normAutofit/>
          </a:bodyPr>
          <a:lstStyle>
            <a:lvl1pPr algn="ctr">
              <a:defRPr sz="1050"/>
            </a:lvl1pPr>
          </a:lstStyle>
          <a:p>
            <a:r>
              <a:rPr lang="en-US" smtClean="0"/>
              <a:t>Click icon to add picture</a:t>
            </a:r>
            <a:endParaRPr lang="en-US" dirty="0"/>
          </a:p>
        </p:txBody>
      </p:sp>
      <p:sp>
        <p:nvSpPr>
          <p:cNvPr id="13" name="Text Placeholder 13"/>
          <p:cNvSpPr>
            <a:spLocks noGrp="1"/>
          </p:cNvSpPr>
          <p:nvPr>
            <p:ph type="body" sz="quarter" idx="22" hasCustomPrompt="1"/>
          </p:nvPr>
        </p:nvSpPr>
        <p:spPr>
          <a:xfrm>
            <a:off x="3112588" y="1719595"/>
            <a:ext cx="2733381" cy="145424"/>
          </a:xfrm>
        </p:spPr>
        <p:txBody>
          <a:bodyPr wrap="square" anchor="t">
            <a:spAutoFit/>
          </a:bodyPr>
          <a:lstStyle>
            <a:lvl1pPr>
              <a:lnSpc>
                <a:spcPct val="90000"/>
              </a:lnSpc>
              <a:spcBef>
                <a:spcPts val="0"/>
              </a:spcBef>
              <a:defRPr b="1" baseline="0"/>
            </a:lvl1pPr>
          </a:lstStyle>
          <a:p>
            <a:pPr lvl="0"/>
            <a:r>
              <a:rPr lang="en-US" dirty="0"/>
              <a:t>Click to edit this headline</a:t>
            </a:r>
          </a:p>
        </p:txBody>
      </p:sp>
      <p:sp>
        <p:nvSpPr>
          <p:cNvPr id="14" name="Picture Placeholder 8"/>
          <p:cNvSpPr>
            <a:spLocks noGrp="1"/>
          </p:cNvSpPr>
          <p:nvPr>
            <p:ph type="pic" sz="quarter" idx="23"/>
          </p:nvPr>
        </p:nvSpPr>
        <p:spPr>
          <a:xfrm>
            <a:off x="858139" y="3713860"/>
            <a:ext cx="1273969" cy="953336"/>
          </a:xfrm>
          <a:noFill/>
          <a:ln w="6350">
            <a:noFill/>
          </a:ln>
        </p:spPr>
        <p:txBody>
          <a:bodyPr anchor="ctr">
            <a:normAutofit/>
          </a:bodyPr>
          <a:lstStyle>
            <a:lvl1pPr algn="ctr">
              <a:defRPr sz="1050"/>
            </a:lvl1pPr>
          </a:lstStyle>
          <a:p>
            <a:r>
              <a:rPr lang="en-US" smtClean="0"/>
              <a:t>Click icon to add picture</a:t>
            </a:r>
            <a:endParaRPr lang="en-US" dirty="0"/>
          </a:p>
        </p:txBody>
      </p:sp>
      <p:sp>
        <p:nvSpPr>
          <p:cNvPr id="15" name="Text Placeholder 13"/>
          <p:cNvSpPr>
            <a:spLocks noGrp="1"/>
          </p:cNvSpPr>
          <p:nvPr>
            <p:ph type="body" sz="quarter" idx="24" hasCustomPrompt="1"/>
          </p:nvPr>
        </p:nvSpPr>
        <p:spPr>
          <a:xfrm>
            <a:off x="858139" y="3423022"/>
            <a:ext cx="1260620" cy="290849"/>
          </a:xfrm>
        </p:spPr>
        <p:txBody>
          <a:bodyPr wrap="square" anchor="t">
            <a:spAutoFit/>
          </a:bodyPr>
          <a:lstStyle>
            <a:lvl1pPr>
              <a:lnSpc>
                <a:spcPct val="90000"/>
              </a:lnSpc>
              <a:spcBef>
                <a:spcPts val="0"/>
              </a:spcBef>
              <a:defRPr b="1" baseline="0"/>
            </a:lvl1pPr>
          </a:lstStyle>
          <a:p>
            <a:pPr lvl="0"/>
            <a:r>
              <a:rPr lang="en-US" dirty="0"/>
              <a:t>Click to edit </a:t>
            </a:r>
            <a:br>
              <a:rPr lang="en-US" dirty="0"/>
            </a:br>
            <a:r>
              <a:rPr lang="en-US" dirty="0"/>
              <a:t>this headline</a:t>
            </a:r>
          </a:p>
        </p:txBody>
      </p:sp>
      <p:sp>
        <p:nvSpPr>
          <p:cNvPr id="16" name="Picture Placeholder 8"/>
          <p:cNvSpPr>
            <a:spLocks noGrp="1"/>
          </p:cNvSpPr>
          <p:nvPr>
            <p:ph type="pic" sz="quarter" idx="25"/>
          </p:nvPr>
        </p:nvSpPr>
        <p:spPr>
          <a:xfrm>
            <a:off x="6856215" y="2003394"/>
            <a:ext cx="1298970" cy="953336"/>
          </a:xfrm>
          <a:noFill/>
          <a:ln w="6350">
            <a:noFill/>
          </a:ln>
        </p:spPr>
        <p:txBody>
          <a:bodyPr anchor="ctr">
            <a:normAutofit/>
          </a:bodyPr>
          <a:lstStyle>
            <a:lvl1pPr algn="ctr">
              <a:defRPr sz="1050"/>
            </a:lvl1pPr>
          </a:lstStyle>
          <a:p>
            <a:r>
              <a:rPr lang="en-US" smtClean="0"/>
              <a:t>Click icon to add picture</a:t>
            </a:r>
            <a:endParaRPr lang="en-US" dirty="0"/>
          </a:p>
        </p:txBody>
      </p:sp>
      <p:sp>
        <p:nvSpPr>
          <p:cNvPr id="17" name="Text Placeholder 13"/>
          <p:cNvSpPr>
            <a:spLocks noGrp="1"/>
          </p:cNvSpPr>
          <p:nvPr>
            <p:ph type="body" sz="quarter" idx="26" hasCustomPrompt="1"/>
          </p:nvPr>
        </p:nvSpPr>
        <p:spPr>
          <a:xfrm>
            <a:off x="6856215" y="1712556"/>
            <a:ext cx="1285358" cy="290849"/>
          </a:xfrm>
        </p:spPr>
        <p:txBody>
          <a:bodyPr wrap="square" anchor="t">
            <a:spAutoFit/>
          </a:bodyPr>
          <a:lstStyle>
            <a:lvl1pPr>
              <a:lnSpc>
                <a:spcPct val="90000"/>
              </a:lnSpc>
              <a:spcBef>
                <a:spcPts val="0"/>
              </a:spcBef>
              <a:defRPr b="1" baseline="0"/>
            </a:lvl1pPr>
          </a:lstStyle>
          <a:p>
            <a:pPr lvl="0"/>
            <a:r>
              <a:rPr lang="en-US" dirty="0"/>
              <a:t>Click to edit </a:t>
            </a:r>
            <a:br>
              <a:rPr lang="en-US" dirty="0"/>
            </a:br>
            <a:r>
              <a:rPr lang="en-US" dirty="0"/>
              <a:t>this headline</a:t>
            </a:r>
          </a:p>
        </p:txBody>
      </p:sp>
      <p:sp>
        <p:nvSpPr>
          <p:cNvPr id="18" name="Picture Placeholder 8"/>
          <p:cNvSpPr>
            <a:spLocks noGrp="1"/>
          </p:cNvSpPr>
          <p:nvPr>
            <p:ph type="pic" sz="quarter" idx="27"/>
          </p:nvPr>
        </p:nvSpPr>
        <p:spPr>
          <a:xfrm>
            <a:off x="6856215" y="3713860"/>
            <a:ext cx="1298970" cy="953336"/>
          </a:xfrm>
          <a:noFill/>
          <a:ln w="6350">
            <a:noFill/>
          </a:ln>
        </p:spPr>
        <p:txBody>
          <a:bodyPr anchor="ctr">
            <a:normAutofit/>
          </a:bodyPr>
          <a:lstStyle>
            <a:lvl1pPr algn="ctr">
              <a:defRPr sz="1050"/>
            </a:lvl1pPr>
          </a:lstStyle>
          <a:p>
            <a:r>
              <a:rPr lang="en-US" smtClean="0"/>
              <a:t>Click icon to add picture</a:t>
            </a:r>
            <a:endParaRPr lang="en-US" dirty="0"/>
          </a:p>
        </p:txBody>
      </p:sp>
      <p:sp>
        <p:nvSpPr>
          <p:cNvPr id="19" name="Text Placeholder 13"/>
          <p:cNvSpPr>
            <a:spLocks noGrp="1"/>
          </p:cNvSpPr>
          <p:nvPr>
            <p:ph type="body" sz="quarter" idx="28" hasCustomPrompt="1"/>
          </p:nvPr>
        </p:nvSpPr>
        <p:spPr>
          <a:xfrm>
            <a:off x="6856215" y="3423022"/>
            <a:ext cx="1285358" cy="290849"/>
          </a:xfrm>
        </p:spPr>
        <p:txBody>
          <a:bodyPr wrap="square" anchor="t">
            <a:spAutoFit/>
          </a:bodyPr>
          <a:lstStyle>
            <a:lvl1pPr>
              <a:lnSpc>
                <a:spcPct val="90000"/>
              </a:lnSpc>
              <a:spcBef>
                <a:spcPts val="0"/>
              </a:spcBef>
              <a:defRPr b="1" baseline="0"/>
            </a:lvl1pPr>
          </a:lstStyle>
          <a:p>
            <a:pPr lvl="0"/>
            <a:r>
              <a:rPr lang="en-US" dirty="0"/>
              <a:t>Click to edit </a:t>
            </a:r>
            <a:br>
              <a:rPr lang="en-US" dirty="0"/>
            </a:br>
            <a:r>
              <a:rPr lang="en-US" dirty="0"/>
              <a:t>this headline</a:t>
            </a:r>
          </a:p>
        </p:txBody>
      </p:sp>
      <p:sp>
        <p:nvSpPr>
          <p:cNvPr id="21"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0" name="Title Placeholder 1"/>
          <p:cNvSpPr>
            <a:spLocks noGrp="1"/>
          </p:cNvSpPr>
          <p:nvPr>
            <p:ph type="title" hasCustomPrompt="1"/>
          </p:nvPr>
        </p:nvSpPr>
        <p:spPr bwMode="auto">
          <a:xfrm>
            <a:off x="847726" y="782152"/>
            <a:ext cx="7269956" cy="985158"/>
          </a:xfrm>
          <a:prstGeom prst="rect">
            <a:avLst/>
          </a:prstGeom>
        </p:spPr>
        <p:txBody>
          <a:bodyPr vert="horz" lIns="0" tIns="0" rIns="0" bIns="0" rtlCol="0" anchor="t" anchorCtr="0">
            <a:noAutofit/>
          </a:bodyPr>
          <a:lstStyle/>
          <a:p>
            <a:r>
              <a:rPr lang="en-US" dirty="0"/>
              <a:t>Click to edit this headline</a:t>
            </a:r>
          </a:p>
        </p:txBody>
      </p:sp>
    </p:spTree>
    <p:extLst>
      <p:ext uri="{BB962C8B-B14F-4D97-AF65-F5344CB8AC3E}">
        <p14:creationId xmlns:p14="http://schemas.microsoft.com/office/powerpoint/2010/main" val="309096537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ct, Head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47726" y="531019"/>
            <a:ext cx="7264346" cy="707315"/>
          </a:xfrm>
        </p:spPr>
        <p:txBody>
          <a:bodyPr anchor="t"/>
          <a:lstStyle>
            <a:lvl1pPr>
              <a:defRPr sz="2700"/>
            </a:lvl1pPr>
          </a:lstStyle>
          <a:p>
            <a:r>
              <a:rPr lang="en-US" dirty="0" smtClean="0"/>
              <a:t>Click to edit this headline</a:t>
            </a:r>
            <a:endParaRPr lang="en-US" dirty="0"/>
          </a:p>
        </p:txBody>
      </p:sp>
      <p:sp>
        <p:nvSpPr>
          <p:cNvPr id="3" name="Slide Number Placeholder 2"/>
          <p:cNvSpPr>
            <a:spLocks noGrp="1"/>
          </p:cNvSpPr>
          <p:nvPr>
            <p:ph type="sldNum" sz="quarter" idx="10"/>
          </p:nvPr>
        </p:nvSpPr>
        <p:spPr/>
        <p:txBody>
          <a:bodyPr/>
          <a:lstStyle/>
          <a:p>
            <a:fld id="{E12D0507-9F86-7A45-BE8E-43760B9F92AA}" type="slidenum">
              <a:rPr lang="en-US" smtClean="0"/>
              <a:pPr/>
              <a:t>‹#›</a:t>
            </a:fld>
            <a:endParaRPr lang="en-US" dirty="0"/>
          </a:p>
        </p:txBody>
      </p:sp>
      <p:sp>
        <p:nvSpPr>
          <p:cNvPr id="5"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Tree>
    <p:extLst>
      <p:ext uri="{BB962C8B-B14F-4D97-AF65-F5344CB8AC3E}">
        <p14:creationId xmlns:p14="http://schemas.microsoft.com/office/powerpoint/2010/main" val="114116227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ith Sub-title">
    <p:bg>
      <p:bgPr>
        <a:solidFill>
          <a:schemeClr val="bg1"/>
        </a:solidFill>
        <a:effectLst/>
      </p:bgPr>
    </p:bg>
    <p:spTree>
      <p:nvGrpSpPr>
        <p:cNvPr id="1" name=""/>
        <p:cNvGrpSpPr/>
        <p:nvPr/>
      </p:nvGrpSpPr>
      <p:grpSpPr>
        <a:xfrm>
          <a:off x="0" y="0"/>
          <a:ext cx="0" cy="0"/>
          <a:chOff x="0" y="0"/>
          <a:chExt cx="0" cy="0"/>
        </a:xfrm>
      </p:grpSpPr>
      <p:sp>
        <p:nvSpPr>
          <p:cNvPr id="12" name="Title 1"/>
          <p:cNvSpPr>
            <a:spLocks noGrp="1"/>
          </p:cNvSpPr>
          <p:nvPr>
            <p:ph type="ctrTitle" hasCustomPrompt="1"/>
          </p:nvPr>
        </p:nvSpPr>
        <p:spPr bwMode="auto">
          <a:xfrm>
            <a:off x="814217" y="781050"/>
            <a:ext cx="7477296" cy="2569252"/>
          </a:xfrm>
        </p:spPr>
        <p:txBody>
          <a:bodyPr anchor="b" anchorCtr="0">
            <a:normAutofit/>
          </a:bodyPr>
          <a:lstStyle>
            <a:lvl1pPr>
              <a:defRPr sz="6000" kern="0" spc="-150" baseline="0"/>
            </a:lvl1pPr>
          </a:lstStyle>
          <a:p>
            <a:r>
              <a:rPr lang="en-US" dirty="0"/>
              <a:t>Main </a:t>
            </a:r>
            <a:r>
              <a:rPr lang="en-US" dirty="0" smtClean="0"/>
              <a:t>title here</a:t>
            </a:r>
            <a:endParaRPr lang="en-US" dirty="0"/>
          </a:p>
        </p:txBody>
      </p:sp>
      <p:sp>
        <p:nvSpPr>
          <p:cNvPr id="5" name="Slide Number Placeholder 5"/>
          <p:cNvSpPr>
            <a:spLocks noGrp="1"/>
          </p:cNvSpPr>
          <p:nvPr>
            <p:ph type="sldNum" sz="quarter" idx="4"/>
          </p:nvPr>
        </p:nvSpPr>
        <p:spPr bwMode="auto">
          <a:xfrm>
            <a:off x="8618579" y="4718361"/>
            <a:ext cx="228600" cy="179457"/>
          </a:xfrm>
          <a:prstGeom prst="rect">
            <a:avLst/>
          </a:prstGeom>
        </p:spPr>
        <p:txBody>
          <a:bodyPr vert="horz" lIns="0" tIns="0" rIns="0" bIns="0" rtlCol="0" anchor="b" anchorCtr="0"/>
          <a:lstStyle>
            <a:lvl1pPr algn="r">
              <a:defRPr sz="750" b="1">
                <a:solidFill>
                  <a:schemeClr val="tx1"/>
                </a:solidFill>
              </a:defRPr>
            </a:lvl1pPr>
          </a:lstStyle>
          <a:p>
            <a:fld id="{E12D0507-9F86-7A45-BE8E-43760B9F92AA}" type="slidenum">
              <a:rPr lang="en-US" smtClean="0"/>
              <a:pPr/>
              <a:t>‹#›</a:t>
            </a:fld>
            <a:endParaRPr lang="en-US" dirty="0"/>
          </a:p>
        </p:txBody>
      </p:sp>
      <p:pic>
        <p:nvPicPr>
          <p:cNvPr id="6" name="Picture 5"/>
          <p:cNvPicPr>
            <a:picLocks noChangeAspect="1"/>
          </p:cNvPicPr>
          <p:nvPr userDrawn="1"/>
        </p:nvPicPr>
        <p:blipFill>
          <a:blip r:embed="rId2"/>
          <a:stretch>
            <a:fillRect/>
          </a:stretch>
        </p:blipFill>
        <p:spPr>
          <a:xfrm>
            <a:off x="203200" y="4696788"/>
            <a:ext cx="647405" cy="194037"/>
          </a:xfrm>
          <a:prstGeom prst="rect">
            <a:avLst/>
          </a:prstGeom>
        </p:spPr>
      </p:pic>
      <p:sp>
        <p:nvSpPr>
          <p:cNvPr id="3" name="Text Placeholder 2"/>
          <p:cNvSpPr>
            <a:spLocks noGrp="1"/>
          </p:cNvSpPr>
          <p:nvPr>
            <p:ph type="body" sz="quarter" idx="10" hasCustomPrompt="1"/>
          </p:nvPr>
        </p:nvSpPr>
        <p:spPr>
          <a:xfrm>
            <a:off x="847725" y="3417081"/>
            <a:ext cx="7443788" cy="517525"/>
          </a:xfrm>
        </p:spPr>
        <p:txBody>
          <a:bodyPr>
            <a:normAutofit/>
          </a:bodyPr>
          <a:lstStyle>
            <a:lvl1pPr>
              <a:defRPr sz="3200"/>
            </a:lvl1pPr>
          </a:lstStyle>
          <a:p>
            <a:pPr lvl="0"/>
            <a:r>
              <a:rPr lang="en-US" dirty="0" smtClean="0"/>
              <a:t>This is a subtitle</a:t>
            </a:r>
            <a:endParaRPr lang="en-US" dirty="0"/>
          </a:p>
        </p:txBody>
      </p:sp>
    </p:spTree>
    <p:extLst>
      <p:ext uri="{BB962C8B-B14F-4D97-AF65-F5344CB8AC3E}">
        <p14:creationId xmlns:p14="http://schemas.microsoft.com/office/powerpoint/2010/main" val="369405198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ct: Headline and Content Area">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12D0507-9F86-7A45-BE8E-43760B9F92AA}" type="slidenum">
              <a:rPr lang="en-US" smtClean="0"/>
              <a:pPr/>
              <a:t>‹#›</a:t>
            </a:fld>
            <a:endParaRPr lang="en-US" dirty="0"/>
          </a:p>
        </p:txBody>
      </p:sp>
      <p:sp>
        <p:nvSpPr>
          <p:cNvPr id="10"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7" name="Title 1"/>
          <p:cNvSpPr>
            <a:spLocks noGrp="1"/>
          </p:cNvSpPr>
          <p:nvPr>
            <p:ph type="title" hasCustomPrompt="1"/>
          </p:nvPr>
        </p:nvSpPr>
        <p:spPr>
          <a:xfrm>
            <a:off x="847726" y="531559"/>
            <a:ext cx="7264346" cy="707315"/>
          </a:xfrm>
        </p:spPr>
        <p:txBody>
          <a:bodyPr anchor="t"/>
          <a:lstStyle>
            <a:lvl1pPr>
              <a:defRPr sz="2700"/>
            </a:lvl1pPr>
          </a:lstStyle>
          <a:p>
            <a:r>
              <a:rPr lang="en-US" dirty="0" smtClean="0"/>
              <a:t>Click to edit this headline</a:t>
            </a:r>
            <a:endParaRPr lang="en-US" dirty="0"/>
          </a:p>
        </p:txBody>
      </p:sp>
      <p:sp>
        <p:nvSpPr>
          <p:cNvPr id="9" name="Content Placeholder 2"/>
          <p:cNvSpPr>
            <a:spLocks noGrp="1"/>
          </p:cNvSpPr>
          <p:nvPr>
            <p:ph idx="1" hasCustomPrompt="1"/>
          </p:nvPr>
        </p:nvSpPr>
        <p:spPr bwMode="auto">
          <a:xfrm>
            <a:off x="847726" y="1123950"/>
            <a:ext cx="7270749" cy="3327399"/>
          </a:xfrm>
        </p:spPr>
        <p:txBody>
          <a:bodyPr>
            <a:normAutofit/>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Tree>
    <p:extLst>
      <p:ext uri="{BB962C8B-B14F-4D97-AF65-F5344CB8AC3E}">
        <p14:creationId xmlns:p14="http://schemas.microsoft.com/office/powerpoint/2010/main" val="424339508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ct: Headline and 2 Content Area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12D0507-9F86-7A45-BE8E-43760B9F92AA}" type="slidenum">
              <a:rPr lang="en-US" smtClean="0"/>
              <a:pPr/>
              <a:t>‹#›</a:t>
            </a:fld>
            <a:endParaRPr lang="en-US" dirty="0"/>
          </a:p>
        </p:txBody>
      </p:sp>
      <p:sp>
        <p:nvSpPr>
          <p:cNvPr id="8" name="Content Placeholder 7"/>
          <p:cNvSpPr>
            <a:spLocks noGrp="1"/>
          </p:cNvSpPr>
          <p:nvPr>
            <p:ph sz="quarter" idx="11" hasCustomPrompt="1"/>
          </p:nvPr>
        </p:nvSpPr>
        <p:spPr>
          <a:xfrm>
            <a:off x="847725" y="1379538"/>
            <a:ext cx="2187179" cy="3132207"/>
          </a:xfrm>
        </p:spPr>
        <p:txBody>
          <a:bodyPr>
            <a:normAutofit/>
          </a:bodyPr>
          <a:lstStyle>
            <a:lvl1pPr>
              <a:defRPr sz="1200"/>
            </a:lvl1pPr>
          </a:lstStyle>
          <a:p>
            <a:pPr lvl="0"/>
            <a:r>
              <a:rPr lang="en-US" dirty="0" smtClean="0"/>
              <a:t>Click here to type text. </a:t>
            </a:r>
            <a:br>
              <a:rPr lang="en-US" dirty="0" smtClean="0"/>
            </a:br>
            <a:r>
              <a:rPr lang="en-US" dirty="0" smtClean="0"/>
              <a:t>Or click icons to insert media, tables or charts.</a:t>
            </a:r>
            <a:endParaRPr lang="en-US" dirty="0"/>
          </a:p>
        </p:txBody>
      </p:sp>
      <p:sp>
        <p:nvSpPr>
          <p:cNvPr id="5" name="Content Placeholder 7"/>
          <p:cNvSpPr>
            <a:spLocks noGrp="1"/>
          </p:cNvSpPr>
          <p:nvPr>
            <p:ph sz="quarter" idx="12" hasCustomPrompt="1"/>
          </p:nvPr>
        </p:nvSpPr>
        <p:spPr>
          <a:xfrm>
            <a:off x="3848100" y="1379538"/>
            <a:ext cx="4269580" cy="3132207"/>
          </a:xfrm>
        </p:spPr>
        <p:txBody>
          <a:bodyPr>
            <a:normAutofit/>
          </a:bodyPr>
          <a:lstStyle>
            <a:lvl1pPr>
              <a:defRPr sz="1200"/>
            </a:lvl1pPr>
          </a:lstStyle>
          <a:p>
            <a:pPr lvl="0"/>
            <a:r>
              <a:rPr lang="en-US" dirty="0" smtClean="0"/>
              <a:t>Click here to type text. </a:t>
            </a:r>
            <a:br>
              <a:rPr lang="en-US" dirty="0" smtClean="0"/>
            </a:br>
            <a:r>
              <a:rPr lang="en-US" dirty="0" smtClean="0"/>
              <a:t>Or click icons to insert media, tables or charts.</a:t>
            </a:r>
            <a:endParaRPr lang="en-US" dirty="0"/>
          </a:p>
        </p:txBody>
      </p:sp>
      <p:sp>
        <p:nvSpPr>
          <p:cNvPr id="6"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7" name="Title 1"/>
          <p:cNvSpPr>
            <a:spLocks noGrp="1"/>
          </p:cNvSpPr>
          <p:nvPr>
            <p:ph type="title" hasCustomPrompt="1"/>
          </p:nvPr>
        </p:nvSpPr>
        <p:spPr>
          <a:xfrm>
            <a:off x="847726" y="522709"/>
            <a:ext cx="7264346" cy="707315"/>
          </a:xfrm>
        </p:spPr>
        <p:txBody>
          <a:bodyPr anchor="t"/>
          <a:lstStyle>
            <a:lvl1pPr>
              <a:defRPr sz="2700"/>
            </a:lvl1pPr>
          </a:lstStyle>
          <a:p>
            <a:r>
              <a:rPr lang="en-US" dirty="0" smtClean="0"/>
              <a:t>Click to edit this headline</a:t>
            </a:r>
            <a:endParaRPr lang="en-US" dirty="0"/>
          </a:p>
        </p:txBody>
      </p:sp>
    </p:spTree>
    <p:extLst>
      <p:ext uri="{BB962C8B-B14F-4D97-AF65-F5344CB8AC3E}">
        <p14:creationId xmlns:p14="http://schemas.microsoft.com/office/powerpoint/2010/main" val="253912725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rue 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3110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rue Blank Black">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242683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OOLS1">
    <p:spTree>
      <p:nvGrpSpPr>
        <p:cNvPr id="1" name=""/>
        <p:cNvGrpSpPr/>
        <p:nvPr/>
      </p:nvGrpSpPr>
      <p:grpSpPr>
        <a:xfrm>
          <a:off x="0" y="0"/>
          <a:ext cx="0" cy="0"/>
          <a:chOff x="0" y="0"/>
          <a:chExt cx="0" cy="0"/>
        </a:xfrm>
      </p:grpSpPr>
      <p:grpSp>
        <p:nvGrpSpPr>
          <p:cNvPr id="147" name="Group 125"/>
          <p:cNvGrpSpPr>
            <a:grpSpLocks noChangeAspect="1"/>
          </p:cNvGrpSpPr>
          <p:nvPr userDrawn="1"/>
        </p:nvGrpSpPr>
        <p:grpSpPr bwMode="auto">
          <a:xfrm>
            <a:off x="0" y="0"/>
            <a:ext cx="9144000" cy="5143500"/>
            <a:chOff x="-4984" y="-2767"/>
            <a:chExt cx="15728" cy="8774"/>
          </a:xfrm>
        </p:grpSpPr>
        <p:sp>
          <p:nvSpPr>
            <p:cNvPr id="149" name="Freeform 126"/>
            <p:cNvSpPr>
              <a:spLocks noEditPoints="1"/>
            </p:cNvSpPr>
            <p:nvPr userDrawn="1"/>
          </p:nvSpPr>
          <p:spPr bwMode="auto">
            <a:xfrm>
              <a:off x="-4820" y="-2767"/>
              <a:ext cx="15400" cy="325"/>
            </a:xfrm>
            <a:custGeom>
              <a:avLst/>
              <a:gdLst>
                <a:gd name="T0" fmla="*/ 1212 w 15400"/>
                <a:gd name="T1" fmla="*/ 0 h 325"/>
                <a:gd name="T2" fmla="*/ 0 w 15400"/>
                <a:gd name="T3" fmla="*/ 0 h 325"/>
                <a:gd name="T4" fmla="*/ 0 w 15400"/>
                <a:gd name="T5" fmla="*/ 325 h 325"/>
                <a:gd name="T6" fmla="*/ 1212 w 15400"/>
                <a:gd name="T7" fmla="*/ 325 h 325"/>
                <a:gd name="T8" fmla="*/ 1212 w 15400"/>
                <a:gd name="T9" fmla="*/ 0 h 325"/>
                <a:gd name="T10" fmla="*/ 2502 w 15400"/>
                <a:gd name="T11" fmla="*/ 0 h 325"/>
                <a:gd name="T12" fmla="*/ 1294 w 15400"/>
                <a:gd name="T13" fmla="*/ 0 h 325"/>
                <a:gd name="T14" fmla="*/ 1294 w 15400"/>
                <a:gd name="T15" fmla="*/ 325 h 325"/>
                <a:gd name="T16" fmla="*/ 2502 w 15400"/>
                <a:gd name="T17" fmla="*/ 325 h 325"/>
                <a:gd name="T18" fmla="*/ 2502 w 15400"/>
                <a:gd name="T19" fmla="*/ 0 h 325"/>
                <a:gd name="T20" fmla="*/ 3791 w 15400"/>
                <a:gd name="T21" fmla="*/ 0 h 325"/>
                <a:gd name="T22" fmla="*/ 2584 w 15400"/>
                <a:gd name="T23" fmla="*/ 0 h 325"/>
                <a:gd name="T24" fmla="*/ 2584 w 15400"/>
                <a:gd name="T25" fmla="*/ 325 h 325"/>
                <a:gd name="T26" fmla="*/ 3791 w 15400"/>
                <a:gd name="T27" fmla="*/ 325 h 325"/>
                <a:gd name="T28" fmla="*/ 3791 w 15400"/>
                <a:gd name="T29" fmla="*/ 0 h 325"/>
                <a:gd name="T30" fmla="*/ 5081 w 15400"/>
                <a:gd name="T31" fmla="*/ 0 h 325"/>
                <a:gd name="T32" fmla="*/ 3872 w 15400"/>
                <a:gd name="T33" fmla="*/ 0 h 325"/>
                <a:gd name="T34" fmla="*/ 3872 w 15400"/>
                <a:gd name="T35" fmla="*/ 325 h 325"/>
                <a:gd name="T36" fmla="*/ 5081 w 15400"/>
                <a:gd name="T37" fmla="*/ 325 h 325"/>
                <a:gd name="T38" fmla="*/ 5081 w 15400"/>
                <a:gd name="T39" fmla="*/ 0 h 325"/>
                <a:gd name="T40" fmla="*/ 6369 w 15400"/>
                <a:gd name="T41" fmla="*/ 0 h 325"/>
                <a:gd name="T42" fmla="*/ 5163 w 15400"/>
                <a:gd name="T43" fmla="*/ 0 h 325"/>
                <a:gd name="T44" fmla="*/ 5163 w 15400"/>
                <a:gd name="T45" fmla="*/ 325 h 325"/>
                <a:gd name="T46" fmla="*/ 6369 w 15400"/>
                <a:gd name="T47" fmla="*/ 325 h 325"/>
                <a:gd name="T48" fmla="*/ 6369 w 15400"/>
                <a:gd name="T49" fmla="*/ 0 h 325"/>
                <a:gd name="T50" fmla="*/ 7659 w 15400"/>
                <a:gd name="T51" fmla="*/ 0 h 325"/>
                <a:gd name="T52" fmla="*/ 6451 w 15400"/>
                <a:gd name="T53" fmla="*/ 0 h 325"/>
                <a:gd name="T54" fmla="*/ 6451 w 15400"/>
                <a:gd name="T55" fmla="*/ 325 h 325"/>
                <a:gd name="T56" fmla="*/ 7659 w 15400"/>
                <a:gd name="T57" fmla="*/ 325 h 325"/>
                <a:gd name="T58" fmla="*/ 7659 w 15400"/>
                <a:gd name="T59" fmla="*/ 0 h 325"/>
                <a:gd name="T60" fmla="*/ 8949 w 15400"/>
                <a:gd name="T61" fmla="*/ 0 h 325"/>
                <a:gd name="T62" fmla="*/ 7741 w 15400"/>
                <a:gd name="T63" fmla="*/ 0 h 325"/>
                <a:gd name="T64" fmla="*/ 7741 w 15400"/>
                <a:gd name="T65" fmla="*/ 325 h 325"/>
                <a:gd name="T66" fmla="*/ 8949 w 15400"/>
                <a:gd name="T67" fmla="*/ 325 h 325"/>
                <a:gd name="T68" fmla="*/ 8949 w 15400"/>
                <a:gd name="T69" fmla="*/ 0 h 325"/>
                <a:gd name="T70" fmla="*/ 10237 w 15400"/>
                <a:gd name="T71" fmla="*/ 0 h 325"/>
                <a:gd name="T72" fmla="*/ 9031 w 15400"/>
                <a:gd name="T73" fmla="*/ 0 h 325"/>
                <a:gd name="T74" fmla="*/ 9031 w 15400"/>
                <a:gd name="T75" fmla="*/ 325 h 325"/>
                <a:gd name="T76" fmla="*/ 10237 w 15400"/>
                <a:gd name="T77" fmla="*/ 325 h 325"/>
                <a:gd name="T78" fmla="*/ 10237 w 15400"/>
                <a:gd name="T79" fmla="*/ 0 h 325"/>
                <a:gd name="T80" fmla="*/ 11528 w 15400"/>
                <a:gd name="T81" fmla="*/ 0 h 325"/>
                <a:gd name="T82" fmla="*/ 10319 w 15400"/>
                <a:gd name="T83" fmla="*/ 0 h 325"/>
                <a:gd name="T84" fmla="*/ 10319 w 15400"/>
                <a:gd name="T85" fmla="*/ 325 h 325"/>
                <a:gd name="T86" fmla="*/ 11528 w 15400"/>
                <a:gd name="T87" fmla="*/ 325 h 325"/>
                <a:gd name="T88" fmla="*/ 11528 w 15400"/>
                <a:gd name="T89" fmla="*/ 0 h 325"/>
                <a:gd name="T90" fmla="*/ 12816 w 15400"/>
                <a:gd name="T91" fmla="*/ 0 h 325"/>
                <a:gd name="T92" fmla="*/ 11610 w 15400"/>
                <a:gd name="T93" fmla="*/ 0 h 325"/>
                <a:gd name="T94" fmla="*/ 11610 w 15400"/>
                <a:gd name="T95" fmla="*/ 325 h 325"/>
                <a:gd name="T96" fmla="*/ 12816 w 15400"/>
                <a:gd name="T97" fmla="*/ 325 h 325"/>
                <a:gd name="T98" fmla="*/ 12816 w 15400"/>
                <a:gd name="T99" fmla="*/ 0 h 325"/>
                <a:gd name="T100" fmla="*/ 14106 w 15400"/>
                <a:gd name="T101" fmla="*/ 0 h 325"/>
                <a:gd name="T102" fmla="*/ 12898 w 15400"/>
                <a:gd name="T103" fmla="*/ 0 h 325"/>
                <a:gd name="T104" fmla="*/ 12898 w 15400"/>
                <a:gd name="T105" fmla="*/ 325 h 325"/>
                <a:gd name="T106" fmla="*/ 14106 w 15400"/>
                <a:gd name="T107" fmla="*/ 325 h 325"/>
                <a:gd name="T108" fmla="*/ 14106 w 15400"/>
                <a:gd name="T109" fmla="*/ 0 h 325"/>
                <a:gd name="T110" fmla="*/ 15400 w 15400"/>
                <a:gd name="T111" fmla="*/ 0 h 325"/>
                <a:gd name="T112" fmla="*/ 14188 w 15400"/>
                <a:gd name="T113" fmla="*/ 0 h 325"/>
                <a:gd name="T114" fmla="*/ 14188 w 15400"/>
                <a:gd name="T115" fmla="*/ 325 h 325"/>
                <a:gd name="T116" fmla="*/ 15400 w 15400"/>
                <a:gd name="T117" fmla="*/ 325 h 325"/>
                <a:gd name="T118" fmla="*/ 15400 w 15400"/>
                <a:gd name="T119"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00" h="325">
                  <a:moveTo>
                    <a:pt x="1212" y="0"/>
                  </a:moveTo>
                  <a:lnTo>
                    <a:pt x="0" y="0"/>
                  </a:lnTo>
                  <a:lnTo>
                    <a:pt x="0" y="325"/>
                  </a:lnTo>
                  <a:lnTo>
                    <a:pt x="1212" y="325"/>
                  </a:lnTo>
                  <a:lnTo>
                    <a:pt x="1212" y="0"/>
                  </a:lnTo>
                  <a:close/>
                  <a:moveTo>
                    <a:pt x="2502" y="0"/>
                  </a:moveTo>
                  <a:lnTo>
                    <a:pt x="1294" y="0"/>
                  </a:lnTo>
                  <a:lnTo>
                    <a:pt x="1294" y="325"/>
                  </a:lnTo>
                  <a:lnTo>
                    <a:pt x="2502" y="325"/>
                  </a:lnTo>
                  <a:lnTo>
                    <a:pt x="2502" y="0"/>
                  </a:lnTo>
                  <a:close/>
                  <a:moveTo>
                    <a:pt x="3791" y="0"/>
                  </a:moveTo>
                  <a:lnTo>
                    <a:pt x="2584" y="0"/>
                  </a:lnTo>
                  <a:lnTo>
                    <a:pt x="2584" y="325"/>
                  </a:lnTo>
                  <a:lnTo>
                    <a:pt x="3791" y="325"/>
                  </a:lnTo>
                  <a:lnTo>
                    <a:pt x="3791" y="0"/>
                  </a:lnTo>
                  <a:close/>
                  <a:moveTo>
                    <a:pt x="5081" y="0"/>
                  </a:moveTo>
                  <a:lnTo>
                    <a:pt x="3872" y="0"/>
                  </a:lnTo>
                  <a:lnTo>
                    <a:pt x="3872" y="325"/>
                  </a:lnTo>
                  <a:lnTo>
                    <a:pt x="5081" y="325"/>
                  </a:lnTo>
                  <a:lnTo>
                    <a:pt x="5081" y="0"/>
                  </a:lnTo>
                  <a:close/>
                  <a:moveTo>
                    <a:pt x="6369" y="0"/>
                  </a:moveTo>
                  <a:lnTo>
                    <a:pt x="5163" y="0"/>
                  </a:lnTo>
                  <a:lnTo>
                    <a:pt x="5163" y="325"/>
                  </a:lnTo>
                  <a:lnTo>
                    <a:pt x="6369" y="325"/>
                  </a:lnTo>
                  <a:lnTo>
                    <a:pt x="6369" y="0"/>
                  </a:lnTo>
                  <a:close/>
                  <a:moveTo>
                    <a:pt x="7659" y="0"/>
                  </a:moveTo>
                  <a:lnTo>
                    <a:pt x="6451" y="0"/>
                  </a:lnTo>
                  <a:lnTo>
                    <a:pt x="6451" y="325"/>
                  </a:lnTo>
                  <a:lnTo>
                    <a:pt x="7659" y="325"/>
                  </a:lnTo>
                  <a:lnTo>
                    <a:pt x="7659" y="0"/>
                  </a:lnTo>
                  <a:close/>
                  <a:moveTo>
                    <a:pt x="8949" y="0"/>
                  </a:moveTo>
                  <a:lnTo>
                    <a:pt x="7741" y="0"/>
                  </a:lnTo>
                  <a:lnTo>
                    <a:pt x="7741" y="325"/>
                  </a:lnTo>
                  <a:lnTo>
                    <a:pt x="8949" y="325"/>
                  </a:lnTo>
                  <a:lnTo>
                    <a:pt x="8949" y="0"/>
                  </a:lnTo>
                  <a:close/>
                  <a:moveTo>
                    <a:pt x="10237" y="0"/>
                  </a:moveTo>
                  <a:lnTo>
                    <a:pt x="9031" y="0"/>
                  </a:lnTo>
                  <a:lnTo>
                    <a:pt x="9031" y="325"/>
                  </a:lnTo>
                  <a:lnTo>
                    <a:pt x="10237" y="325"/>
                  </a:lnTo>
                  <a:lnTo>
                    <a:pt x="10237" y="0"/>
                  </a:lnTo>
                  <a:close/>
                  <a:moveTo>
                    <a:pt x="11528" y="0"/>
                  </a:moveTo>
                  <a:lnTo>
                    <a:pt x="10319" y="0"/>
                  </a:lnTo>
                  <a:lnTo>
                    <a:pt x="10319" y="325"/>
                  </a:lnTo>
                  <a:lnTo>
                    <a:pt x="11528" y="325"/>
                  </a:lnTo>
                  <a:lnTo>
                    <a:pt x="11528" y="0"/>
                  </a:lnTo>
                  <a:close/>
                  <a:moveTo>
                    <a:pt x="12816" y="0"/>
                  </a:moveTo>
                  <a:lnTo>
                    <a:pt x="11610" y="0"/>
                  </a:lnTo>
                  <a:lnTo>
                    <a:pt x="11610" y="325"/>
                  </a:lnTo>
                  <a:lnTo>
                    <a:pt x="12816" y="325"/>
                  </a:lnTo>
                  <a:lnTo>
                    <a:pt x="12816" y="0"/>
                  </a:lnTo>
                  <a:close/>
                  <a:moveTo>
                    <a:pt x="14106" y="0"/>
                  </a:moveTo>
                  <a:lnTo>
                    <a:pt x="12898" y="0"/>
                  </a:lnTo>
                  <a:lnTo>
                    <a:pt x="12898" y="325"/>
                  </a:lnTo>
                  <a:lnTo>
                    <a:pt x="14106" y="325"/>
                  </a:lnTo>
                  <a:lnTo>
                    <a:pt x="14106" y="0"/>
                  </a:lnTo>
                  <a:close/>
                  <a:moveTo>
                    <a:pt x="15400" y="0"/>
                  </a:moveTo>
                  <a:lnTo>
                    <a:pt x="14188" y="0"/>
                  </a:lnTo>
                  <a:lnTo>
                    <a:pt x="14188" y="325"/>
                  </a:lnTo>
                  <a:lnTo>
                    <a:pt x="15400" y="325"/>
                  </a:lnTo>
                  <a:lnTo>
                    <a:pt x="15400" y="0"/>
                  </a:lnTo>
                  <a:close/>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127"/>
            <p:cNvSpPr>
              <a:spLocks noEditPoints="1"/>
            </p:cNvSpPr>
            <p:nvPr userDrawn="1"/>
          </p:nvSpPr>
          <p:spPr bwMode="auto">
            <a:xfrm>
              <a:off x="-4820" y="-2767"/>
              <a:ext cx="15400" cy="325"/>
            </a:xfrm>
            <a:custGeom>
              <a:avLst/>
              <a:gdLst>
                <a:gd name="T0" fmla="*/ 1212 w 15400"/>
                <a:gd name="T1" fmla="*/ 0 h 325"/>
                <a:gd name="T2" fmla="*/ 0 w 15400"/>
                <a:gd name="T3" fmla="*/ 0 h 325"/>
                <a:gd name="T4" fmla="*/ 0 w 15400"/>
                <a:gd name="T5" fmla="*/ 325 h 325"/>
                <a:gd name="T6" fmla="*/ 1212 w 15400"/>
                <a:gd name="T7" fmla="*/ 325 h 325"/>
                <a:gd name="T8" fmla="*/ 1212 w 15400"/>
                <a:gd name="T9" fmla="*/ 0 h 325"/>
                <a:gd name="T10" fmla="*/ 2502 w 15400"/>
                <a:gd name="T11" fmla="*/ 0 h 325"/>
                <a:gd name="T12" fmla="*/ 1294 w 15400"/>
                <a:gd name="T13" fmla="*/ 0 h 325"/>
                <a:gd name="T14" fmla="*/ 1294 w 15400"/>
                <a:gd name="T15" fmla="*/ 325 h 325"/>
                <a:gd name="T16" fmla="*/ 2502 w 15400"/>
                <a:gd name="T17" fmla="*/ 325 h 325"/>
                <a:gd name="T18" fmla="*/ 2502 w 15400"/>
                <a:gd name="T19" fmla="*/ 0 h 325"/>
                <a:gd name="T20" fmla="*/ 3791 w 15400"/>
                <a:gd name="T21" fmla="*/ 0 h 325"/>
                <a:gd name="T22" fmla="*/ 2584 w 15400"/>
                <a:gd name="T23" fmla="*/ 0 h 325"/>
                <a:gd name="T24" fmla="*/ 2584 w 15400"/>
                <a:gd name="T25" fmla="*/ 325 h 325"/>
                <a:gd name="T26" fmla="*/ 3791 w 15400"/>
                <a:gd name="T27" fmla="*/ 325 h 325"/>
                <a:gd name="T28" fmla="*/ 3791 w 15400"/>
                <a:gd name="T29" fmla="*/ 0 h 325"/>
                <a:gd name="T30" fmla="*/ 5081 w 15400"/>
                <a:gd name="T31" fmla="*/ 0 h 325"/>
                <a:gd name="T32" fmla="*/ 3872 w 15400"/>
                <a:gd name="T33" fmla="*/ 0 h 325"/>
                <a:gd name="T34" fmla="*/ 3872 w 15400"/>
                <a:gd name="T35" fmla="*/ 325 h 325"/>
                <a:gd name="T36" fmla="*/ 5081 w 15400"/>
                <a:gd name="T37" fmla="*/ 325 h 325"/>
                <a:gd name="T38" fmla="*/ 5081 w 15400"/>
                <a:gd name="T39" fmla="*/ 0 h 325"/>
                <a:gd name="T40" fmla="*/ 6369 w 15400"/>
                <a:gd name="T41" fmla="*/ 0 h 325"/>
                <a:gd name="T42" fmla="*/ 5163 w 15400"/>
                <a:gd name="T43" fmla="*/ 0 h 325"/>
                <a:gd name="T44" fmla="*/ 5163 w 15400"/>
                <a:gd name="T45" fmla="*/ 325 h 325"/>
                <a:gd name="T46" fmla="*/ 6369 w 15400"/>
                <a:gd name="T47" fmla="*/ 325 h 325"/>
                <a:gd name="T48" fmla="*/ 6369 w 15400"/>
                <a:gd name="T49" fmla="*/ 0 h 325"/>
                <a:gd name="T50" fmla="*/ 7659 w 15400"/>
                <a:gd name="T51" fmla="*/ 0 h 325"/>
                <a:gd name="T52" fmla="*/ 6451 w 15400"/>
                <a:gd name="T53" fmla="*/ 0 h 325"/>
                <a:gd name="T54" fmla="*/ 6451 w 15400"/>
                <a:gd name="T55" fmla="*/ 325 h 325"/>
                <a:gd name="T56" fmla="*/ 7659 w 15400"/>
                <a:gd name="T57" fmla="*/ 325 h 325"/>
                <a:gd name="T58" fmla="*/ 7659 w 15400"/>
                <a:gd name="T59" fmla="*/ 0 h 325"/>
                <a:gd name="T60" fmla="*/ 8949 w 15400"/>
                <a:gd name="T61" fmla="*/ 0 h 325"/>
                <a:gd name="T62" fmla="*/ 7741 w 15400"/>
                <a:gd name="T63" fmla="*/ 0 h 325"/>
                <a:gd name="T64" fmla="*/ 7741 w 15400"/>
                <a:gd name="T65" fmla="*/ 325 h 325"/>
                <a:gd name="T66" fmla="*/ 8949 w 15400"/>
                <a:gd name="T67" fmla="*/ 325 h 325"/>
                <a:gd name="T68" fmla="*/ 8949 w 15400"/>
                <a:gd name="T69" fmla="*/ 0 h 325"/>
                <a:gd name="T70" fmla="*/ 10237 w 15400"/>
                <a:gd name="T71" fmla="*/ 0 h 325"/>
                <a:gd name="T72" fmla="*/ 9031 w 15400"/>
                <a:gd name="T73" fmla="*/ 0 h 325"/>
                <a:gd name="T74" fmla="*/ 9031 w 15400"/>
                <a:gd name="T75" fmla="*/ 325 h 325"/>
                <a:gd name="T76" fmla="*/ 10237 w 15400"/>
                <a:gd name="T77" fmla="*/ 325 h 325"/>
                <a:gd name="T78" fmla="*/ 10237 w 15400"/>
                <a:gd name="T79" fmla="*/ 0 h 325"/>
                <a:gd name="T80" fmla="*/ 11528 w 15400"/>
                <a:gd name="T81" fmla="*/ 0 h 325"/>
                <a:gd name="T82" fmla="*/ 10319 w 15400"/>
                <a:gd name="T83" fmla="*/ 0 h 325"/>
                <a:gd name="T84" fmla="*/ 10319 w 15400"/>
                <a:gd name="T85" fmla="*/ 325 h 325"/>
                <a:gd name="T86" fmla="*/ 11528 w 15400"/>
                <a:gd name="T87" fmla="*/ 325 h 325"/>
                <a:gd name="T88" fmla="*/ 11528 w 15400"/>
                <a:gd name="T89" fmla="*/ 0 h 325"/>
                <a:gd name="T90" fmla="*/ 12816 w 15400"/>
                <a:gd name="T91" fmla="*/ 0 h 325"/>
                <a:gd name="T92" fmla="*/ 11610 w 15400"/>
                <a:gd name="T93" fmla="*/ 0 h 325"/>
                <a:gd name="T94" fmla="*/ 11610 w 15400"/>
                <a:gd name="T95" fmla="*/ 325 h 325"/>
                <a:gd name="T96" fmla="*/ 12816 w 15400"/>
                <a:gd name="T97" fmla="*/ 325 h 325"/>
                <a:gd name="T98" fmla="*/ 12816 w 15400"/>
                <a:gd name="T99" fmla="*/ 0 h 325"/>
                <a:gd name="T100" fmla="*/ 14106 w 15400"/>
                <a:gd name="T101" fmla="*/ 0 h 325"/>
                <a:gd name="T102" fmla="*/ 12898 w 15400"/>
                <a:gd name="T103" fmla="*/ 0 h 325"/>
                <a:gd name="T104" fmla="*/ 12898 w 15400"/>
                <a:gd name="T105" fmla="*/ 325 h 325"/>
                <a:gd name="T106" fmla="*/ 14106 w 15400"/>
                <a:gd name="T107" fmla="*/ 325 h 325"/>
                <a:gd name="T108" fmla="*/ 14106 w 15400"/>
                <a:gd name="T109" fmla="*/ 0 h 325"/>
                <a:gd name="T110" fmla="*/ 15400 w 15400"/>
                <a:gd name="T111" fmla="*/ 0 h 325"/>
                <a:gd name="T112" fmla="*/ 14188 w 15400"/>
                <a:gd name="T113" fmla="*/ 0 h 325"/>
                <a:gd name="T114" fmla="*/ 14188 w 15400"/>
                <a:gd name="T115" fmla="*/ 325 h 325"/>
                <a:gd name="T116" fmla="*/ 15400 w 15400"/>
                <a:gd name="T117" fmla="*/ 325 h 325"/>
                <a:gd name="T118" fmla="*/ 15400 w 15400"/>
                <a:gd name="T119"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00" h="325">
                  <a:moveTo>
                    <a:pt x="1212" y="0"/>
                  </a:moveTo>
                  <a:lnTo>
                    <a:pt x="0" y="0"/>
                  </a:lnTo>
                  <a:lnTo>
                    <a:pt x="0" y="325"/>
                  </a:lnTo>
                  <a:lnTo>
                    <a:pt x="1212" y="325"/>
                  </a:lnTo>
                  <a:lnTo>
                    <a:pt x="1212" y="0"/>
                  </a:lnTo>
                  <a:moveTo>
                    <a:pt x="2502" y="0"/>
                  </a:moveTo>
                  <a:lnTo>
                    <a:pt x="1294" y="0"/>
                  </a:lnTo>
                  <a:lnTo>
                    <a:pt x="1294" y="325"/>
                  </a:lnTo>
                  <a:lnTo>
                    <a:pt x="2502" y="325"/>
                  </a:lnTo>
                  <a:lnTo>
                    <a:pt x="2502" y="0"/>
                  </a:lnTo>
                  <a:moveTo>
                    <a:pt x="3791" y="0"/>
                  </a:moveTo>
                  <a:lnTo>
                    <a:pt x="2584" y="0"/>
                  </a:lnTo>
                  <a:lnTo>
                    <a:pt x="2584" y="325"/>
                  </a:lnTo>
                  <a:lnTo>
                    <a:pt x="3791" y="325"/>
                  </a:lnTo>
                  <a:lnTo>
                    <a:pt x="3791" y="0"/>
                  </a:lnTo>
                  <a:moveTo>
                    <a:pt x="5081" y="0"/>
                  </a:moveTo>
                  <a:lnTo>
                    <a:pt x="3872" y="0"/>
                  </a:lnTo>
                  <a:lnTo>
                    <a:pt x="3872" y="325"/>
                  </a:lnTo>
                  <a:lnTo>
                    <a:pt x="5081" y="325"/>
                  </a:lnTo>
                  <a:lnTo>
                    <a:pt x="5081" y="0"/>
                  </a:lnTo>
                  <a:moveTo>
                    <a:pt x="6369" y="0"/>
                  </a:moveTo>
                  <a:lnTo>
                    <a:pt x="5163" y="0"/>
                  </a:lnTo>
                  <a:lnTo>
                    <a:pt x="5163" y="325"/>
                  </a:lnTo>
                  <a:lnTo>
                    <a:pt x="6369" y="325"/>
                  </a:lnTo>
                  <a:lnTo>
                    <a:pt x="6369" y="0"/>
                  </a:lnTo>
                  <a:moveTo>
                    <a:pt x="7659" y="0"/>
                  </a:moveTo>
                  <a:lnTo>
                    <a:pt x="6451" y="0"/>
                  </a:lnTo>
                  <a:lnTo>
                    <a:pt x="6451" y="325"/>
                  </a:lnTo>
                  <a:lnTo>
                    <a:pt x="7659" y="325"/>
                  </a:lnTo>
                  <a:lnTo>
                    <a:pt x="7659" y="0"/>
                  </a:lnTo>
                  <a:moveTo>
                    <a:pt x="8949" y="0"/>
                  </a:moveTo>
                  <a:lnTo>
                    <a:pt x="7741" y="0"/>
                  </a:lnTo>
                  <a:lnTo>
                    <a:pt x="7741" y="325"/>
                  </a:lnTo>
                  <a:lnTo>
                    <a:pt x="8949" y="325"/>
                  </a:lnTo>
                  <a:lnTo>
                    <a:pt x="8949" y="0"/>
                  </a:lnTo>
                  <a:moveTo>
                    <a:pt x="10237" y="0"/>
                  </a:moveTo>
                  <a:lnTo>
                    <a:pt x="9031" y="0"/>
                  </a:lnTo>
                  <a:lnTo>
                    <a:pt x="9031" y="325"/>
                  </a:lnTo>
                  <a:lnTo>
                    <a:pt x="10237" y="325"/>
                  </a:lnTo>
                  <a:lnTo>
                    <a:pt x="10237" y="0"/>
                  </a:lnTo>
                  <a:moveTo>
                    <a:pt x="11528" y="0"/>
                  </a:moveTo>
                  <a:lnTo>
                    <a:pt x="10319" y="0"/>
                  </a:lnTo>
                  <a:lnTo>
                    <a:pt x="10319" y="325"/>
                  </a:lnTo>
                  <a:lnTo>
                    <a:pt x="11528" y="325"/>
                  </a:lnTo>
                  <a:lnTo>
                    <a:pt x="11528" y="0"/>
                  </a:lnTo>
                  <a:moveTo>
                    <a:pt x="12816" y="0"/>
                  </a:moveTo>
                  <a:lnTo>
                    <a:pt x="11610" y="0"/>
                  </a:lnTo>
                  <a:lnTo>
                    <a:pt x="11610" y="325"/>
                  </a:lnTo>
                  <a:lnTo>
                    <a:pt x="12816" y="325"/>
                  </a:lnTo>
                  <a:lnTo>
                    <a:pt x="12816" y="0"/>
                  </a:lnTo>
                  <a:moveTo>
                    <a:pt x="14106" y="0"/>
                  </a:moveTo>
                  <a:lnTo>
                    <a:pt x="12898" y="0"/>
                  </a:lnTo>
                  <a:lnTo>
                    <a:pt x="12898" y="325"/>
                  </a:lnTo>
                  <a:lnTo>
                    <a:pt x="14106" y="325"/>
                  </a:lnTo>
                  <a:lnTo>
                    <a:pt x="14106" y="0"/>
                  </a:lnTo>
                  <a:moveTo>
                    <a:pt x="15400" y="0"/>
                  </a:moveTo>
                  <a:lnTo>
                    <a:pt x="14188" y="0"/>
                  </a:lnTo>
                  <a:lnTo>
                    <a:pt x="14188" y="325"/>
                  </a:lnTo>
                  <a:lnTo>
                    <a:pt x="15400" y="325"/>
                  </a:lnTo>
                  <a:lnTo>
                    <a:pt x="15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128"/>
            <p:cNvSpPr>
              <a:spLocks/>
            </p:cNvSpPr>
            <p:nvPr userDrawn="1"/>
          </p:nvSpPr>
          <p:spPr bwMode="auto">
            <a:xfrm>
              <a:off x="-4984" y="5682"/>
              <a:ext cx="15728" cy="325"/>
            </a:xfrm>
            <a:custGeom>
              <a:avLst/>
              <a:gdLst>
                <a:gd name="T0" fmla="*/ 15564 w 15728"/>
                <a:gd name="T1" fmla="*/ 0 h 325"/>
                <a:gd name="T2" fmla="*/ 14352 w 15728"/>
                <a:gd name="T3" fmla="*/ 0 h 325"/>
                <a:gd name="T4" fmla="*/ 14352 w 15728"/>
                <a:gd name="T5" fmla="*/ 325 h 325"/>
                <a:gd name="T6" fmla="*/ 14270 w 15728"/>
                <a:gd name="T7" fmla="*/ 325 h 325"/>
                <a:gd name="T8" fmla="*/ 14270 w 15728"/>
                <a:gd name="T9" fmla="*/ 0 h 325"/>
                <a:gd name="T10" fmla="*/ 13062 w 15728"/>
                <a:gd name="T11" fmla="*/ 0 h 325"/>
                <a:gd name="T12" fmla="*/ 13062 w 15728"/>
                <a:gd name="T13" fmla="*/ 325 h 325"/>
                <a:gd name="T14" fmla="*/ 12980 w 15728"/>
                <a:gd name="T15" fmla="*/ 325 h 325"/>
                <a:gd name="T16" fmla="*/ 12980 w 15728"/>
                <a:gd name="T17" fmla="*/ 0 h 325"/>
                <a:gd name="T18" fmla="*/ 11774 w 15728"/>
                <a:gd name="T19" fmla="*/ 0 h 325"/>
                <a:gd name="T20" fmla="*/ 11774 w 15728"/>
                <a:gd name="T21" fmla="*/ 325 h 325"/>
                <a:gd name="T22" fmla="*/ 11692 w 15728"/>
                <a:gd name="T23" fmla="*/ 325 h 325"/>
                <a:gd name="T24" fmla="*/ 11692 w 15728"/>
                <a:gd name="T25" fmla="*/ 0 h 325"/>
                <a:gd name="T26" fmla="*/ 10483 w 15728"/>
                <a:gd name="T27" fmla="*/ 0 h 325"/>
                <a:gd name="T28" fmla="*/ 10483 w 15728"/>
                <a:gd name="T29" fmla="*/ 325 h 325"/>
                <a:gd name="T30" fmla="*/ 10401 w 15728"/>
                <a:gd name="T31" fmla="*/ 325 h 325"/>
                <a:gd name="T32" fmla="*/ 10401 w 15728"/>
                <a:gd name="T33" fmla="*/ 0 h 325"/>
                <a:gd name="T34" fmla="*/ 9195 w 15728"/>
                <a:gd name="T35" fmla="*/ 0 h 325"/>
                <a:gd name="T36" fmla="*/ 9195 w 15728"/>
                <a:gd name="T37" fmla="*/ 325 h 325"/>
                <a:gd name="T38" fmla="*/ 9113 w 15728"/>
                <a:gd name="T39" fmla="*/ 325 h 325"/>
                <a:gd name="T40" fmla="*/ 9113 w 15728"/>
                <a:gd name="T41" fmla="*/ 0 h 325"/>
                <a:gd name="T42" fmla="*/ 7905 w 15728"/>
                <a:gd name="T43" fmla="*/ 0 h 325"/>
                <a:gd name="T44" fmla="*/ 7905 w 15728"/>
                <a:gd name="T45" fmla="*/ 325 h 325"/>
                <a:gd name="T46" fmla="*/ 7823 w 15728"/>
                <a:gd name="T47" fmla="*/ 325 h 325"/>
                <a:gd name="T48" fmla="*/ 7823 w 15728"/>
                <a:gd name="T49" fmla="*/ 0 h 325"/>
                <a:gd name="T50" fmla="*/ 6615 w 15728"/>
                <a:gd name="T51" fmla="*/ 0 h 325"/>
                <a:gd name="T52" fmla="*/ 6615 w 15728"/>
                <a:gd name="T53" fmla="*/ 325 h 325"/>
                <a:gd name="T54" fmla="*/ 6533 w 15728"/>
                <a:gd name="T55" fmla="*/ 325 h 325"/>
                <a:gd name="T56" fmla="*/ 6533 w 15728"/>
                <a:gd name="T57" fmla="*/ 0 h 325"/>
                <a:gd name="T58" fmla="*/ 5327 w 15728"/>
                <a:gd name="T59" fmla="*/ 0 h 325"/>
                <a:gd name="T60" fmla="*/ 5327 w 15728"/>
                <a:gd name="T61" fmla="*/ 325 h 325"/>
                <a:gd name="T62" fmla="*/ 5245 w 15728"/>
                <a:gd name="T63" fmla="*/ 325 h 325"/>
                <a:gd name="T64" fmla="*/ 5245 w 15728"/>
                <a:gd name="T65" fmla="*/ 0 h 325"/>
                <a:gd name="T66" fmla="*/ 4036 w 15728"/>
                <a:gd name="T67" fmla="*/ 0 h 325"/>
                <a:gd name="T68" fmla="*/ 4036 w 15728"/>
                <a:gd name="T69" fmla="*/ 325 h 325"/>
                <a:gd name="T70" fmla="*/ 3955 w 15728"/>
                <a:gd name="T71" fmla="*/ 325 h 325"/>
                <a:gd name="T72" fmla="*/ 3955 w 15728"/>
                <a:gd name="T73" fmla="*/ 0 h 325"/>
                <a:gd name="T74" fmla="*/ 2748 w 15728"/>
                <a:gd name="T75" fmla="*/ 0 h 325"/>
                <a:gd name="T76" fmla="*/ 2748 w 15728"/>
                <a:gd name="T77" fmla="*/ 325 h 325"/>
                <a:gd name="T78" fmla="*/ 2666 w 15728"/>
                <a:gd name="T79" fmla="*/ 325 h 325"/>
                <a:gd name="T80" fmla="*/ 2666 w 15728"/>
                <a:gd name="T81" fmla="*/ 0 h 325"/>
                <a:gd name="T82" fmla="*/ 1458 w 15728"/>
                <a:gd name="T83" fmla="*/ 0 h 325"/>
                <a:gd name="T84" fmla="*/ 1458 w 15728"/>
                <a:gd name="T85" fmla="*/ 325 h 325"/>
                <a:gd name="T86" fmla="*/ 1376 w 15728"/>
                <a:gd name="T87" fmla="*/ 325 h 325"/>
                <a:gd name="T88" fmla="*/ 1376 w 15728"/>
                <a:gd name="T89" fmla="*/ 0 h 325"/>
                <a:gd name="T90" fmla="*/ 164 w 15728"/>
                <a:gd name="T91" fmla="*/ 0 h 325"/>
                <a:gd name="T92" fmla="*/ 164 w 15728"/>
                <a:gd name="T93" fmla="*/ 325 h 325"/>
                <a:gd name="T94" fmla="*/ 0 w 15728"/>
                <a:gd name="T95" fmla="*/ 325 h 325"/>
                <a:gd name="T96" fmla="*/ 0 w 15728"/>
                <a:gd name="T97" fmla="*/ 0 h 325"/>
                <a:gd name="T98" fmla="*/ 0 w 15728"/>
                <a:gd name="T99" fmla="*/ 325 h 325"/>
                <a:gd name="T100" fmla="*/ 15728 w 15728"/>
                <a:gd name="T101" fmla="*/ 325 h 325"/>
                <a:gd name="T102" fmla="*/ 15564 w 15728"/>
                <a:gd name="T103" fmla="*/ 325 h 325"/>
                <a:gd name="T104" fmla="*/ 15564 w 15728"/>
                <a:gd name="T105"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728" h="325">
                  <a:moveTo>
                    <a:pt x="15564" y="0"/>
                  </a:moveTo>
                  <a:lnTo>
                    <a:pt x="14352" y="0"/>
                  </a:lnTo>
                  <a:lnTo>
                    <a:pt x="14352" y="325"/>
                  </a:lnTo>
                  <a:lnTo>
                    <a:pt x="14270" y="325"/>
                  </a:lnTo>
                  <a:lnTo>
                    <a:pt x="14270" y="0"/>
                  </a:lnTo>
                  <a:lnTo>
                    <a:pt x="13062" y="0"/>
                  </a:lnTo>
                  <a:lnTo>
                    <a:pt x="13062" y="325"/>
                  </a:lnTo>
                  <a:lnTo>
                    <a:pt x="12980" y="325"/>
                  </a:lnTo>
                  <a:lnTo>
                    <a:pt x="12980" y="0"/>
                  </a:lnTo>
                  <a:lnTo>
                    <a:pt x="11774" y="0"/>
                  </a:lnTo>
                  <a:lnTo>
                    <a:pt x="11774" y="325"/>
                  </a:lnTo>
                  <a:lnTo>
                    <a:pt x="11692" y="325"/>
                  </a:lnTo>
                  <a:lnTo>
                    <a:pt x="11692" y="0"/>
                  </a:lnTo>
                  <a:lnTo>
                    <a:pt x="10483" y="0"/>
                  </a:lnTo>
                  <a:lnTo>
                    <a:pt x="10483" y="325"/>
                  </a:lnTo>
                  <a:lnTo>
                    <a:pt x="10401" y="325"/>
                  </a:lnTo>
                  <a:lnTo>
                    <a:pt x="10401" y="0"/>
                  </a:lnTo>
                  <a:lnTo>
                    <a:pt x="9195" y="0"/>
                  </a:lnTo>
                  <a:lnTo>
                    <a:pt x="9195" y="325"/>
                  </a:lnTo>
                  <a:lnTo>
                    <a:pt x="9113" y="325"/>
                  </a:lnTo>
                  <a:lnTo>
                    <a:pt x="9113" y="0"/>
                  </a:lnTo>
                  <a:lnTo>
                    <a:pt x="7905" y="0"/>
                  </a:lnTo>
                  <a:lnTo>
                    <a:pt x="7905" y="325"/>
                  </a:lnTo>
                  <a:lnTo>
                    <a:pt x="7823" y="325"/>
                  </a:lnTo>
                  <a:lnTo>
                    <a:pt x="7823" y="0"/>
                  </a:lnTo>
                  <a:lnTo>
                    <a:pt x="6615" y="0"/>
                  </a:lnTo>
                  <a:lnTo>
                    <a:pt x="6615" y="325"/>
                  </a:lnTo>
                  <a:lnTo>
                    <a:pt x="6533" y="325"/>
                  </a:lnTo>
                  <a:lnTo>
                    <a:pt x="6533" y="0"/>
                  </a:lnTo>
                  <a:lnTo>
                    <a:pt x="5327" y="0"/>
                  </a:lnTo>
                  <a:lnTo>
                    <a:pt x="5327" y="325"/>
                  </a:lnTo>
                  <a:lnTo>
                    <a:pt x="5245" y="325"/>
                  </a:lnTo>
                  <a:lnTo>
                    <a:pt x="5245" y="0"/>
                  </a:lnTo>
                  <a:lnTo>
                    <a:pt x="4036" y="0"/>
                  </a:lnTo>
                  <a:lnTo>
                    <a:pt x="4036" y="325"/>
                  </a:lnTo>
                  <a:lnTo>
                    <a:pt x="3955" y="325"/>
                  </a:lnTo>
                  <a:lnTo>
                    <a:pt x="3955" y="0"/>
                  </a:lnTo>
                  <a:lnTo>
                    <a:pt x="2748" y="0"/>
                  </a:lnTo>
                  <a:lnTo>
                    <a:pt x="2748" y="325"/>
                  </a:lnTo>
                  <a:lnTo>
                    <a:pt x="2666" y="325"/>
                  </a:lnTo>
                  <a:lnTo>
                    <a:pt x="2666" y="0"/>
                  </a:lnTo>
                  <a:lnTo>
                    <a:pt x="1458" y="0"/>
                  </a:lnTo>
                  <a:lnTo>
                    <a:pt x="1458" y="325"/>
                  </a:lnTo>
                  <a:lnTo>
                    <a:pt x="1376" y="325"/>
                  </a:lnTo>
                  <a:lnTo>
                    <a:pt x="1376" y="0"/>
                  </a:lnTo>
                  <a:lnTo>
                    <a:pt x="164" y="0"/>
                  </a:lnTo>
                  <a:lnTo>
                    <a:pt x="164" y="325"/>
                  </a:lnTo>
                  <a:lnTo>
                    <a:pt x="0" y="325"/>
                  </a:lnTo>
                  <a:lnTo>
                    <a:pt x="0" y="0"/>
                  </a:lnTo>
                  <a:lnTo>
                    <a:pt x="0" y="325"/>
                  </a:lnTo>
                  <a:lnTo>
                    <a:pt x="15728" y="325"/>
                  </a:lnTo>
                  <a:lnTo>
                    <a:pt x="15564" y="325"/>
                  </a:lnTo>
                  <a:lnTo>
                    <a:pt x="15564" y="0"/>
                  </a:lnTo>
                  <a:close/>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129"/>
            <p:cNvSpPr>
              <a:spLocks/>
            </p:cNvSpPr>
            <p:nvPr userDrawn="1"/>
          </p:nvSpPr>
          <p:spPr bwMode="auto">
            <a:xfrm>
              <a:off x="-4984" y="5682"/>
              <a:ext cx="15728" cy="325"/>
            </a:xfrm>
            <a:custGeom>
              <a:avLst/>
              <a:gdLst>
                <a:gd name="T0" fmla="*/ 15564 w 15728"/>
                <a:gd name="T1" fmla="*/ 0 h 325"/>
                <a:gd name="T2" fmla="*/ 14352 w 15728"/>
                <a:gd name="T3" fmla="*/ 0 h 325"/>
                <a:gd name="T4" fmla="*/ 14352 w 15728"/>
                <a:gd name="T5" fmla="*/ 325 h 325"/>
                <a:gd name="T6" fmla="*/ 14270 w 15728"/>
                <a:gd name="T7" fmla="*/ 325 h 325"/>
                <a:gd name="T8" fmla="*/ 14270 w 15728"/>
                <a:gd name="T9" fmla="*/ 0 h 325"/>
                <a:gd name="T10" fmla="*/ 13062 w 15728"/>
                <a:gd name="T11" fmla="*/ 0 h 325"/>
                <a:gd name="T12" fmla="*/ 13062 w 15728"/>
                <a:gd name="T13" fmla="*/ 325 h 325"/>
                <a:gd name="T14" fmla="*/ 12980 w 15728"/>
                <a:gd name="T15" fmla="*/ 325 h 325"/>
                <a:gd name="T16" fmla="*/ 12980 w 15728"/>
                <a:gd name="T17" fmla="*/ 0 h 325"/>
                <a:gd name="T18" fmla="*/ 11774 w 15728"/>
                <a:gd name="T19" fmla="*/ 0 h 325"/>
                <a:gd name="T20" fmla="*/ 11774 w 15728"/>
                <a:gd name="T21" fmla="*/ 325 h 325"/>
                <a:gd name="T22" fmla="*/ 11692 w 15728"/>
                <a:gd name="T23" fmla="*/ 325 h 325"/>
                <a:gd name="T24" fmla="*/ 11692 w 15728"/>
                <a:gd name="T25" fmla="*/ 0 h 325"/>
                <a:gd name="T26" fmla="*/ 10483 w 15728"/>
                <a:gd name="T27" fmla="*/ 0 h 325"/>
                <a:gd name="T28" fmla="*/ 10483 w 15728"/>
                <a:gd name="T29" fmla="*/ 325 h 325"/>
                <a:gd name="T30" fmla="*/ 10401 w 15728"/>
                <a:gd name="T31" fmla="*/ 325 h 325"/>
                <a:gd name="T32" fmla="*/ 10401 w 15728"/>
                <a:gd name="T33" fmla="*/ 0 h 325"/>
                <a:gd name="T34" fmla="*/ 9195 w 15728"/>
                <a:gd name="T35" fmla="*/ 0 h 325"/>
                <a:gd name="T36" fmla="*/ 9195 w 15728"/>
                <a:gd name="T37" fmla="*/ 325 h 325"/>
                <a:gd name="T38" fmla="*/ 9113 w 15728"/>
                <a:gd name="T39" fmla="*/ 325 h 325"/>
                <a:gd name="T40" fmla="*/ 9113 w 15728"/>
                <a:gd name="T41" fmla="*/ 0 h 325"/>
                <a:gd name="T42" fmla="*/ 7905 w 15728"/>
                <a:gd name="T43" fmla="*/ 0 h 325"/>
                <a:gd name="T44" fmla="*/ 7905 w 15728"/>
                <a:gd name="T45" fmla="*/ 325 h 325"/>
                <a:gd name="T46" fmla="*/ 7823 w 15728"/>
                <a:gd name="T47" fmla="*/ 325 h 325"/>
                <a:gd name="T48" fmla="*/ 7823 w 15728"/>
                <a:gd name="T49" fmla="*/ 0 h 325"/>
                <a:gd name="T50" fmla="*/ 6615 w 15728"/>
                <a:gd name="T51" fmla="*/ 0 h 325"/>
                <a:gd name="T52" fmla="*/ 6615 w 15728"/>
                <a:gd name="T53" fmla="*/ 325 h 325"/>
                <a:gd name="T54" fmla="*/ 6533 w 15728"/>
                <a:gd name="T55" fmla="*/ 325 h 325"/>
                <a:gd name="T56" fmla="*/ 6533 w 15728"/>
                <a:gd name="T57" fmla="*/ 0 h 325"/>
                <a:gd name="T58" fmla="*/ 5327 w 15728"/>
                <a:gd name="T59" fmla="*/ 0 h 325"/>
                <a:gd name="T60" fmla="*/ 5327 w 15728"/>
                <a:gd name="T61" fmla="*/ 325 h 325"/>
                <a:gd name="T62" fmla="*/ 5245 w 15728"/>
                <a:gd name="T63" fmla="*/ 325 h 325"/>
                <a:gd name="T64" fmla="*/ 5245 w 15728"/>
                <a:gd name="T65" fmla="*/ 0 h 325"/>
                <a:gd name="T66" fmla="*/ 4036 w 15728"/>
                <a:gd name="T67" fmla="*/ 0 h 325"/>
                <a:gd name="T68" fmla="*/ 4036 w 15728"/>
                <a:gd name="T69" fmla="*/ 325 h 325"/>
                <a:gd name="T70" fmla="*/ 3955 w 15728"/>
                <a:gd name="T71" fmla="*/ 325 h 325"/>
                <a:gd name="T72" fmla="*/ 3955 w 15728"/>
                <a:gd name="T73" fmla="*/ 0 h 325"/>
                <a:gd name="T74" fmla="*/ 2748 w 15728"/>
                <a:gd name="T75" fmla="*/ 0 h 325"/>
                <a:gd name="T76" fmla="*/ 2748 w 15728"/>
                <a:gd name="T77" fmla="*/ 325 h 325"/>
                <a:gd name="T78" fmla="*/ 2666 w 15728"/>
                <a:gd name="T79" fmla="*/ 325 h 325"/>
                <a:gd name="T80" fmla="*/ 2666 w 15728"/>
                <a:gd name="T81" fmla="*/ 0 h 325"/>
                <a:gd name="T82" fmla="*/ 1458 w 15728"/>
                <a:gd name="T83" fmla="*/ 0 h 325"/>
                <a:gd name="T84" fmla="*/ 1458 w 15728"/>
                <a:gd name="T85" fmla="*/ 325 h 325"/>
                <a:gd name="T86" fmla="*/ 1376 w 15728"/>
                <a:gd name="T87" fmla="*/ 325 h 325"/>
                <a:gd name="T88" fmla="*/ 1376 w 15728"/>
                <a:gd name="T89" fmla="*/ 0 h 325"/>
                <a:gd name="T90" fmla="*/ 164 w 15728"/>
                <a:gd name="T91" fmla="*/ 0 h 325"/>
                <a:gd name="T92" fmla="*/ 164 w 15728"/>
                <a:gd name="T93" fmla="*/ 325 h 325"/>
                <a:gd name="T94" fmla="*/ 0 w 15728"/>
                <a:gd name="T95" fmla="*/ 325 h 325"/>
                <a:gd name="T96" fmla="*/ 0 w 15728"/>
                <a:gd name="T97" fmla="*/ 0 h 325"/>
                <a:gd name="T98" fmla="*/ 0 w 15728"/>
                <a:gd name="T99" fmla="*/ 325 h 325"/>
                <a:gd name="T100" fmla="*/ 15728 w 15728"/>
                <a:gd name="T101" fmla="*/ 325 h 325"/>
                <a:gd name="T102" fmla="*/ 15564 w 15728"/>
                <a:gd name="T103" fmla="*/ 325 h 325"/>
                <a:gd name="T104" fmla="*/ 15564 w 15728"/>
                <a:gd name="T105"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728" h="325">
                  <a:moveTo>
                    <a:pt x="15564" y="0"/>
                  </a:moveTo>
                  <a:lnTo>
                    <a:pt x="14352" y="0"/>
                  </a:lnTo>
                  <a:lnTo>
                    <a:pt x="14352" y="325"/>
                  </a:lnTo>
                  <a:lnTo>
                    <a:pt x="14270" y="325"/>
                  </a:lnTo>
                  <a:lnTo>
                    <a:pt x="14270" y="0"/>
                  </a:lnTo>
                  <a:lnTo>
                    <a:pt x="13062" y="0"/>
                  </a:lnTo>
                  <a:lnTo>
                    <a:pt x="13062" y="325"/>
                  </a:lnTo>
                  <a:lnTo>
                    <a:pt x="12980" y="325"/>
                  </a:lnTo>
                  <a:lnTo>
                    <a:pt x="12980" y="0"/>
                  </a:lnTo>
                  <a:lnTo>
                    <a:pt x="11774" y="0"/>
                  </a:lnTo>
                  <a:lnTo>
                    <a:pt x="11774" y="325"/>
                  </a:lnTo>
                  <a:lnTo>
                    <a:pt x="11692" y="325"/>
                  </a:lnTo>
                  <a:lnTo>
                    <a:pt x="11692" y="0"/>
                  </a:lnTo>
                  <a:lnTo>
                    <a:pt x="10483" y="0"/>
                  </a:lnTo>
                  <a:lnTo>
                    <a:pt x="10483" y="325"/>
                  </a:lnTo>
                  <a:lnTo>
                    <a:pt x="10401" y="325"/>
                  </a:lnTo>
                  <a:lnTo>
                    <a:pt x="10401" y="0"/>
                  </a:lnTo>
                  <a:lnTo>
                    <a:pt x="9195" y="0"/>
                  </a:lnTo>
                  <a:lnTo>
                    <a:pt x="9195" y="325"/>
                  </a:lnTo>
                  <a:lnTo>
                    <a:pt x="9113" y="325"/>
                  </a:lnTo>
                  <a:lnTo>
                    <a:pt x="9113" y="0"/>
                  </a:lnTo>
                  <a:lnTo>
                    <a:pt x="7905" y="0"/>
                  </a:lnTo>
                  <a:lnTo>
                    <a:pt x="7905" y="325"/>
                  </a:lnTo>
                  <a:lnTo>
                    <a:pt x="7823" y="325"/>
                  </a:lnTo>
                  <a:lnTo>
                    <a:pt x="7823" y="0"/>
                  </a:lnTo>
                  <a:lnTo>
                    <a:pt x="6615" y="0"/>
                  </a:lnTo>
                  <a:lnTo>
                    <a:pt x="6615" y="325"/>
                  </a:lnTo>
                  <a:lnTo>
                    <a:pt x="6533" y="325"/>
                  </a:lnTo>
                  <a:lnTo>
                    <a:pt x="6533" y="0"/>
                  </a:lnTo>
                  <a:lnTo>
                    <a:pt x="5327" y="0"/>
                  </a:lnTo>
                  <a:lnTo>
                    <a:pt x="5327" y="325"/>
                  </a:lnTo>
                  <a:lnTo>
                    <a:pt x="5245" y="325"/>
                  </a:lnTo>
                  <a:lnTo>
                    <a:pt x="5245" y="0"/>
                  </a:lnTo>
                  <a:lnTo>
                    <a:pt x="4036" y="0"/>
                  </a:lnTo>
                  <a:lnTo>
                    <a:pt x="4036" y="325"/>
                  </a:lnTo>
                  <a:lnTo>
                    <a:pt x="3955" y="325"/>
                  </a:lnTo>
                  <a:lnTo>
                    <a:pt x="3955" y="0"/>
                  </a:lnTo>
                  <a:lnTo>
                    <a:pt x="2748" y="0"/>
                  </a:lnTo>
                  <a:lnTo>
                    <a:pt x="2748" y="325"/>
                  </a:lnTo>
                  <a:lnTo>
                    <a:pt x="2666" y="325"/>
                  </a:lnTo>
                  <a:lnTo>
                    <a:pt x="2666" y="0"/>
                  </a:lnTo>
                  <a:lnTo>
                    <a:pt x="1458" y="0"/>
                  </a:lnTo>
                  <a:lnTo>
                    <a:pt x="1458" y="325"/>
                  </a:lnTo>
                  <a:lnTo>
                    <a:pt x="1376" y="325"/>
                  </a:lnTo>
                  <a:lnTo>
                    <a:pt x="1376" y="0"/>
                  </a:lnTo>
                  <a:lnTo>
                    <a:pt x="164" y="0"/>
                  </a:lnTo>
                  <a:lnTo>
                    <a:pt x="164" y="325"/>
                  </a:lnTo>
                  <a:lnTo>
                    <a:pt x="0" y="325"/>
                  </a:lnTo>
                  <a:lnTo>
                    <a:pt x="0" y="0"/>
                  </a:lnTo>
                  <a:lnTo>
                    <a:pt x="0" y="325"/>
                  </a:lnTo>
                  <a:lnTo>
                    <a:pt x="15728" y="325"/>
                  </a:lnTo>
                  <a:lnTo>
                    <a:pt x="15564" y="325"/>
                  </a:lnTo>
                  <a:lnTo>
                    <a:pt x="155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Rectangle 130"/>
            <p:cNvSpPr>
              <a:spLocks noChangeArrowheads="1"/>
            </p:cNvSpPr>
            <p:nvPr userDrawn="1"/>
          </p:nvSpPr>
          <p:spPr bwMode="auto">
            <a:xfrm>
              <a:off x="-4984" y="-2442"/>
              <a:ext cx="164"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Rectangle 131"/>
            <p:cNvSpPr>
              <a:spLocks noChangeArrowheads="1"/>
            </p:cNvSpPr>
            <p:nvPr userDrawn="1"/>
          </p:nvSpPr>
          <p:spPr bwMode="auto">
            <a:xfrm>
              <a:off x="-4984" y="-2442"/>
              <a:ext cx="164"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Rectangle 132"/>
            <p:cNvSpPr>
              <a:spLocks noChangeArrowheads="1"/>
            </p:cNvSpPr>
            <p:nvPr userDrawn="1"/>
          </p:nvSpPr>
          <p:spPr bwMode="auto">
            <a:xfrm>
              <a:off x="-4984" y="-2767"/>
              <a:ext cx="164"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133"/>
            <p:cNvSpPr>
              <a:spLocks noChangeArrowheads="1"/>
            </p:cNvSpPr>
            <p:nvPr userDrawn="1"/>
          </p:nvSpPr>
          <p:spPr bwMode="auto">
            <a:xfrm>
              <a:off x="-4984" y="-2767"/>
              <a:ext cx="164"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Rectangle 134"/>
            <p:cNvSpPr>
              <a:spLocks noChangeArrowheads="1"/>
            </p:cNvSpPr>
            <p:nvPr userDrawn="1"/>
          </p:nvSpPr>
          <p:spPr bwMode="auto">
            <a:xfrm>
              <a:off x="-4984" y="5682"/>
              <a:ext cx="164"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Rectangle 135"/>
            <p:cNvSpPr>
              <a:spLocks noChangeArrowheads="1"/>
            </p:cNvSpPr>
            <p:nvPr userDrawn="1"/>
          </p:nvSpPr>
          <p:spPr bwMode="auto">
            <a:xfrm>
              <a:off x="-4984" y="5682"/>
              <a:ext cx="164"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136"/>
            <p:cNvSpPr>
              <a:spLocks/>
            </p:cNvSpPr>
            <p:nvPr userDrawn="1"/>
          </p:nvSpPr>
          <p:spPr bwMode="auto">
            <a:xfrm>
              <a:off x="10580" y="-2767"/>
              <a:ext cx="164" cy="8774"/>
            </a:xfrm>
            <a:custGeom>
              <a:avLst/>
              <a:gdLst>
                <a:gd name="T0" fmla="*/ 164 w 164"/>
                <a:gd name="T1" fmla="*/ 0 h 8774"/>
                <a:gd name="T2" fmla="*/ 0 w 164"/>
                <a:gd name="T3" fmla="*/ 0 h 8774"/>
                <a:gd name="T4" fmla="*/ 164 w 164"/>
                <a:gd name="T5" fmla="*/ 0 h 8774"/>
                <a:gd name="T6" fmla="*/ 164 w 164"/>
                <a:gd name="T7" fmla="*/ 325 h 8774"/>
                <a:gd name="T8" fmla="*/ 0 w 164"/>
                <a:gd name="T9" fmla="*/ 325 h 8774"/>
                <a:gd name="T10" fmla="*/ 0 w 164"/>
                <a:gd name="T11" fmla="*/ 8449 h 8774"/>
                <a:gd name="T12" fmla="*/ 164 w 164"/>
                <a:gd name="T13" fmla="*/ 8449 h 8774"/>
                <a:gd name="T14" fmla="*/ 164 w 164"/>
                <a:gd name="T15" fmla="*/ 8774 h 8774"/>
                <a:gd name="T16" fmla="*/ 164 w 164"/>
                <a:gd name="T17" fmla="*/ 0 h 8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8774">
                  <a:moveTo>
                    <a:pt x="164" y="0"/>
                  </a:moveTo>
                  <a:lnTo>
                    <a:pt x="0" y="0"/>
                  </a:lnTo>
                  <a:lnTo>
                    <a:pt x="164" y="0"/>
                  </a:lnTo>
                  <a:lnTo>
                    <a:pt x="164" y="325"/>
                  </a:lnTo>
                  <a:lnTo>
                    <a:pt x="0" y="325"/>
                  </a:lnTo>
                  <a:lnTo>
                    <a:pt x="0" y="8449"/>
                  </a:lnTo>
                  <a:lnTo>
                    <a:pt x="164" y="8449"/>
                  </a:lnTo>
                  <a:lnTo>
                    <a:pt x="164" y="8774"/>
                  </a:lnTo>
                  <a:lnTo>
                    <a:pt x="164" y="0"/>
                  </a:lnTo>
                  <a:close/>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137"/>
            <p:cNvSpPr>
              <a:spLocks/>
            </p:cNvSpPr>
            <p:nvPr userDrawn="1"/>
          </p:nvSpPr>
          <p:spPr bwMode="auto">
            <a:xfrm>
              <a:off x="10580" y="-2767"/>
              <a:ext cx="164" cy="8774"/>
            </a:xfrm>
            <a:custGeom>
              <a:avLst/>
              <a:gdLst>
                <a:gd name="T0" fmla="*/ 164 w 164"/>
                <a:gd name="T1" fmla="*/ 0 h 8774"/>
                <a:gd name="T2" fmla="*/ 0 w 164"/>
                <a:gd name="T3" fmla="*/ 0 h 8774"/>
                <a:gd name="T4" fmla="*/ 164 w 164"/>
                <a:gd name="T5" fmla="*/ 0 h 8774"/>
                <a:gd name="T6" fmla="*/ 164 w 164"/>
                <a:gd name="T7" fmla="*/ 325 h 8774"/>
                <a:gd name="T8" fmla="*/ 0 w 164"/>
                <a:gd name="T9" fmla="*/ 325 h 8774"/>
                <a:gd name="T10" fmla="*/ 0 w 164"/>
                <a:gd name="T11" fmla="*/ 8449 h 8774"/>
                <a:gd name="T12" fmla="*/ 164 w 164"/>
                <a:gd name="T13" fmla="*/ 8449 h 8774"/>
                <a:gd name="T14" fmla="*/ 164 w 164"/>
                <a:gd name="T15" fmla="*/ 8774 h 8774"/>
                <a:gd name="T16" fmla="*/ 164 w 164"/>
                <a:gd name="T17" fmla="*/ 0 h 8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8774">
                  <a:moveTo>
                    <a:pt x="164" y="0"/>
                  </a:moveTo>
                  <a:lnTo>
                    <a:pt x="0" y="0"/>
                  </a:lnTo>
                  <a:lnTo>
                    <a:pt x="164" y="0"/>
                  </a:lnTo>
                  <a:lnTo>
                    <a:pt x="164" y="325"/>
                  </a:lnTo>
                  <a:lnTo>
                    <a:pt x="0" y="325"/>
                  </a:lnTo>
                  <a:lnTo>
                    <a:pt x="0" y="8449"/>
                  </a:lnTo>
                  <a:lnTo>
                    <a:pt x="164" y="8449"/>
                  </a:lnTo>
                  <a:lnTo>
                    <a:pt x="164" y="8774"/>
                  </a:lnTo>
                  <a:lnTo>
                    <a:pt x="1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Rectangle 138"/>
            <p:cNvSpPr>
              <a:spLocks noChangeArrowheads="1"/>
            </p:cNvSpPr>
            <p:nvPr userDrawn="1"/>
          </p:nvSpPr>
          <p:spPr bwMode="auto">
            <a:xfrm>
              <a:off x="10580" y="-2767"/>
              <a:ext cx="164"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Rectangle 139"/>
            <p:cNvSpPr>
              <a:spLocks noChangeArrowheads="1"/>
            </p:cNvSpPr>
            <p:nvPr userDrawn="1"/>
          </p:nvSpPr>
          <p:spPr bwMode="auto">
            <a:xfrm>
              <a:off x="10580" y="-2767"/>
              <a:ext cx="164"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Rectangle 140"/>
            <p:cNvSpPr>
              <a:spLocks noChangeArrowheads="1"/>
            </p:cNvSpPr>
            <p:nvPr userDrawn="1"/>
          </p:nvSpPr>
          <p:spPr bwMode="auto">
            <a:xfrm>
              <a:off x="10580" y="5682"/>
              <a:ext cx="164"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Rectangle 141"/>
            <p:cNvSpPr>
              <a:spLocks noChangeArrowheads="1"/>
            </p:cNvSpPr>
            <p:nvPr userDrawn="1"/>
          </p:nvSpPr>
          <p:spPr bwMode="auto">
            <a:xfrm>
              <a:off x="10580" y="5682"/>
              <a:ext cx="164"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Rectangle 142"/>
            <p:cNvSpPr>
              <a:spLocks noChangeArrowheads="1"/>
            </p:cNvSpPr>
            <p:nvPr userDrawn="1"/>
          </p:nvSpPr>
          <p:spPr bwMode="auto">
            <a:xfrm>
              <a:off x="7996"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Rectangle 143"/>
            <p:cNvSpPr>
              <a:spLocks noChangeArrowheads="1"/>
            </p:cNvSpPr>
            <p:nvPr userDrawn="1"/>
          </p:nvSpPr>
          <p:spPr bwMode="auto">
            <a:xfrm>
              <a:off x="7996"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Rectangle 144"/>
            <p:cNvSpPr>
              <a:spLocks noChangeArrowheads="1"/>
            </p:cNvSpPr>
            <p:nvPr userDrawn="1"/>
          </p:nvSpPr>
          <p:spPr bwMode="auto">
            <a:xfrm>
              <a:off x="7996"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Rectangle 145"/>
            <p:cNvSpPr>
              <a:spLocks noChangeArrowheads="1"/>
            </p:cNvSpPr>
            <p:nvPr userDrawn="1"/>
          </p:nvSpPr>
          <p:spPr bwMode="auto">
            <a:xfrm>
              <a:off x="7996"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Rectangle 146"/>
            <p:cNvSpPr>
              <a:spLocks noChangeArrowheads="1"/>
            </p:cNvSpPr>
            <p:nvPr userDrawn="1"/>
          </p:nvSpPr>
          <p:spPr bwMode="auto">
            <a:xfrm>
              <a:off x="7996"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Rectangle 147"/>
            <p:cNvSpPr>
              <a:spLocks noChangeArrowheads="1"/>
            </p:cNvSpPr>
            <p:nvPr userDrawn="1"/>
          </p:nvSpPr>
          <p:spPr bwMode="auto">
            <a:xfrm>
              <a:off x="7996"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Rectangle 148"/>
            <p:cNvSpPr>
              <a:spLocks noChangeArrowheads="1"/>
            </p:cNvSpPr>
            <p:nvPr userDrawn="1"/>
          </p:nvSpPr>
          <p:spPr bwMode="auto">
            <a:xfrm>
              <a:off x="4129"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Rectangle 149"/>
            <p:cNvSpPr>
              <a:spLocks noChangeArrowheads="1"/>
            </p:cNvSpPr>
            <p:nvPr userDrawn="1"/>
          </p:nvSpPr>
          <p:spPr bwMode="auto">
            <a:xfrm>
              <a:off x="4129"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Rectangle 150"/>
            <p:cNvSpPr>
              <a:spLocks noChangeArrowheads="1"/>
            </p:cNvSpPr>
            <p:nvPr userDrawn="1"/>
          </p:nvSpPr>
          <p:spPr bwMode="auto">
            <a:xfrm>
              <a:off x="4129"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Rectangle 151"/>
            <p:cNvSpPr>
              <a:spLocks noChangeArrowheads="1"/>
            </p:cNvSpPr>
            <p:nvPr userDrawn="1"/>
          </p:nvSpPr>
          <p:spPr bwMode="auto">
            <a:xfrm>
              <a:off x="4129"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Rectangle 152"/>
            <p:cNvSpPr>
              <a:spLocks noChangeArrowheads="1"/>
            </p:cNvSpPr>
            <p:nvPr userDrawn="1"/>
          </p:nvSpPr>
          <p:spPr bwMode="auto">
            <a:xfrm>
              <a:off x="4129"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Rectangle 153"/>
            <p:cNvSpPr>
              <a:spLocks noChangeArrowheads="1"/>
            </p:cNvSpPr>
            <p:nvPr userDrawn="1"/>
          </p:nvSpPr>
          <p:spPr bwMode="auto">
            <a:xfrm>
              <a:off x="4129"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Rectangle 154"/>
            <p:cNvSpPr>
              <a:spLocks noChangeArrowheads="1"/>
            </p:cNvSpPr>
            <p:nvPr userDrawn="1"/>
          </p:nvSpPr>
          <p:spPr bwMode="auto">
            <a:xfrm>
              <a:off x="261"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Rectangle 155"/>
            <p:cNvSpPr>
              <a:spLocks noChangeArrowheads="1"/>
            </p:cNvSpPr>
            <p:nvPr userDrawn="1"/>
          </p:nvSpPr>
          <p:spPr bwMode="auto">
            <a:xfrm>
              <a:off x="261"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156"/>
            <p:cNvSpPr>
              <a:spLocks noChangeArrowheads="1"/>
            </p:cNvSpPr>
            <p:nvPr userDrawn="1"/>
          </p:nvSpPr>
          <p:spPr bwMode="auto">
            <a:xfrm>
              <a:off x="261"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Rectangle 157"/>
            <p:cNvSpPr>
              <a:spLocks noChangeArrowheads="1"/>
            </p:cNvSpPr>
            <p:nvPr userDrawn="1"/>
          </p:nvSpPr>
          <p:spPr bwMode="auto">
            <a:xfrm>
              <a:off x="261"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Rectangle 158"/>
            <p:cNvSpPr>
              <a:spLocks noChangeArrowheads="1"/>
            </p:cNvSpPr>
            <p:nvPr userDrawn="1"/>
          </p:nvSpPr>
          <p:spPr bwMode="auto">
            <a:xfrm>
              <a:off x="261"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Rectangle 159"/>
            <p:cNvSpPr>
              <a:spLocks noChangeArrowheads="1"/>
            </p:cNvSpPr>
            <p:nvPr userDrawn="1"/>
          </p:nvSpPr>
          <p:spPr bwMode="auto">
            <a:xfrm>
              <a:off x="261"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Rectangle 160"/>
            <p:cNvSpPr>
              <a:spLocks noChangeArrowheads="1"/>
            </p:cNvSpPr>
            <p:nvPr userDrawn="1"/>
          </p:nvSpPr>
          <p:spPr bwMode="auto">
            <a:xfrm>
              <a:off x="9286"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161"/>
            <p:cNvSpPr>
              <a:spLocks noChangeArrowheads="1"/>
            </p:cNvSpPr>
            <p:nvPr userDrawn="1"/>
          </p:nvSpPr>
          <p:spPr bwMode="auto">
            <a:xfrm>
              <a:off x="9286"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Rectangle 162"/>
            <p:cNvSpPr>
              <a:spLocks noChangeArrowheads="1"/>
            </p:cNvSpPr>
            <p:nvPr userDrawn="1"/>
          </p:nvSpPr>
          <p:spPr bwMode="auto">
            <a:xfrm>
              <a:off x="9286"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Rectangle 163"/>
            <p:cNvSpPr>
              <a:spLocks noChangeArrowheads="1"/>
            </p:cNvSpPr>
            <p:nvPr userDrawn="1"/>
          </p:nvSpPr>
          <p:spPr bwMode="auto">
            <a:xfrm>
              <a:off x="9286"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Rectangle 164"/>
            <p:cNvSpPr>
              <a:spLocks noChangeArrowheads="1"/>
            </p:cNvSpPr>
            <p:nvPr userDrawn="1"/>
          </p:nvSpPr>
          <p:spPr bwMode="auto">
            <a:xfrm>
              <a:off x="9286"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Rectangle 165"/>
            <p:cNvSpPr>
              <a:spLocks noChangeArrowheads="1"/>
            </p:cNvSpPr>
            <p:nvPr userDrawn="1"/>
          </p:nvSpPr>
          <p:spPr bwMode="auto">
            <a:xfrm>
              <a:off x="9286"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Rectangle 166"/>
            <p:cNvSpPr>
              <a:spLocks noChangeArrowheads="1"/>
            </p:cNvSpPr>
            <p:nvPr userDrawn="1"/>
          </p:nvSpPr>
          <p:spPr bwMode="auto">
            <a:xfrm>
              <a:off x="5417"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Rectangle 167"/>
            <p:cNvSpPr>
              <a:spLocks noChangeArrowheads="1"/>
            </p:cNvSpPr>
            <p:nvPr userDrawn="1"/>
          </p:nvSpPr>
          <p:spPr bwMode="auto">
            <a:xfrm>
              <a:off x="5417"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Rectangle 168"/>
            <p:cNvSpPr>
              <a:spLocks noChangeArrowheads="1"/>
            </p:cNvSpPr>
            <p:nvPr userDrawn="1"/>
          </p:nvSpPr>
          <p:spPr bwMode="auto">
            <a:xfrm>
              <a:off x="5417"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Rectangle 169"/>
            <p:cNvSpPr>
              <a:spLocks noChangeArrowheads="1"/>
            </p:cNvSpPr>
            <p:nvPr userDrawn="1"/>
          </p:nvSpPr>
          <p:spPr bwMode="auto">
            <a:xfrm>
              <a:off x="5417"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170"/>
            <p:cNvSpPr>
              <a:spLocks noChangeArrowheads="1"/>
            </p:cNvSpPr>
            <p:nvPr userDrawn="1"/>
          </p:nvSpPr>
          <p:spPr bwMode="auto">
            <a:xfrm>
              <a:off x="5417"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Rectangle 171"/>
            <p:cNvSpPr>
              <a:spLocks noChangeArrowheads="1"/>
            </p:cNvSpPr>
            <p:nvPr userDrawn="1"/>
          </p:nvSpPr>
          <p:spPr bwMode="auto">
            <a:xfrm>
              <a:off x="5417"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Rectangle 172"/>
            <p:cNvSpPr>
              <a:spLocks noChangeArrowheads="1"/>
            </p:cNvSpPr>
            <p:nvPr userDrawn="1"/>
          </p:nvSpPr>
          <p:spPr bwMode="auto">
            <a:xfrm>
              <a:off x="1549"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Rectangle 173"/>
            <p:cNvSpPr>
              <a:spLocks noChangeArrowheads="1"/>
            </p:cNvSpPr>
            <p:nvPr userDrawn="1"/>
          </p:nvSpPr>
          <p:spPr bwMode="auto">
            <a:xfrm>
              <a:off x="1549"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Rectangle 174"/>
            <p:cNvSpPr>
              <a:spLocks noChangeArrowheads="1"/>
            </p:cNvSpPr>
            <p:nvPr userDrawn="1"/>
          </p:nvSpPr>
          <p:spPr bwMode="auto">
            <a:xfrm>
              <a:off x="1549"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Rectangle 175"/>
            <p:cNvSpPr>
              <a:spLocks noChangeArrowheads="1"/>
            </p:cNvSpPr>
            <p:nvPr userDrawn="1"/>
          </p:nvSpPr>
          <p:spPr bwMode="auto">
            <a:xfrm>
              <a:off x="1549"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Rectangle 176"/>
            <p:cNvSpPr>
              <a:spLocks noChangeArrowheads="1"/>
            </p:cNvSpPr>
            <p:nvPr userDrawn="1"/>
          </p:nvSpPr>
          <p:spPr bwMode="auto">
            <a:xfrm>
              <a:off x="1549"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Rectangle 177"/>
            <p:cNvSpPr>
              <a:spLocks noChangeArrowheads="1"/>
            </p:cNvSpPr>
            <p:nvPr userDrawn="1"/>
          </p:nvSpPr>
          <p:spPr bwMode="auto">
            <a:xfrm>
              <a:off x="1549"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Rectangle 178"/>
            <p:cNvSpPr>
              <a:spLocks noChangeArrowheads="1"/>
            </p:cNvSpPr>
            <p:nvPr userDrawn="1"/>
          </p:nvSpPr>
          <p:spPr bwMode="auto">
            <a:xfrm>
              <a:off x="6708"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Rectangle 179"/>
            <p:cNvSpPr>
              <a:spLocks noChangeArrowheads="1"/>
            </p:cNvSpPr>
            <p:nvPr userDrawn="1"/>
          </p:nvSpPr>
          <p:spPr bwMode="auto">
            <a:xfrm>
              <a:off x="6708"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Rectangle 180"/>
            <p:cNvSpPr>
              <a:spLocks noChangeArrowheads="1"/>
            </p:cNvSpPr>
            <p:nvPr userDrawn="1"/>
          </p:nvSpPr>
          <p:spPr bwMode="auto">
            <a:xfrm>
              <a:off x="6708"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Rectangle 181"/>
            <p:cNvSpPr>
              <a:spLocks noChangeArrowheads="1"/>
            </p:cNvSpPr>
            <p:nvPr userDrawn="1"/>
          </p:nvSpPr>
          <p:spPr bwMode="auto">
            <a:xfrm>
              <a:off x="6708"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Rectangle 182"/>
            <p:cNvSpPr>
              <a:spLocks noChangeArrowheads="1"/>
            </p:cNvSpPr>
            <p:nvPr userDrawn="1"/>
          </p:nvSpPr>
          <p:spPr bwMode="auto">
            <a:xfrm>
              <a:off x="6708"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Rectangle 183"/>
            <p:cNvSpPr>
              <a:spLocks noChangeArrowheads="1"/>
            </p:cNvSpPr>
            <p:nvPr userDrawn="1"/>
          </p:nvSpPr>
          <p:spPr bwMode="auto">
            <a:xfrm>
              <a:off x="6708"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Rectangle 184"/>
            <p:cNvSpPr>
              <a:spLocks noChangeArrowheads="1"/>
            </p:cNvSpPr>
            <p:nvPr userDrawn="1"/>
          </p:nvSpPr>
          <p:spPr bwMode="auto">
            <a:xfrm>
              <a:off x="2839"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Rectangle 185"/>
            <p:cNvSpPr>
              <a:spLocks noChangeArrowheads="1"/>
            </p:cNvSpPr>
            <p:nvPr userDrawn="1"/>
          </p:nvSpPr>
          <p:spPr bwMode="auto">
            <a:xfrm>
              <a:off x="2839"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Rectangle 186"/>
            <p:cNvSpPr>
              <a:spLocks noChangeArrowheads="1"/>
            </p:cNvSpPr>
            <p:nvPr userDrawn="1"/>
          </p:nvSpPr>
          <p:spPr bwMode="auto">
            <a:xfrm>
              <a:off x="2839"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Rectangle 187"/>
            <p:cNvSpPr>
              <a:spLocks noChangeArrowheads="1"/>
            </p:cNvSpPr>
            <p:nvPr userDrawn="1"/>
          </p:nvSpPr>
          <p:spPr bwMode="auto">
            <a:xfrm>
              <a:off x="2839"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Rectangle 188"/>
            <p:cNvSpPr>
              <a:spLocks noChangeArrowheads="1"/>
            </p:cNvSpPr>
            <p:nvPr userDrawn="1"/>
          </p:nvSpPr>
          <p:spPr bwMode="auto">
            <a:xfrm>
              <a:off x="2839"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Rectangle 189"/>
            <p:cNvSpPr>
              <a:spLocks noChangeArrowheads="1"/>
            </p:cNvSpPr>
            <p:nvPr userDrawn="1"/>
          </p:nvSpPr>
          <p:spPr bwMode="auto">
            <a:xfrm>
              <a:off x="2839"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Rectangle 190"/>
            <p:cNvSpPr>
              <a:spLocks noChangeArrowheads="1"/>
            </p:cNvSpPr>
            <p:nvPr userDrawn="1"/>
          </p:nvSpPr>
          <p:spPr bwMode="auto">
            <a:xfrm>
              <a:off x="-1029" y="-2442"/>
              <a:ext cx="81"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Rectangle 191"/>
            <p:cNvSpPr>
              <a:spLocks noChangeArrowheads="1"/>
            </p:cNvSpPr>
            <p:nvPr userDrawn="1"/>
          </p:nvSpPr>
          <p:spPr bwMode="auto">
            <a:xfrm>
              <a:off x="-1029" y="-2442"/>
              <a:ext cx="81"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Rectangle 192"/>
            <p:cNvSpPr>
              <a:spLocks noChangeArrowheads="1"/>
            </p:cNvSpPr>
            <p:nvPr userDrawn="1"/>
          </p:nvSpPr>
          <p:spPr bwMode="auto">
            <a:xfrm>
              <a:off x="-1029" y="-2767"/>
              <a:ext cx="81"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193"/>
            <p:cNvSpPr>
              <a:spLocks noChangeArrowheads="1"/>
            </p:cNvSpPr>
            <p:nvPr userDrawn="1"/>
          </p:nvSpPr>
          <p:spPr bwMode="auto">
            <a:xfrm>
              <a:off x="-1029" y="-2767"/>
              <a:ext cx="81"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Rectangle 194"/>
            <p:cNvSpPr>
              <a:spLocks noChangeArrowheads="1"/>
            </p:cNvSpPr>
            <p:nvPr userDrawn="1"/>
          </p:nvSpPr>
          <p:spPr bwMode="auto">
            <a:xfrm>
              <a:off x="-1029" y="5682"/>
              <a:ext cx="81"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Rectangle 195"/>
            <p:cNvSpPr>
              <a:spLocks noChangeArrowheads="1"/>
            </p:cNvSpPr>
            <p:nvPr userDrawn="1"/>
          </p:nvSpPr>
          <p:spPr bwMode="auto">
            <a:xfrm>
              <a:off x="-1029" y="5682"/>
              <a:ext cx="81"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Rectangle 196"/>
            <p:cNvSpPr>
              <a:spLocks noChangeArrowheads="1"/>
            </p:cNvSpPr>
            <p:nvPr userDrawn="1"/>
          </p:nvSpPr>
          <p:spPr bwMode="auto">
            <a:xfrm>
              <a:off x="-2318"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Rectangle 197"/>
            <p:cNvSpPr>
              <a:spLocks noChangeArrowheads="1"/>
            </p:cNvSpPr>
            <p:nvPr userDrawn="1"/>
          </p:nvSpPr>
          <p:spPr bwMode="auto">
            <a:xfrm>
              <a:off x="-2318"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Rectangle 198"/>
            <p:cNvSpPr>
              <a:spLocks noChangeArrowheads="1"/>
            </p:cNvSpPr>
            <p:nvPr userDrawn="1"/>
          </p:nvSpPr>
          <p:spPr bwMode="auto">
            <a:xfrm>
              <a:off x="-2318"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Rectangle 199"/>
            <p:cNvSpPr>
              <a:spLocks noChangeArrowheads="1"/>
            </p:cNvSpPr>
            <p:nvPr userDrawn="1"/>
          </p:nvSpPr>
          <p:spPr bwMode="auto">
            <a:xfrm>
              <a:off x="-2318"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Rectangle 200"/>
            <p:cNvSpPr>
              <a:spLocks noChangeArrowheads="1"/>
            </p:cNvSpPr>
            <p:nvPr userDrawn="1"/>
          </p:nvSpPr>
          <p:spPr bwMode="auto">
            <a:xfrm>
              <a:off x="-2318"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Rectangle 201"/>
            <p:cNvSpPr>
              <a:spLocks noChangeArrowheads="1"/>
            </p:cNvSpPr>
            <p:nvPr userDrawn="1"/>
          </p:nvSpPr>
          <p:spPr bwMode="auto">
            <a:xfrm>
              <a:off x="-2318"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Rectangle 202"/>
            <p:cNvSpPr>
              <a:spLocks noChangeArrowheads="1"/>
            </p:cNvSpPr>
            <p:nvPr userDrawn="1"/>
          </p:nvSpPr>
          <p:spPr bwMode="auto">
            <a:xfrm>
              <a:off x="-3608"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Rectangle 203"/>
            <p:cNvSpPr>
              <a:spLocks noChangeArrowheads="1"/>
            </p:cNvSpPr>
            <p:nvPr userDrawn="1"/>
          </p:nvSpPr>
          <p:spPr bwMode="auto">
            <a:xfrm>
              <a:off x="-3608"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Rectangle 204"/>
            <p:cNvSpPr>
              <a:spLocks noChangeArrowheads="1"/>
            </p:cNvSpPr>
            <p:nvPr userDrawn="1"/>
          </p:nvSpPr>
          <p:spPr bwMode="auto">
            <a:xfrm>
              <a:off x="-3608"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205"/>
            <p:cNvSpPr>
              <a:spLocks noChangeArrowheads="1"/>
            </p:cNvSpPr>
            <p:nvPr userDrawn="1"/>
          </p:nvSpPr>
          <p:spPr bwMode="auto">
            <a:xfrm>
              <a:off x="-3608"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Rectangle 206"/>
            <p:cNvSpPr>
              <a:spLocks noChangeArrowheads="1"/>
            </p:cNvSpPr>
            <p:nvPr userDrawn="1"/>
          </p:nvSpPr>
          <p:spPr bwMode="auto">
            <a:xfrm>
              <a:off x="-3608"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207"/>
            <p:cNvSpPr>
              <a:spLocks noChangeArrowheads="1"/>
            </p:cNvSpPr>
            <p:nvPr userDrawn="1"/>
          </p:nvSpPr>
          <p:spPr bwMode="auto">
            <a:xfrm>
              <a:off x="-3608"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208"/>
            <p:cNvSpPr>
              <a:spLocks/>
            </p:cNvSpPr>
            <p:nvPr userDrawn="1"/>
          </p:nvSpPr>
          <p:spPr bwMode="auto">
            <a:xfrm>
              <a:off x="-4984" y="-2446"/>
              <a:ext cx="15728" cy="8"/>
            </a:xfrm>
            <a:custGeom>
              <a:avLst/>
              <a:gdLst>
                <a:gd name="T0" fmla="*/ 0 w 15728"/>
                <a:gd name="T1" fmla="*/ 8 h 8"/>
                <a:gd name="T2" fmla="*/ 15728 w 15728"/>
                <a:gd name="T3" fmla="*/ 0 h 8"/>
                <a:gd name="T4" fmla="*/ 0 w 15728"/>
                <a:gd name="T5" fmla="*/ 8 h 8"/>
              </a:gdLst>
              <a:ahLst/>
              <a:cxnLst>
                <a:cxn ang="0">
                  <a:pos x="T0" y="T1"/>
                </a:cxn>
                <a:cxn ang="0">
                  <a:pos x="T2" y="T3"/>
                </a:cxn>
                <a:cxn ang="0">
                  <a:pos x="T4" y="T5"/>
                </a:cxn>
              </a:cxnLst>
              <a:rect l="0" t="0" r="r" b="b"/>
              <a:pathLst>
                <a:path w="15728" h="8">
                  <a:moveTo>
                    <a:pt x="0" y="8"/>
                  </a:moveTo>
                  <a:lnTo>
                    <a:pt x="15728" y="0"/>
                  </a:lnTo>
                  <a:lnTo>
                    <a:pt x="0" y="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Line 209"/>
            <p:cNvSpPr>
              <a:spLocks noChangeShapeType="1"/>
            </p:cNvSpPr>
            <p:nvPr userDrawn="1"/>
          </p:nvSpPr>
          <p:spPr bwMode="auto">
            <a:xfrm flipV="1">
              <a:off x="-4984" y="-2446"/>
              <a:ext cx="15728" cy="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210"/>
            <p:cNvSpPr>
              <a:spLocks/>
            </p:cNvSpPr>
            <p:nvPr userDrawn="1"/>
          </p:nvSpPr>
          <p:spPr bwMode="auto">
            <a:xfrm>
              <a:off x="-4984" y="-2450"/>
              <a:ext cx="15728" cy="16"/>
            </a:xfrm>
            <a:custGeom>
              <a:avLst/>
              <a:gdLst>
                <a:gd name="T0" fmla="*/ 0 w 15728"/>
                <a:gd name="T1" fmla="*/ 16 h 16"/>
                <a:gd name="T2" fmla="*/ 15728 w 15728"/>
                <a:gd name="T3" fmla="*/ 8 h 16"/>
                <a:gd name="T4" fmla="*/ 15728 w 15728"/>
                <a:gd name="T5" fmla="*/ 0 h 16"/>
                <a:gd name="T6" fmla="*/ 0 w 15728"/>
                <a:gd name="T7" fmla="*/ 8 h 16"/>
                <a:gd name="T8" fmla="*/ 0 w 15728"/>
                <a:gd name="T9" fmla="*/ 16 h 16"/>
              </a:gdLst>
              <a:ahLst/>
              <a:cxnLst>
                <a:cxn ang="0">
                  <a:pos x="T0" y="T1"/>
                </a:cxn>
                <a:cxn ang="0">
                  <a:pos x="T2" y="T3"/>
                </a:cxn>
                <a:cxn ang="0">
                  <a:pos x="T4" y="T5"/>
                </a:cxn>
                <a:cxn ang="0">
                  <a:pos x="T6" y="T7"/>
                </a:cxn>
                <a:cxn ang="0">
                  <a:pos x="T8" y="T9"/>
                </a:cxn>
              </a:cxnLst>
              <a:rect l="0" t="0" r="r" b="b"/>
              <a:pathLst>
                <a:path w="15728" h="16">
                  <a:moveTo>
                    <a:pt x="0" y="16"/>
                  </a:moveTo>
                  <a:lnTo>
                    <a:pt x="15728" y="8"/>
                  </a:lnTo>
                  <a:lnTo>
                    <a:pt x="15728" y="0"/>
                  </a:lnTo>
                  <a:lnTo>
                    <a:pt x="0" y="8"/>
                  </a:lnTo>
                  <a:lnTo>
                    <a:pt x="0" y="1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211"/>
            <p:cNvSpPr>
              <a:spLocks/>
            </p:cNvSpPr>
            <p:nvPr userDrawn="1"/>
          </p:nvSpPr>
          <p:spPr bwMode="auto">
            <a:xfrm>
              <a:off x="-4984" y="-2450"/>
              <a:ext cx="15728" cy="16"/>
            </a:xfrm>
            <a:custGeom>
              <a:avLst/>
              <a:gdLst>
                <a:gd name="T0" fmla="*/ 0 w 15728"/>
                <a:gd name="T1" fmla="*/ 16 h 16"/>
                <a:gd name="T2" fmla="*/ 15728 w 15728"/>
                <a:gd name="T3" fmla="*/ 8 h 16"/>
                <a:gd name="T4" fmla="*/ 15728 w 15728"/>
                <a:gd name="T5" fmla="*/ 0 h 16"/>
                <a:gd name="T6" fmla="*/ 0 w 15728"/>
                <a:gd name="T7" fmla="*/ 8 h 16"/>
              </a:gdLst>
              <a:ahLst/>
              <a:cxnLst>
                <a:cxn ang="0">
                  <a:pos x="T0" y="T1"/>
                </a:cxn>
                <a:cxn ang="0">
                  <a:pos x="T2" y="T3"/>
                </a:cxn>
                <a:cxn ang="0">
                  <a:pos x="T4" y="T5"/>
                </a:cxn>
                <a:cxn ang="0">
                  <a:pos x="T6" y="T7"/>
                </a:cxn>
              </a:cxnLst>
              <a:rect l="0" t="0" r="r" b="b"/>
              <a:pathLst>
                <a:path w="15728" h="16">
                  <a:moveTo>
                    <a:pt x="0" y="16"/>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212"/>
            <p:cNvSpPr>
              <a:spLocks/>
            </p:cNvSpPr>
            <p:nvPr userDrawn="1"/>
          </p:nvSpPr>
          <p:spPr bwMode="auto">
            <a:xfrm>
              <a:off x="-4984" y="-1431"/>
              <a:ext cx="15728" cy="9"/>
            </a:xfrm>
            <a:custGeom>
              <a:avLst/>
              <a:gdLst>
                <a:gd name="T0" fmla="*/ 0 w 15728"/>
                <a:gd name="T1" fmla="*/ 9 h 9"/>
                <a:gd name="T2" fmla="*/ 15728 w 15728"/>
                <a:gd name="T3" fmla="*/ 0 h 9"/>
                <a:gd name="T4" fmla="*/ 0 w 15728"/>
                <a:gd name="T5" fmla="*/ 9 h 9"/>
              </a:gdLst>
              <a:ahLst/>
              <a:cxnLst>
                <a:cxn ang="0">
                  <a:pos x="T0" y="T1"/>
                </a:cxn>
                <a:cxn ang="0">
                  <a:pos x="T2" y="T3"/>
                </a:cxn>
                <a:cxn ang="0">
                  <a:pos x="T4" y="T5"/>
                </a:cxn>
              </a:cxnLst>
              <a:rect l="0" t="0" r="r" b="b"/>
              <a:pathLst>
                <a:path w="15728" h="9">
                  <a:moveTo>
                    <a:pt x="0" y="9"/>
                  </a:moveTo>
                  <a:lnTo>
                    <a:pt x="15728" y="0"/>
                  </a:lnTo>
                  <a:lnTo>
                    <a:pt x="0" y="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Line 213"/>
            <p:cNvSpPr>
              <a:spLocks noChangeShapeType="1"/>
            </p:cNvSpPr>
            <p:nvPr userDrawn="1"/>
          </p:nvSpPr>
          <p:spPr bwMode="auto">
            <a:xfrm flipV="1">
              <a:off x="-4984" y="-1431"/>
              <a:ext cx="15728" cy="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214"/>
            <p:cNvSpPr>
              <a:spLocks/>
            </p:cNvSpPr>
            <p:nvPr userDrawn="1"/>
          </p:nvSpPr>
          <p:spPr bwMode="auto">
            <a:xfrm>
              <a:off x="-4984" y="-1435"/>
              <a:ext cx="15728" cy="17"/>
            </a:xfrm>
            <a:custGeom>
              <a:avLst/>
              <a:gdLst>
                <a:gd name="T0" fmla="*/ 0 w 15728"/>
                <a:gd name="T1" fmla="*/ 17 h 17"/>
                <a:gd name="T2" fmla="*/ 15728 w 15728"/>
                <a:gd name="T3" fmla="*/ 8 h 17"/>
                <a:gd name="T4" fmla="*/ 15728 w 15728"/>
                <a:gd name="T5" fmla="*/ 0 h 17"/>
                <a:gd name="T6" fmla="*/ 0 w 15728"/>
                <a:gd name="T7" fmla="*/ 8 h 17"/>
                <a:gd name="T8" fmla="*/ 0 w 15728"/>
                <a:gd name="T9" fmla="*/ 17 h 17"/>
              </a:gdLst>
              <a:ahLst/>
              <a:cxnLst>
                <a:cxn ang="0">
                  <a:pos x="T0" y="T1"/>
                </a:cxn>
                <a:cxn ang="0">
                  <a:pos x="T2" y="T3"/>
                </a:cxn>
                <a:cxn ang="0">
                  <a:pos x="T4" y="T5"/>
                </a:cxn>
                <a:cxn ang="0">
                  <a:pos x="T6" y="T7"/>
                </a:cxn>
                <a:cxn ang="0">
                  <a:pos x="T8" y="T9"/>
                </a:cxn>
              </a:cxnLst>
              <a:rect l="0" t="0" r="r" b="b"/>
              <a:pathLst>
                <a:path w="15728" h="17">
                  <a:moveTo>
                    <a:pt x="0" y="17"/>
                  </a:moveTo>
                  <a:lnTo>
                    <a:pt x="15728" y="8"/>
                  </a:lnTo>
                  <a:lnTo>
                    <a:pt x="15728" y="0"/>
                  </a:lnTo>
                  <a:lnTo>
                    <a:pt x="0" y="8"/>
                  </a:lnTo>
                  <a:lnTo>
                    <a:pt x="0" y="17"/>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215"/>
            <p:cNvSpPr>
              <a:spLocks/>
            </p:cNvSpPr>
            <p:nvPr userDrawn="1"/>
          </p:nvSpPr>
          <p:spPr bwMode="auto">
            <a:xfrm>
              <a:off x="-4984" y="-1435"/>
              <a:ext cx="15728" cy="17"/>
            </a:xfrm>
            <a:custGeom>
              <a:avLst/>
              <a:gdLst>
                <a:gd name="T0" fmla="*/ 0 w 15728"/>
                <a:gd name="T1" fmla="*/ 17 h 17"/>
                <a:gd name="T2" fmla="*/ 15728 w 15728"/>
                <a:gd name="T3" fmla="*/ 8 h 17"/>
                <a:gd name="T4" fmla="*/ 15728 w 15728"/>
                <a:gd name="T5" fmla="*/ 0 h 17"/>
                <a:gd name="T6" fmla="*/ 0 w 15728"/>
                <a:gd name="T7" fmla="*/ 8 h 17"/>
              </a:gdLst>
              <a:ahLst/>
              <a:cxnLst>
                <a:cxn ang="0">
                  <a:pos x="T0" y="T1"/>
                </a:cxn>
                <a:cxn ang="0">
                  <a:pos x="T2" y="T3"/>
                </a:cxn>
                <a:cxn ang="0">
                  <a:pos x="T4" y="T5"/>
                </a:cxn>
                <a:cxn ang="0">
                  <a:pos x="T6" y="T7"/>
                </a:cxn>
              </a:cxnLst>
              <a:rect l="0" t="0" r="r" b="b"/>
              <a:pathLst>
                <a:path w="15728" h="17">
                  <a:moveTo>
                    <a:pt x="0" y="17"/>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216"/>
            <p:cNvSpPr>
              <a:spLocks/>
            </p:cNvSpPr>
            <p:nvPr userDrawn="1"/>
          </p:nvSpPr>
          <p:spPr bwMode="auto">
            <a:xfrm>
              <a:off x="-4984" y="-415"/>
              <a:ext cx="15728" cy="8"/>
            </a:xfrm>
            <a:custGeom>
              <a:avLst/>
              <a:gdLst>
                <a:gd name="T0" fmla="*/ 0 w 15728"/>
                <a:gd name="T1" fmla="*/ 8 h 8"/>
                <a:gd name="T2" fmla="*/ 15728 w 15728"/>
                <a:gd name="T3" fmla="*/ 0 h 8"/>
                <a:gd name="T4" fmla="*/ 0 w 15728"/>
                <a:gd name="T5" fmla="*/ 8 h 8"/>
              </a:gdLst>
              <a:ahLst/>
              <a:cxnLst>
                <a:cxn ang="0">
                  <a:pos x="T0" y="T1"/>
                </a:cxn>
                <a:cxn ang="0">
                  <a:pos x="T2" y="T3"/>
                </a:cxn>
                <a:cxn ang="0">
                  <a:pos x="T4" y="T5"/>
                </a:cxn>
              </a:cxnLst>
              <a:rect l="0" t="0" r="r" b="b"/>
              <a:pathLst>
                <a:path w="15728" h="8">
                  <a:moveTo>
                    <a:pt x="0" y="8"/>
                  </a:moveTo>
                  <a:lnTo>
                    <a:pt x="15728" y="0"/>
                  </a:lnTo>
                  <a:lnTo>
                    <a:pt x="0" y="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Line 217"/>
            <p:cNvSpPr>
              <a:spLocks noChangeShapeType="1"/>
            </p:cNvSpPr>
            <p:nvPr userDrawn="1"/>
          </p:nvSpPr>
          <p:spPr bwMode="auto">
            <a:xfrm flipV="1">
              <a:off x="-4984" y="-415"/>
              <a:ext cx="15728" cy="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218"/>
            <p:cNvSpPr>
              <a:spLocks/>
            </p:cNvSpPr>
            <p:nvPr userDrawn="1"/>
          </p:nvSpPr>
          <p:spPr bwMode="auto">
            <a:xfrm>
              <a:off x="-4984" y="-419"/>
              <a:ext cx="15728" cy="16"/>
            </a:xfrm>
            <a:custGeom>
              <a:avLst/>
              <a:gdLst>
                <a:gd name="T0" fmla="*/ 0 w 15728"/>
                <a:gd name="T1" fmla="*/ 16 h 16"/>
                <a:gd name="T2" fmla="*/ 15728 w 15728"/>
                <a:gd name="T3" fmla="*/ 8 h 16"/>
                <a:gd name="T4" fmla="*/ 15728 w 15728"/>
                <a:gd name="T5" fmla="*/ 0 h 16"/>
                <a:gd name="T6" fmla="*/ 0 w 15728"/>
                <a:gd name="T7" fmla="*/ 8 h 16"/>
                <a:gd name="T8" fmla="*/ 0 w 15728"/>
                <a:gd name="T9" fmla="*/ 16 h 16"/>
              </a:gdLst>
              <a:ahLst/>
              <a:cxnLst>
                <a:cxn ang="0">
                  <a:pos x="T0" y="T1"/>
                </a:cxn>
                <a:cxn ang="0">
                  <a:pos x="T2" y="T3"/>
                </a:cxn>
                <a:cxn ang="0">
                  <a:pos x="T4" y="T5"/>
                </a:cxn>
                <a:cxn ang="0">
                  <a:pos x="T6" y="T7"/>
                </a:cxn>
                <a:cxn ang="0">
                  <a:pos x="T8" y="T9"/>
                </a:cxn>
              </a:cxnLst>
              <a:rect l="0" t="0" r="r" b="b"/>
              <a:pathLst>
                <a:path w="15728" h="16">
                  <a:moveTo>
                    <a:pt x="0" y="16"/>
                  </a:moveTo>
                  <a:lnTo>
                    <a:pt x="15728" y="8"/>
                  </a:lnTo>
                  <a:lnTo>
                    <a:pt x="15728" y="0"/>
                  </a:lnTo>
                  <a:lnTo>
                    <a:pt x="0" y="8"/>
                  </a:lnTo>
                  <a:lnTo>
                    <a:pt x="0" y="1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219"/>
            <p:cNvSpPr>
              <a:spLocks/>
            </p:cNvSpPr>
            <p:nvPr userDrawn="1"/>
          </p:nvSpPr>
          <p:spPr bwMode="auto">
            <a:xfrm>
              <a:off x="-4984" y="-419"/>
              <a:ext cx="15728" cy="16"/>
            </a:xfrm>
            <a:custGeom>
              <a:avLst/>
              <a:gdLst>
                <a:gd name="T0" fmla="*/ 0 w 15728"/>
                <a:gd name="T1" fmla="*/ 16 h 16"/>
                <a:gd name="T2" fmla="*/ 15728 w 15728"/>
                <a:gd name="T3" fmla="*/ 8 h 16"/>
                <a:gd name="T4" fmla="*/ 15728 w 15728"/>
                <a:gd name="T5" fmla="*/ 0 h 16"/>
                <a:gd name="T6" fmla="*/ 0 w 15728"/>
                <a:gd name="T7" fmla="*/ 8 h 16"/>
              </a:gdLst>
              <a:ahLst/>
              <a:cxnLst>
                <a:cxn ang="0">
                  <a:pos x="T0" y="T1"/>
                </a:cxn>
                <a:cxn ang="0">
                  <a:pos x="T2" y="T3"/>
                </a:cxn>
                <a:cxn ang="0">
                  <a:pos x="T4" y="T5"/>
                </a:cxn>
                <a:cxn ang="0">
                  <a:pos x="T6" y="T7"/>
                </a:cxn>
              </a:cxnLst>
              <a:rect l="0" t="0" r="r" b="b"/>
              <a:pathLst>
                <a:path w="15728" h="16">
                  <a:moveTo>
                    <a:pt x="0" y="16"/>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220"/>
            <p:cNvSpPr>
              <a:spLocks/>
            </p:cNvSpPr>
            <p:nvPr userDrawn="1"/>
          </p:nvSpPr>
          <p:spPr bwMode="auto">
            <a:xfrm>
              <a:off x="-4984" y="600"/>
              <a:ext cx="15728" cy="9"/>
            </a:xfrm>
            <a:custGeom>
              <a:avLst/>
              <a:gdLst>
                <a:gd name="T0" fmla="*/ 0 w 15728"/>
                <a:gd name="T1" fmla="*/ 9 h 9"/>
                <a:gd name="T2" fmla="*/ 15728 w 15728"/>
                <a:gd name="T3" fmla="*/ 0 h 9"/>
                <a:gd name="T4" fmla="*/ 0 w 15728"/>
                <a:gd name="T5" fmla="*/ 9 h 9"/>
              </a:gdLst>
              <a:ahLst/>
              <a:cxnLst>
                <a:cxn ang="0">
                  <a:pos x="T0" y="T1"/>
                </a:cxn>
                <a:cxn ang="0">
                  <a:pos x="T2" y="T3"/>
                </a:cxn>
                <a:cxn ang="0">
                  <a:pos x="T4" y="T5"/>
                </a:cxn>
              </a:cxnLst>
              <a:rect l="0" t="0" r="r" b="b"/>
              <a:pathLst>
                <a:path w="15728" h="9">
                  <a:moveTo>
                    <a:pt x="0" y="9"/>
                  </a:moveTo>
                  <a:lnTo>
                    <a:pt x="15728" y="0"/>
                  </a:lnTo>
                  <a:lnTo>
                    <a:pt x="0" y="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Line 221"/>
            <p:cNvSpPr>
              <a:spLocks noChangeShapeType="1"/>
            </p:cNvSpPr>
            <p:nvPr userDrawn="1"/>
          </p:nvSpPr>
          <p:spPr bwMode="auto">
            <a:xfrm flipV="1">
              <a:off x="-4984" y="600"/>
              <a:ext cx="15728" cy="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222"/>
            <p:cNvSpPr>
              <a:spLocks/>
            </p:cNvSpPr>
            <p:nvPr userDrawn="1"/>
          </p:nvSpPr>
          <p:spPr bwMode="auto">
            <a:xfrm>
              <a:off x="-4984" y="596"/>
              <a:ext cx="15728" cy="17"/>
            </a:xfrm>
            <a:custGeom>
              <a:avLst/>
              <a:gdLst>
                <a:gd name="T0" fmla="*/ 0 w 15728"/>
                <a:gd name="T1" fmla="*/ 17 h 17"/>
                <a:gd name="T2" fmla="*/ 15728 w 15728"/>
                <a:gd name="T3" fmla="*/ 9 h 17"/>
                <a:gd name="T4" fmla="*/ 15728 w 15728"/>
                <a:gd name="T5" fmla="*/ 0 h 17"/>
                <a:gd name="T6" fmla="*/ 0 w 15728"/>
                <a:gd name="T7" fmla="*/ 9 h 17"/>
                <a:gd name="T8" fmla="*/ 0 w 15728"/>
                <a:gd name="T9" fmla="*/ 17 h 17"/>
              </a:gdLst>
              <a:ahLst/>
              <a:cxnLst>
                <a:cxn ang="0">
                  <a:pos x="T0" y="T1"/>
                </a:cxn>
                <a:cxn ang="0">
                  <a:pos x="T2" y="T3"/>
                </a:cxn>
                <a:cxn ang="0">
                  <a:pos x="T4" y="T5"/>
                </a:cxn>
                <a:cxn ang="0">
                  <a:pos x="T6" y="T7"/>
                </a:cxn>
                <a:cxn ang="0">
                  <a:pos x="T8" y="T9"/>
                </a:cxn>
              </a:cxnLst>
              <a:rect l="0" t="0" r="r" b="b"/>
              <a:pathLst>
                <a:path w="15728" h="17">
                  <a:moveTo>
                    <a:pt x="0" y="17"/>
                  </a:moveTo>
                  <a:lnTo>
                    <a:pt x="15728" y="9"/>
                  </a:lnTo>
                  <a:lnTo>
                    <a:pt x="15728" y="0"/>
                  </a:lnTo>
                  <a:lnTo>
                    <a:pt x="0" y="9"/>
                  </a:lnTo>
                  <a:lnTo>
                    <a:pt x="0" y="17"/>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223"/>
            <p:cNvSpPr>
              <a:spLocks/>
            </p:cNvSpPr>
            <p:nvPr userDrawn="1"/>
          </p:nvSpPr>
          <p:spPr bwMode="auto">
            <a:xfrm>
              <a:off x="-4984" y="596"/>
              <a:ext cx="15728" cy="17"/>
            </a:xfrm>
            <a:custGeom>
              <a:avLst/>
              <a:gdLst>
                <a:gd name="T0" fmla="*/ 0 w 15728"/>
                <a:gd name="T1" fmla="*/ 17 h 17"/>
                <a:gd name="T2" fmla="*/ 15728 w 15728"/>
                <a:gd name="T3" fmla="*/ 9 h 17"/>
                <a:gd name="T4" fmla="*/ 15728 w 15728"/>
                <a:gd name="T5" fmla="*/ 0 h 17"/>
                <a:gd name="T6" fmla="*/ 0 w 15728"/>
                <a:gd name="T7" fmla="*/ 9 h 17"/>
              </a:gdLst>
              <a:ahLst/>
              <a:cxnLst>
                <a:cxn ang="0">
                  <a:pos x="T0" y="T1"/>
                </a:cxn>
                <a:cxn ang="0">
                  <a:pos x="T2" y="T3"/>
                </a:cxn>
                <a:cxn ang="0">
                  <a:pos x="T4" y="T5"/>
                </a:cxn>
                <a:cxn ang="0">
                  <a:pos x="T6" y="T7"/>
                </a:cxn>
              </a:cxnLst>
              <a:rect l="0" t="0" r="r" b="b"/>
              <a:pathLst>
                <a:path w="15728" h="17">
                  <a:moveTo>
                    <a:pt x="0" y="17"/>
                  </a:moveTo>
                  <a:lnTo>
                    <a:pt x="15728" y="9"/>
                  </a:lnTo>
                  <a:lnTo>
                    <a:pt x="15728" y="0"/>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224"/>
            <p:cNvSpPr>
              <a:spLocks/>
            </p:cNvSpPr>
            <p:nvPr userDrawn="1"/>
          </p:nvSpPr>
          <p:spPr bwMode="auto">
            <a:xfrm>
              <a:off x="-4984" y="1616"/>
              <a:ext cx="15728" cy="8"/>
            </a:xfrm>
            <a:custGeom>
              <a:avLst/>
              <a:gdLst>
                <a:gd name="T0" fmla="*/ 0 w 15728"/>
                <a:gd name="T1" fmla="*/ 8 h 8"/>
                <a:gd name="T2" fmla="*/ 15728 w 15728"/>
                <a:gd name="T3" fmla="*/ 0 h 8"/>
                <a:gd name="T4" fmla="*/ 0 w 15728"/>
                <a:gd name="T5" fmla="*/ 8 h 8"/>
              </a:gdLst>
              <a:ahLst/>
              <a:cxnLst>
                <a:cxn ang="0">
                  <a:pos x="T0" y="T1"/>
                </a:cxn>
                <a:cxn ang="0">
                  <a:pos x="T2" y="T3"/>
                </a:cxn>
                <a:cxn ang="0">
                  <a:pos x="T4" y="T5"/>
                </a:cxn>
              </a:cxnLst>
              <a:rect l="0" t="0" r="r" b="b"/>
              <a:pathLst>
                <a:path w="15728" h="8">
                  <a:moveTo>
                    <a:pt x="0" y="8"/>
                  </a:moveTo>
                  <a:lnTo>
                    <a:pt x="15728" y="0"/>
                  </a:lnTo>
                  <a:lnTo>
                    <a:pt x="0" y="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Line 225"/>
            <p:cNvSpPr>
              <a:spLocks noChangeShapeType="1"/>
            </p:cNvSpPr>
            <p:nvPr userDrawn="1"/>
          </p:nvSpPr>
          <p:spPr bwMode="auto">
            <a:xfrm flipV="1">
              <a:off x="-4984" y="1616"/>
              <a:ext cx="15728" cy="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26"/>
            <p:cNvSpPr>
              <a:spLocks/>
            </p:cNvSpPr>
            <p:nvPr userDrawn="1"/>
          </p:nvSpPr>
          <p:spPr bwMode="auto">
            <a:xfrm>
              <a:off x="-4984" y="1612"/>
              <a:ext cx="15728" cy="16"/>
            </a:xfrm>
            <a:custGeom>
              <a:avLst/>
              <a:gdLst>
                <a:gd name="T0" fmla="*/ 0 w 15728"/>
                <a:gd name="T1" fmla="*/ 16 h 16"/>
                <a:gd name="T2" fmla="*/ 15728 w 15728"/>
                <a:gd name="T3" fmla="*/ 8 h 16"/>
                <a:gd name="T4" fmla="*/ 15728 w 15728"/>
                <a:gd name="T5" fmla="*/ 0 h 16"/>
                <a:gd name="T6" fmla="*/ 0 w 15728"/>
                <a:gd name="T7" fmla="*/ 8 h 16"/>
                <a:gd name="T8" fmla="*/ 0 w 15728"/>
                <a:gd name="T9" fmla="*/ 16 h 16"/>
              </a:gdLst>
              <a:ahLst/>
              <a:cxnLst>
                <a:cxn ang="0">
                  <a:pos x="T0" y="T1"/>
                </a:cxn>
                <a:cxn ang="0">
                  <a:pos x="T2" y="T3"/>
                </a:cxn>
                <a:cxn ang="0">
                  <a:pos x="T4" y="T5"/>
                </a:cxn>
                <a:cxn ang="0">
                  <a:pos x="T6" y="T7"/>
                </a:cxn>
                <a:cxn ang="0">
                  <a:pos x="T8" y="T9"/>
                </a:cxn>
              </a:cxnLst>
              <a:rect l="0" t="0" r="r" b="b"/>
              <a:pathLst>
                <a:path w="15728" h="16">
                  <a:moveTo>
                    <a:pt x="0" y="16"/>
                  </a:moveTo>
                  <a:lnTo>
                    <a:pt x="15728" y="8"/>
                  </a:lnTo>
                  <a:lnTo>
                    <a:pt x="15728" y="0"/>
                  </a:lnTo>
                  <a:lnTo>
                    <a:pt x="0" y="8"/>
                  </a:lnTo>
                  <a:lnTo>
                    <a:pt x="0" y="1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27"/>
            <p:cNvSpPr>
              <a:spLocks/>
            </p:cNvSpPr>
            <p:nvPr userDrawn="1"/>
          </p:nvSpPr>
          <p:spPr bwMode="auto">
            <a:xfrm>
              <a:off x="-4984" y="1612"/>
              <a:ext cx="15728" cy="16"/>
            </a:xfrm>
            <a:custGeom>
              <a:avLst/>
              <a:gdLst>
                <a:gd name="T0" fmla="*/ 0 w 15728"/>
                <a:gd name="T1" fmla="*/ 16 h 16"/>
                <a:gd name="T2" fmla="*/ 15728 w 15728"/>
                <a:gd name="T3" fmla="*/ 8 h 16"/>
                <a:gd name="T4" fmla="*/ 15728 w 15728"/>
                <a:gd name="T5" fmla="*/ 0 h 16"/>
                <a:gd name="T6" fmla="*/ 0 w 15728"/>
                <a:gd name="T7" fmla="*/ 8 h 16"/>
              </a:gdLst>
              <a:ahLst/>
              <a:cxnLst>
                <a:cxn ang="0">
                  <a:pos x="T0" y="T1"/>
                </a:cxn>
                <a:cxn ang="0">
                  <a:pos x="T2" y="T3"/>
                </a:cxn>
                <a:cxn ang="0">
                  <a:pos x="T4" y="T5"/>
                </a:cxn>
                <a:cxn ang="0">
                  <a:pos x="T6" y="T7"/>
                </a:cxn>
              </a:cxnLst>
              <a:rect l="0" t="0" r="r" b="b"/>
              <a:pathLst>
                <a:path w="15728" h="16">
                  <a:moveTo>
                    <a:pt x="0" y="16"/>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228"/>
            <p:cNvSpPr>
              <a:spLocks/>
            </p:cNvSpPr>
            <p:nvPr userDrawn="1"/>
          </p:nvSpPr>
          <p:spPr bwMode="auto">
            <a:xfrm>
              <a:off x="-4984" y="2631"/>
              <a:ext cx="15728" cy="9"/>
            </a:xfrm>
            <a:custGeom>
              <a:avLst/>
              <a:gdLst>
                <a:gd name="T0" fmla="*/ 0 w 15728"/>
                <a:gd name="T1" fmla="*/ 9 h 9"/>
                <a:gd name="T2" fmla="*/ 15728 w 15728"/>
                <a:gd name="T3" fmla="*/ 0 h 9"/>
                <a:gd name="T4" fmla="*/ 0 w 15728"/>
                <a:gd name="T5" fmla="*/ 9 h 9"/>
              </a:gdLst>
              <a:ahLst/>
              <a:cxnLst>
                <a:cxn ang="0">
                  <a:pos x="T0" y="T1"/>
                </a:cxn>
                <a:cxn ang="0">
                  <a:pos x="T2" y="T3"/>
                </a:cxn>
                <a:cxn ang="0">
                  <a:pos x="T4" y="T5"/>
                </a:cxn>
              </a:cxnLst>
              <a:rect l="0" t="0" r="r" b="b"/>
              <a:pathLst>
                <a:path w="15728" h="9">
                  <a:moveTo>
                    <a:pt x="0" y="9"/>
                  </a:moveTo>
                  <a:lnTo>
                    <a:pt x="15728" y="0"/>
                  </a:lnTo>
                  <a:lnTo>
                    <a:pt x="0" y="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Line 229"/>
            <p:cNvSpPr>
              <a:spLocks noChangeShapeType="1"/>
            </p:cNvSpPr>
            <p:nvPr userDrawn="1"/>
          </p:nvSpPr>
          <p:spPr bwMode="auto">
            <a:xfrm flipV="1">
              <a:off x="-4984" y="2631"/>
              <a:ext cx="15728" cy="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30"/>
            <p:cNvSpPr>
              <a:spLocks/>
            </p:cNvSpPr>
            <p:nvPr userDrawn="1"/>
          </p:nvSpPr>
          <p:spPr bwMode="auto">
            <a:xfrm>
              <a:off x="-4984" y="2627"/>
              <a:ext cx="15728" cy="17"/>
            </a:xfrm>
            <a:custGeom>
              <a:avLst/>
              <a:gdLst>
                <a:gd name="T0" fmla="*/ 0 w 15728"/>
                <a:gd name="T1" fmla="*/ 17 h 17"/>
                <a:gd name="T2" fmla="*/ 15728 w 15728"/>
                <a:gd name="T3" fmla="*/ 9 h 17"/>
                <a:gd name="T4" fmla="*/ 15728 w 15728"/>
                <a:gd name="T5" fmla="*/ 0 h 17"/>
                <a:gd name="T6" fmla="*/ 0 w 15728"/>
                <a:gd name="T7" fmla="*/ 9 h 17"/>
                <a:gd name="T8" fmla="*/ 0 w 15728"/>
                <a:gd name="T9" fmla="*/ 17 h 17"/>
              </a:gdLst>
              <a:ahLst/>
              <a:cxnLst>
                <a:cxn ang="0">
                  <a:pos x="T0" y="T1"/>
                </a:cxn>
                <a:cxn ang="0">
                  <a:pos x="T2" y="T3"/>
                </a:cxn>
                <a:cxn ang="0">
                  <a:pos x="T4" y="T5"/>
                </a:cxn>
                <a:cxn ang="0">
                  <a:pos x="T6" y="T7"/>
                </a:cxn>
                <a:cxn ang="0">
                  <a:pos x="T8" y="T9"/>
                </a:cxn>
              </a:cxnLst>
              <a:rect l="0" t="0" r="r" b="b"/>
              <a:pathLst>
                <a:path w="15728" h="17">
                  <a:moveTo>
                    <a:pt x="0" y="17"/>
                  </a:moveTo>
                  <a:lnTo>
                    <a:pt x="15728" y="9"/>
                  </a:lnTo>
                  <a:lnTo>
                    <a:pt x="15728" y="0"/>
                  </a:lnTo>
                  <a:lnTo>
                    <a:pt x="0" y="9"/>
                  </a:lnTo>
                  <a:lnTo>
                    <a:pt x="0" y="17"/>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31"/>
            <p:cNvSpPr>
              <a:spLocks/>
            </p:cNvSpPr>
            <p:nvPr userDrawn="1"/>
          </p:nvSpPr>
          <p:spPr bwMode="auto">
            <a:xfrm>
              <a:off x="-4984" y="2627"/>
              <a:ext cx="15728" cy="17"/>
            </a:xfrm>
            <a:custGeom>
              <a:avLst/>
              <a:gdLst>
                <a:gd name="T0" fmla="*/ 0 w 15728"/>
                <a:gd name="T1" fmla="*/ 17 h 17"/>
                <a:gd name="T2" fmla="*/ 15728 w 15728"/>
                <a:gd name="T3" fmla="*/ 9 h 17"/>
                <a:gd name="T4" fmla="*/ 15728 w 15728"/>
                <a:gd name="T5" fmla="*/ 0 h 17"/>
                <a:gd name="T6" fmla="*/ 0 w 15728"/>
                <a:gd name="T7" fmla="*/ 9 h 17"/>
              </a:gdLst>
              <a:ahLst/>
              <a:cxnLst>
                <a:cxn ang="0">
                  <a:pos x="T0" y="T1"/>
                </a:cxn>
                <a:cxn ang="0">
                  <a:pos x="T2" y="T3"/>
                </a:cxn>
                <a:cxn ang="0">
                  <a:pos x="T4" y="T5"/>
                </a:cxn>
                <a:cxn ang="0">
                  <a:pos x="T6" y="T7"/>
                </a:cxn>
              </a:cxnLst>
              <a:rect l="0" t="0" r="r" b="b"/>
              <a:pathLst>
                <a:path w="15728" h="17">
                  <a:moveTo>
                    <a:pt x="0" y="17"/>
                  </a:moveTo>
                  <a:lnTo>
                    <a:pt x="15728" y="9"/>
                  </a:lnTo>
                  <a:lnTo>
                    <a:pt x="15728" y="0"/>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32"/>
            <p:cNvSpPr>
              <a:spLocks/>
            </p:cNvSpPr>
            <p:nvPr userDrawn="1"/>
          </p:nvSpPr>
          <p:spPr bwMode="auto">
            <a:xfrm>
              <a:off x="-4984" y="3647"/>
              <a:ext cx="15728" cy="8"/>
            </a:xfrm>
            <a:custGeom>
              <a:avLst/>
              <a:gdLst>
                <a:gd name="T0" fmla="*/ 0 w 15728"/>
                <a:gd name="T1" fmla="*/ 8 h 8"/>
                <a:gd name="T2" fmla="*/ 15728 w 15728"/>
                <a:gd name="T3" fmla="*/ 0 h 8"/>
                <a:gd name="T4" fmla="*/ 0 w 15728"/>
                <a:gd name="T5" fmla="*/ 8 h 8"/>
              </a:gdLst>
              <a:ahLst/>
              <a:cxnLst>
                <a:cxn ang="0">
                  <a:pos x="T0" y="T1"/>
                </a:cxn>
                <a:cxn ang="0">
                  <a:pos x="T2" y="T3"/>
                </a:cxn>
                <a:cxn ang="0">
                  <a:pos x="T4" y="T5"/>
                </a:cxn>
              </a:cxnLst>
              <a:rect l="0" t="0" r="r" b="b"/>
              <a:pathLst>
                <a:path w="15728" h="8">
                  <a:moveTo>
                    <a:pt x="0" y="8"/>
                  </a:moveTo>
                  <a:lnTo>
                    <a:pt x="15728" y="0"/>
                  </a:lnTo>
                  <a:lnTo>
                    <a:pt x="0" y="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Line 233"/>
            <p:cNvSpPr>
              <a:spLocks noChangeShapeType="1"/>
            </p:cNvSpPr>
            <p:nvPr userDrawn="1"/>
          </p:nvSpPr>
          <p:spPr bwMode="auto">
            <a:xfrm flipV="1">
              <a:off x="-4984" y="3647"/>
              <a:ext cx="15728" cy="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234"/>
            <p:cNvSpPr>
              <a:spLocks/>
            </p:cNvSpPr>
            <p:nvPr userDrawn="1"/>
          </p:nvSpPr>
          <p:spPr bwMode="auto">
            <a:xfrm>
              <a:off x="-4984" y="3643"/>
              <a:ext cx="15728" cy="16"/>
            </a:xfrm>
            <a:custGeom>
              <a:avLst/>
              <a:gdLst>
                <a:gd name="T0" fmla="*/ 0 w 15728"/>
                <a:gd name="T1" fmla="*/ 16 h 16"/>
                <a:gd name="T2" fmla="*/ 15728 w 15728"/>
                <a:gd name="T3" fmla="*/ 8 h 16"/>
                <a:gd name="T4" fmla="*/ 15728 w 15728"/>
                <a:gd name="T5" fmla="*/ 0 h 16"/>
                <a:gd name="T6" fmla="*/ 0 w 15728"/>
                <a:gd name="T7" fmla="*/ 8 h 16"/>
                <a:gd name="T8" fmla="*/ 0 w 15728"/>
                <a:gd name="T9" fmla="*/ 16 h 16"/>
              </a:gdLst>
              <a:ahLst/>
              <a:cxnLst>
                <a:cxn ang="0">
                  <a:pos x="T0" y="T1"/>
                </a:cxn>
                <a:cxn ang="0">
                  <a:pos x="T2" y="T3"/>
                </a:cxn>
                <a:cxn ang="0">
                  <a:pos x="T4" y="T5"/>
                </a:cxn>
                <a:cxn ang="0">
                  <a:pos x="T6" y="T7"/>
                </a:cxn>
                <a:cxn ang="0">
                  <a:pos x="T8" y="T9"/>
                </a:cxn>
              </a:cxnLst>
              <a:rect l="0" t="0" r="r" b="b"/>
              <a:pathLst>
                <a:path w="15728" h="16">
                  <a:moveTo>
                    <a:pt x="0" y="16"/>
                  </a:moveTo>
                  <a:lnTo>
                    <a:pt x="15728" y="8"/>
                  </a:lnTo>
                  <a:lnTo>
                    <a:pt x="15728" y="0"/>
                  </a:lnTo>
                  <a:lnTo>
                    <a:pt x="0" y="8"/>
                  </a:lnTo>
                  <a:lnTo>
                    <a:pt x="0" y="1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35"/>
            <p:cNvSpPr>
              <a:spLocks/>
            </p:cNvSpPr>
            <p:nvPr userDrawn="1"/>
          </p:nvSpPr>
          <p:spPr bwMode="auto">
            <a:xfrm>
              <a:off x="-4984" y="3643"/>
              <a:ext cx="15728" cy="16"/>
            </a:xfrm>
            <a:custGeom>
              <a:avLst/>
              <a:gdLst>
                <a:gd name="T0" fmla="*/ 0 w 15728"/>
                <a:gd name="T1" fmla="*/ 16 h 16"/>
                <a:gd name="T2" fmla="*/ 15728 w 15728"/>
                <a:gd name="T3" fmla="*/ 8 h 16"/>
                <a:gd name="T4" fmla="*/ 15728 w 15728"/>
                <a:gd name="T5" fmla="*/ 0 h 16"/>
                <a:gd name="T6" fmla="*/ 0 w 15728"/>
                <a:gd name="T7" fmla="*/ 8 h 16"/>
              </a:gdLst>
              <a:ahLst/>
              <a:cxnLst>
                <a:cxn ang="0">
                  <a:pos x="T0" y="T1"/>
                </a:cxn>
                <a:cxn ang="0">
                  <a:pos x="T2" y="T3"/>
                </a:cxn>
                <a:cxn ang="0">
                  <a:pos x="T4" y="T5"/>
                </a:cxn>
                <a:cxn ang="0">
                  <a:pos x="T6" y="T7"/>
                </a:cxn>
              </a:cxnLst>
              <a:rect l="0" t="0" r="r" b="b"/>
              <a:pathLst>
                <a:path w="15728" h="16">
                  <a:moveTo>
                    <a:pt x="0" y="16"/>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36"/>
            <p:cNvSpPr>
              <a:spLocks/>
            </p:cNvSpPr>
            <p:nvPr userDrawn="1"/>
          </p:nvSpPr>
          <p:spPr bwMode="auto">
            <a:xfrm>
              <a:off x="-4984" y="4662"/>
              <a:ext cx="15728" cy="9"/>
            </a:xfrm>
            <a:custGeom>
              <a:avLst/>
              <a:gdLst>
                <a:gd name="T0" fmla="*/ 0 w 15728"/>
                <a:gd name="T1" fmla="*/ 9 h 9"/>
                <a:gd name="T2" fmla="*/ 15728 w 15728"/>
                <a:gd name="T3" fmla="*/ 0 h 9"/>
                <a:gd name="T4" fmla="*/ 0 w 15728"/>
                <a:gd name="T5" fmla="*/ 9 h 9"/>
              </a:gdLst>
              <a:ahLst/>
              <a:cxnLst>
                <a:cxn ang="0">
                  <a:pos x="T0" y="T1"/>
                </a:cxn>
                <a:cxn ang="0">
                  <a:pos x="T2" y="T3"/>
                </a:cxn>
                <a:cxn ang="0">
                  <a:pos x="T4" y="T5"/>
                </a:cxn>
              </a:cxnLst>
              <a:rect l="0" t="0" r="r" b="b"/>
              <a:pathLst>
                <a:path w="15728" h="9">
                  <a:moveTo>
                    <a:pt x="0" y="9"/>
                  </a:moveTo>
                  <a:lnTo>
                    <a:pt x="15728" y="0"/>
                  </a:lnTo>
                  <a:lnTo>
                    <a:pt x="0" y="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Line 237"/>
            <p:cNvSpPr>
              <a:spLocks noChangeShapeType="1"/>
            </p:cNvSpPr>
            <p:nvPr userDrawn="1"/>
          </p:nvSpPr>
          <p:spPr bwMode="auto">
            <a:xfrm flipV="1">
              <a:off x="-4984" y="4662"/>
              <a:ext cx="15728" cy="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38"/>
            <p:cNvSpPr>
              <a:spLocks/>
            </p:cNvSpPr>
            <p:nvPr userDrawn="1"/>
          </p:nvSpPr>
          <p:spPr bwMode="auto">
            <a:xfrm>
              <a:off x="-4984" y="4658"/>
              <a:ext cx="15728" cy="17"/>
            </a:xfrm>
            <a:custGeom>
              <a:avLst/>
              <a:gdLst>
                <a:gd name="T0" fmla="*/ 0 w 15728"/>
                <a:gd name="T1" fmla="*/ 17 h 17"/>
                <a:gd name="T2" fmla="*/ 15728 w 15728"/>
                <a:gd name="T3" fmla="*/ 9 h 17"/>
                <a:gd name="T4" fmla="*/ 15728 w 15728"/>
                <a:gd name="T5" fmla="*/ 0 h 17"/>
                <a:gd name="T6" fmla="*/ 0 w 15728"/>
                <a:gd name="T7" fmla="*/ 9 h 17"/>
                <a:gd name="T8" fmla="*/ 0 w 15728"/>
                <a:gd name="T9" fmla="*/ 17 h 17"/>
              </a:gdLst>
              <a:ahLst/>
              <a:cxnLst>
                <a:cxn ang="0">
                  <a:pos x="T0" y="T1"/>
                </a:cxn>
                <a:cxn ang="0">
                  <a:pos x="T2" y="T3"/>
                </a:cxn>
                <a:cxn ang="0">
                  <a:pos x="T4" y="T5"/>
                </a:cxn>
                <a:cxn ang="0">
                  <a:pos x="T6" y="T7"/>
                </a:cxn>
                <a:cxn ang="0">
                  <a:pos x="T8" y="T9"/>
                </a:cxn>
              </a:cxnLst>
              <a:rect l="0" t="0" r="r" b="b"/>
              <a:pathLst>
                <a:path w="15728" h="17">
                  <a:moveTo>
                    <a:pt x="0" y="17"/>
                  </a:moveTo>
                  <a:lnTo>
                    <a:pt x="15728" y="9"/>
                  </a:lnTo>
                  <a:lnTo>
                    <a:pt x="15728" y="0"/>
                  </a:lnTo>
                  <a:lnTo>
                    <a:pt x="0" y="9"/>
                  </a:lnTo>
                  <a:lnTo>
                    <a:pt x="0" y="17"/>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239"/>
            <p:cNvSpPr>
              <a:spLocks/>
            </p:cNvSpPr>
            <p:nvPr userDrawn="1"/>
          </p:nvSpPr>
          <p:spPr bwMode="auto">
            <a:xfrm>
              <a:off x="-4984" y="4658"/>
              <a:ext cx="15728" cy="17"/>
            </a:xfrm>
            <a:custGeom>
              <a:avLst/>
              <a:gdLst>
                <a:gd name="T0" fmla="*/ 0 w 15728"/>
                <a:gd name="T1" fmla="*/ 17 h 17"/>
                <a:gd name="T2" fmla="*/ 15728 w 15728"/>
                <a:gd name="T3" fmla="*/ 9 h 17"/>
                <a:gd name="T4" fmla="*/ 15728 w 15728"/>
                <a:gd name="T5" fmla="*/ 0 h 17"/>
                <a:gd name="T6" fmla="*/ 0 w 15728"/>
                <a:gd name="T7" fmla="*/ 9 h 17"/>
              </a:gdLst>
              <a:ahLst/>
              <a:cxnLst>
                <a:cxn ang="0">
                  <a:pos x="T0" y="T1"/>
                </a:cxn>
                <a:cxn ang="0">
                  <a:pos x="T2" y="T3"/>
                </a:cxn>
                <a:cxn ang="0">
                  <a:pos x="T4" y="T5"/>
                </a:cxn>
                <a:cxn ang="0">
                  <a:pos x="T6" y="T7"/>
                </a:cxn>
              </a:cxnLst>
              <a:rect l="0" t="0" r="r" b="b"/>
              <a:pathLst>
                <a:path w="15728" h="17">
                  <a:moveTo>
                    <a:pt x="0" y="17"/>
                  </a:moveTo>
                  <a:lnTo>
                    <a:pt x="15728" y="9"/>
                  </a:lnTo>
                  <a:lnTo>
                    <a:pt x="15728" y="0"/>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40"/>
            <p:cNvSpPr>
              <a:spLocks/>
            </p:cNvSpPr>
            <p:nvPr userDrawn="1"/>
          </p:nvSpPr>
          <p:spPr bwMode="auto">
            <a:xfrm>
              <a:off x="-4984" y="5678"/>
              <a:ext cx="15728" cy="8"/>
            </a:xfrm>
            <a:custGeom>
              <a:avLst/>
              <a:gdLst>
                <a:gd name="T0" fmla="*/ 0 w 15728"/>
                <a:gd name="T1" fmla="*/ 8 h 8"/>
                <a:gd name="T2" fmla="*/ 15728 w 15728"/>
                <a:gd name="T3" fmla="*/ 0 h 8"/>
                <a:gd name="T4" fmla="*/ 0 w 15728"/>
                <a:gd name="T5" fmla="*/ 8 h 8"/>
              </a:gdLst>
              <a:ahLst/>
              <a:cxnLst>
                <a:cxn ang="0">
                  <a:pos x="T0" y="T1"/>
                </a:cxn>
                <a:cxn ang="0">
                  <a:pos x="T2" y="T3"/>
                </a:cxn>
                <a:cxn ang="0">
                  <a:pos x="T4" y="T5"/>
                </a:cxn>
              </a:cxnLst>
              <a:rect l="0" t="0" r="r" b="b"/>
              <a:pathLst>
                <a:path w="15728" h="8">
                  <a:moveTo>
                    <a:pt x="0" y="8"/>
                  </a:moveTo>
                  <a:lnTo>
                    <a:pt x="15728" y="0"/>
                  </a:lnTo>
                  <a:lnTo>
                    <a:pt x="0" y="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Line 241"/>
            <p:cNvSpPr>
              <a:spLocks noChangeShapeType="1"/>
            </p:cNvSpPr>
            <p:nvPr userDrawn="1"/>
          </p:nvSpPr>
          <p:spPr bwMode="auto">
            <a:xfrm flipV="1">
              <a:off x="-4984" y="5678"/>
              <a:ext cx="15728" cy="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42"/>
            <p:cNvSpPr>
              <a:spLocks/>
            </p:cNvSpPr>
            <p:nvPr userDrawn="1"/>
          </p:nvSpPr>
          <p:spPr bwMode="auto">
            <a:xfrm>
              <a:off x="-4984" y="5674"/>
              <a:ext cx="15728" cy="16"/>
            </a:xfrm>
            <a:custGeom>
              <a:avLst/>
              <a:gdLst>
                <a:gd name="T0" fmla="*/ 0 w 15728"/>
                <a:gd name="T1" fmla="*/ 16 h 16"/>
                <a:gd name="T2" fmla="*/ 15728 w 15728"/>
                <a:gd name="T3" fmla="*/ 8 h 16"/>
                <a:gd name="T4" fmla="*/ 15728 w 15728"/>
                <a:gd name="T5" fmla="*/ 0 h 16"/>
                <a:gd name="T6" fmla="*/ 0 w 15728"/>
                <a:gd name="T7" fmla="*/ 8 h 16"/>
                <a:gd name="T8" fmla="*/ 0 w 15728"/>
                <a:gd name="T9" fmla="*/ 16 h 16"/>
              </a:gdLst>
              <a:ahLst/>
              <a:cxnLst>
                <a:cxn ang="0">
                  <a:pos x="T0" y="T1"/>
                </a:cxn>
                <a:cxn ang="0">
                  <a:pos x="T2" y="T3"/>
                </a:cxn>
                <a:cxn ang="0">
                  <a:pos x="T4" y="T5"/>
                </a:cxn>
                <a:cxn ang="0">
                  <a:pos x="T6" y="T7"/>
                </a:cxn>
                <a:cxn ang="0">
                  <a:pos x="T8" y="T9"/>
                </a:cxn>
              </a:cxnLst>
              <a:rect l="0" t="0" r="r" b="b"/>
              <a:pathLst>
                <a:path w="15728" h="16">
                  <a:moveTo>
                    <a:pt x="0" y="16"/>
                  </a:moveTo>
                  <a:lnTo>
                    <a:pt x="15728" y="8"/>
                  </a:lnTo>
                  <a:lnTo>
                    <a:pt x="15728" y="0"/>
                  </a:lnTo>
                  <a:lnTo>
                    <a:pt x="0" y="8"/>
                  </a:lnTo>
                  <a:lnTo>
                    <a:pt x="0" y="1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43"/>
            <p:cNvSpPr>
              <a:spLocks/>
            </p:cNvSpPr>
            <p:nvPr userDrawn="1"/>
          </p:nvSpPr>
          <p:spPr bwMode="auto">
            <a:xfrm>
              <a:off x="-4984" y="5674"/>
              <a:ext cx="15728" cy="16"/>
            </a:xfrm>
            <a:custGeom>
              <a:avLst/>
              <a:gdLst>
                <a:gd name="T0" fmla="*/ 0 w 15728"/>
                <a:gd name="T1" fmla="*/ 16 h 16"/>
                <a:gd name="T2" fmla="*/ 15728 w 15728"/>
                <a:gd name="T3" fmla="*/ 8 h 16"/>
                <a:gd name="T4" fmla="*/ 15728 w 15728"/>
                <a:gd name="T5" fmla="*/ 0 h 16"/>
                <a:gd name="T6" fmla="*/ 0 w 15728"/>
                <a:gd name="T7" fmla="*/ 8 h 16"/>
              </a:gdLst>
              <a:ahLst/>
              <a:cxnLst>
                <a:cxn ang="0">
                  <a:pos x="T0" y="T1"/>
                </a:cxn>
                <a:cxn ang="0">
                  <a:pos x="T2" y="T3"/>
                </a:cxn>
                <a:cxn ang="0">
                  <a:pos x="T4" y="T5"/>
                </a:cxn>
                <a:cxn ang="0">
                  <a:pos x="T6" y="T7"/>
                </a:cxn>
              </a:cxnLst>
              <a:rect l="0" t="0" r="r" b="b"/>
              <a:pathLst>
                <a:path w="15728" h="16">
                  <a:moveTo>
                    <a:pt x="0" y="16"/>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extBox 1"/>
          <p:cNvSpPr txBox="1"/>
          <p:nvPr userDrawn="1"/>
        </p:nvSpPr>
        <p:spPr>
          <a:xfrm>
            <a:off x="1232945" y="1517617"/>
            <a:ext cx="6678111" cy="2108269"/>
          </a:xfrm>
          <a:prstGeom prst="rect">
            <a:avLst/>
          </a:prstGeom>
          <a:solidFill>
            <a:schemeClr val="bg1">
              <a:alpha val="89000"/>
            </a:schemeClr>
          </a:solidFill>
          <a:ln w="19050">
            <a:solidFill>
              <a:schemeClr val="tx1"/>
            </a:solidFill>
            <a:prstDash val="dash"/>
          </a:ln>
        </p:spPr>
        <p:txBody>
          <a:bodyPr wrap="none" lIns="342900" tIns="342900" rIns="342900" bIns="342900" rtlCol="0" anchor="ctr">
            <a:spAutoFit/>
          </a:bodyPr>
          <a:lstStyle/>
          <a:p>
            <a:pPr algn="ctr"/>
            <a:r>
              <a:rPr lang="en-US" sz="1200" b="1" dirty="0">
                <a:solidFill>
                  <a:schemeClr val="tx1"/>
                </a:solidFill>
              </a:rPr>
              <a:t>For reference only: The Layout Grid</a:t>
            </a:r>
            <a:r>
              <a:rPr lang="en-US" sz="2400" b="1" dirty="0">
                <a:solidFill>
                  <a:schemeClr val="tx1"/>
                </a:solidFill>
              </a:rPr>
              <a:t/>
            </a:r>
            <a:br>
              <a:rPr lang="en-US" sz="2400" b="1" dirty="0">
                <a:solidFill>
                  <a:schemeClr val="tx1"/>
                </a:solidFill>
              </a:rPr>
            </a:br>
            <a:r>
              <a:rPr lang="en-US" sz="3200" b="1" dirty="0">
                <a:solidFill>
                  <a:schemeClr val="tx1"/>
                </a:solidFill>
              </a:rPr>
              <a:t>This is the 12</a:t>
            </a:r>
            <a:r>
              <a:rPr lang="en-US" sz="3200" b="1" baseline="0" dirty="0">
                <a:solidFill>
                  <a:schemeClr val="tx1"/>
                </a:solidFill>
              </a:rPr>
              <a:t> column grid that</a:t>
            </a:r>
            <a:br>
              <a:rPr lang="en-US" sz="3200" b="1" baseline="0" dirty="0">
                <a:solidFill>
                  <a:schemeClr val="tx1"/>
                </a:solidFill>
              </a:rPr>
            </a:br>
            <a:r>
              <a:rPr lang="en-US" sz="3200" b="1" baseline="0" dirty="0">
                <a:solidFill>
                  <a:schemeClr val="tx1"/>
                </a:solidFill>
              </a:rPr>
              <a:t>drives our presentation layout.</a:t>
            </a:r>
          </a:p>
          <a:p>
            <a:pPr algn="ctr"/>
            <a:endParaRPr lang="en-US" sz="800" baseline="0" dirty="0">
              <a:solidFill>
                <a:schemeClr val="tx1"/>
              </a:solidFill>
            </a:endParaRPr>
          </a:p>
          <a:p>
            <a:pPr algn="ctr"/>
            <a:r>
              <a:rPr lang="en-US" sz="800" baseline="0" dirty="0">
                <a:solidFill>
                  <a:schemeClr val="tx1"/>
                </a:solidFill>
              </a:rPr>
              <a:t>Press </a:t>
            </a:r>
            <a:r>
              <a:rPr lang="en-US" sz="800" b="1" baseline="0" dirty="0">
                <a:solidFill>
                  <a:schemeClr val="tx1"/>
                </a:solidFill>
              </a:rPr>
              <a:t>CONTROL+OPTION+COMMAND+G on a Mac </a:t>
            </a:r>
            <a:r>
              <a:rPr lang="en-US" sz="800" baseline="0" dirty="0">
                <a:solidFill>
                  <a:schemeClr val="tx1"/>
                </a:solidFill>
              </a:rPr>
              <a:t>or </a:t>
            </a:r>
            <a:r>
              <a:rPr lang="en-US" sz="800" b="1" baseline="0" dirty="0">
                <a:solidFill>
                  <a:schemeClr val="tx1"/>
                </a:solidFill>
              </a:rPr>
              <a:t>ALT+F9 on Windows </a:t>
            </a:r>
            <a:r>
              <a:rPr lang="en-US" sz="800" baseline="0" dirty="0">
                <a:solidFill>
                  <a:schemeClr val="tx1"/>
                </a:solidFill>
              </a:rPr>
              <a:t>to view or hide guides!</a:t>
            </a:r>
            <a:endParaRPr lang="en-US" sz="800" dirty="0">
              <a:solidFill>
                <a:schemeClr val="tx1"/>
              </a:solidFill>
            </a:endParaRPr>
          </a:p>
        </p:txBody>
      </p:sp>
    </p:spTree>
    <p:extLst>
      <p:ext uri="{BB962C8B-B14F-4D97-AF65-F5344CB8AC3E}">
        <p14:creationId xmlns:p14="http://schemas.microsoft.com/office/powerpoint/2010/main" val="417349443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863256" y="781050"/>
            <a:ext cx="6380560" cy="3171268"/>
          </a:xfrm>
        </p:spPr>
        <p:txBody>
          <a:bodyPr anchor="b">
            <a:noAutofit/>
          </a:bodyPr>
          <a:lstStyle>
            <a:lvl1pPr>
              <a:lnSpc>
                <a:spcPct val="80000"/>
              </a:lnSpc>
              <a:defRPr sz="6600" kern="0" spc="-150" baseline="0">
                <a:solidFill>
                  <a:schemeClr val="bg1"/>
                </a:solidFill>
              </a:defRPr>
            </a:lvl1pPr>
          </a:lstStyle>
          <a:p>
            <a:r>
              <a:rPr lang="en-US" dirty="0" smtClean="0"/>
              <a:t>Section</a:t>
            </a:r>
            <a:br>
              <a:rPr lang="en-US" dirty="0" smtClean="0"/>
            </a:br>
            <a:r>
              <a:rPr lang="en-US" dirty="0" smtClean="0"/>
              <a:t>divider</a:t>
            </a:r>
            <a:br>
              <a:rPr lang="en-US" dirty="0" smtClean="0"/>
            </a:br>
            <a:r>
              <a:rPr lang="en-US" dirty="0" smtClean="0"/>
              <a:t>title</a:t>
            </a:r>
            <a:endParaRPr lang="en-US" dirty="0"/>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E12D0507-9F86-7A45-BE8E-43760B9F92AA}" type="slidenum">
              <a:rPr lang="en-US" smtClean="0"/>
              <a:pPr/>
              <a:t>‹#›</a:t>
            </a:fld>
            <a:endParaRPr lang="en-US" dirty="0"/>
          </a:p>
        </p:txBody>
      </p:sp>
      <p:grpSp>
        <p:nvGrpSpPr>
          <p:cNvPr id="7" name="Group 6"/>
          <p:cNvGrpSpPr/>
          <p:nvPr userDrawn="1"/>
        </p:nvGrpSpPr>
        <p:grpSpPr>
          <a:xfrm>
            <a:off x="209550" y="4702590"/>
            <a:ext cx="82145" cy="185831"/>
            <a:chOff x="1301751" y="6299200"/>
            <a:chExt cx="96838" cy="219076"/>
          </a:xfrm>
        </p:grpSpPr>
        <p:sp>
          <p:nvSpPr>
            <p:cNvPr id="8" name="Oval 11"/>
            <p:cNvSpPr>
              <a:spLocks noChangeArrowheads="1"/>
            </p:cNvSpPr>
            <p:nvPr userDrawn="1"/>
          </p:nvSpPr>
          <p:spPr bwMode="auto">
            <a:xfrm>
              <a:off x="1301751" y="6421438"/>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2" name="Oval 12"/>
            <p:cNvSpPr>
              <a:spLocks noChangeArrowheads="1"/>
            </p:cNvSpPr>
            <p:nvPr userDrawn="1"/>
          </p:nvSpPr>
          <p:spPr bwMode="auto">
            <a:xfrm>
              <a:off x="1301751" y="6299200"/>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2179882496"/>
      </p:ext>
    </p:extLst>
  </p:cSld>
  <p:clrMapOvr>
    <a:masterClrMapping/>
  </p:clrMapOvr>
  <p:transition spd="med">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Black with Subtitle">
    <p:bg>
      <p:bgPr>
        <a:solidFill>
          <a:schemeClr val="tx1"/>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bg1"/>
                </a:solidFill>
              </a:defRPr>
            </a:lvl1pPr>
          </a:lstStyle>
          <a:p>
            <a:fld id="{E12D0507-9F86-7A45-BE8E-43760B9F92AA}" type="slidenum">
              <a:rPr lang="en-US" smtClean="0"/>
              <a:pPr/>
              <a:t>‹#›</a:t>
            </a:fld>
            <a:endParaRPr lang="en-US" dirty="0"/>
          </a:p>
        </p:txBody>
      </p:sp>
      <p:grpSp>
        <p:nvGrpSpPr>
          <p:cNvPr id="7" name="Group 6"/>
          <p:cNvGrpSpPr/>
          <p:nvPr userDrawn="1"/>
        </p:nvGrpSpPr>
        <p:grpSpPr>
          <a:xfrm>
            <a:off x="209550" y="4702590"/>
            <a:ext cx="82145" cy="185831"/>
            <a:chOff x="1301751" y="6299200"/>
            <a:chExt cx="96838" cy="219076"/>
          </a:xfrm>
        </p:grpSpPr>
        <p:sp>
          <p:nvSpPr>
            <p:cNvPr id="8" name="Oval 11"/>
            <p:cNvSpPr>
              <a:spLocks noChangeArrowheads="1"/>
            </p:cNvSpPr>
            <p:nvPr userDrawn="1"/>
          </p:nvSpPr>
          <p:spPr bwMode="auto">
            <a:xfrm>
              <a:off x="1301751" y="6421438"/>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2" name="Oval 12"/>
            <p:cNvSpPr>
              <a:spLocks noChangeArrowheads="1"/>
            </p:cNvSpPr>
            <p:nvPr userDrawn="1"/>
          </p:nvSpPr>
          <p:spPr bwMode="auto">
            <a:xfrm>
              <a:off x="1301751" y="6299200"/>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grpSp>
      <p:sp>
        <p:nvSpPr>
          <p:cNvPr id="9" name="Title 1"/>
          <p:cNvSpPr>
            <a:spLocks noGrp="1"/>
          </p:cNvSpPr>
          <p:nvPr>
            <p:ph type="ctrTitle" hasCustomPrompt="1"/>
          </p:nvPr>
        </p:nvSpPr>
        <p:spPr bwMode="auto">
          <a:xfrm>
            <a:off x="814217" y="781050"/>
            <a:ext cx="7477296" cy="2569252"/>
          </a:xfrm>
        </p:spPr>
        <p:txBody>
          <a:bodyPr anchor="b" anchorCtr="0">
            <a:normAutofit/>
          </a:bodyPr>
          <a:lstStyle>
            <a:lvl1pPr>
              <a:defRPr sz="6000" kern="0" spc="-150" baseline="0">
                <a:solidFill>
                  <a:schemeClr val="bg1"/>
                </a:solidFill>
              </a:defRPr>
            </a:lvl1pPr>
          </a:lstStyle>
          <a:p>
            <a:r>
              <a:rPr lang="en-US" dirty="0" smtClean="0"/>
              <a:t>Section divider title</a:t>
            </a:r>
            <a:endParaRPr lang="en-US" dirty="0"/>
          </a:p>
        </p:txBody>
      </p:sp>
      <p:sp>
        <p:nvSpPr>
          <p:cNvPr id="10" name="Text Placeholder 2"/>
          <p:cNvSpPr>
            <a:spLocks noGrp="1"/>
          </p:cNvSpPr>
          <p:nvPr>
            <p:ph type="body" sz="quarter" idx="11" hasCustomPrompt="1"/>
          </p:nvPr>
        </p:nvSpPr>
        <p:spPr>
          <a:xfrm>
            <a:off x="847725" y="3417081"/>
            <a:ext cx="7443788" cy="517525"/>
          </a:xfrm>
        </p:spPr>
        <p:txBody>
          <a:bodyPr>
            <a:normAutofit/>
          </a:bodyPr>
          <a:lstStyle>
            <a:lvl1pPr>
              <a:defRPr sz="3200">
                <a:solidFill>
                  <a:schemeClr val="bg1"/>
                </a:solidFill>
              </a:defRPr>
            </a:lvl1pPr>
          </a:lstStyle>
          <a:p>
            <a:pPr lvl="0"/>
            <a:r>
              <a:rPr lang="en-US" dirty="0" smtClean="0"/>
              <a:t>Section divider subtitle</a:t>
            </a:r>
            <a:endParaRPr lang="en-US" dirty="0"/>
          </a:p>
        </p:txBody>
      </p:sp>
    </p:spTree>
    <p:extLst>
      <p:ext uri="{BB962C8B-B14F-4D97-AF65-F5344CB8AC3E}">
        <p14:creationId xmlns:p14="http://schemas.microsoft.com/office/powerpoint/2010/main" val="4115063042"/>
      </p:ext>
    </p:extLst>
  </p:cSld>
  <p:clrMapOvr>
    <a:masterClrMapping/>
  </p:clrMapOvr>
  <p:transition spd="med">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White">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a:t>
            </a:fld>
            <a:endParaRPr lang="en-US" dirty="0"/>
          </a:p>
        </p:txBody>
      </p:sp>
      <p:sp>
        <p:nvSpPr>
          <p:cNvPr id="6" name="Title 1"/>
          <p:cNvSpPr>
            <a:spLocks noGrp="1"/>
          </p:cNvSpPr>
          <p:nvPr>
            <p:ph type="title" hasCustomPrompt="1"/>
          </p:nvPr>
        </p:nvSpPr>
        <p:spPr bwMode="auto">
          <a:xfrm>
            <a:off x="863256" y="781050"/>
            <a:ext cx="6380560" cy="3171268"/>
          </a:xfrm>
        </p:spPr>
        <p:txBody>
          <a:bodyPr anchor="b">
            <a:noAutofit/>
          </a:bodyPr>
          <a:lstStyle>
            <a:lvl1pPr>
              <a:lnSpc>
                <a:spcPct val="80000"/>
              </a:lnSpc>
              <a:defRPr sz="6600" kern="0" spc="-150" baseline="0">
                <a:solidFill>
                  <a:schemeClr val="tx1"/>
                </a:solidFill>
              </a:defRPr>
            </a:lvl1pPr>
          </a:lstStyle>
          <a:p>
            <a:r>
              <a:rPr lang="en-US" dirty="0" smtClean="0"/>
              <a:t>Section</a:t>
            </a:r>
            <a:br>
              <a:rPr lang="en-US" dirty="0" smtClean="0"/>
            </a:br>
            <a:r>
              <a:rPr lang="en-US" dirty="0" smtClean="0"/>
              <a:t>divider</a:t>
            </a:r>
            <a:br>
              <a:rPr lang="en-US" dirty="0" smtClean="0"/>
            </a:br>
            <a:r>
              <a:rPr lang="en-US" dirty="0" smtClean="0"/>
              <a:t>title</a:t>
            </a:r>
            <a:endParaRPr lang="en-US" dirty="0"/>
          </a:p>
        </p:txBody>
      </p:sp>
    </p:spTree>
    <p:extLst>
      <p:ext uri="{BB962C8B-B14F-4D97-AF65-F5344CB8AC3E}">
        <p14:creationId xmlns:p14="http://schemas.microsoft.com/office/powerpoint/2010/main" val="1226978786"/>
      </p:ext>
    </p:extLst>
  </p:cSld>
  <p:clrMapOvr>
    <a:masterClrMapping/>
  </p:clrMapOvr>
  <p:transition spd="med">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White with Subtitle">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a:t>
            </a:fld>
            <a:endParaRPr lang="en-US" dirty="0"/>
          </a:p>
        </p:txBody>
      </p:sp>
      <p:sp>
        <p:nvSpPr>
          <p:cNvPr id="4" name="Title 1"/>
          <p:cNvSpPr>
            <a:spLocks noGrp="1"/>
          </p:cNvSpPr>
          <p:nvPr>
            <p:ph type="ctrTitle" hasCustomPrompt="1"/>
          </p:nvPr>
        </p:nvSpPr>
        <p:spPr bwMode="auto">
          <a:xfrm>
            <a:off x="814217" y="781050"/>
            <a:ext cx="7477296" cy="2569252"/>
          </a:xfrm>
        </p:spPr>
        <p:txBody>
          <a:bodyPr anchor="b" anchorCtr="0">
            <a:normAutofit/>
          </a:bodyPr>
          <a:lstStyle>
            <a:lvl1pPr>
              <a:defRPr sz="6000" kern="0" spc="-150" baseline="0"/>
            </a:lvl1pPr>
          </a:lstStyle>
          <a:p>
            <a:r>
              <a:rPr lang="en-US" dirty="0" smtClean="0"/>
              <a:t>Section divider title</a:t>
            </a:r>
            <a:endParaRPr lang="en-US" dirty="0"/>
          </a:p>
        </p:txBody>
      </p:sp>
      <p:sp>
        <p:nvSpPr>
          <p:cNvPr id="5" name="Text Placeholder 2"/>
          <p:cNvSpPr>
            <a:spLocks noGrp="1"/>
          </p:cNvSpPr>
          <p:nvPr>
            <p:ph type="body" sz="quarter" idx="11" hasCustomPrompt="1"/>
          </p:nvPr>
        </p:nvSpPr>
        <p:spPr>
          <a:xfrm>
            <a:off x="847725" y="3417081"/>
            <a:ext cx="7443788" cy="517525"/>
          </a:xfrm>
        </p:spPr>
        <p:txBody>
          <a:bodyPr>
            <a:normAutofit/>
          </a:bodyPr>
          <a:lstStyle>
            <a:lvl1pPr>
              <a:defRPr sz="3200"/>
            </a:lvl1pPr>
          </a:lstStyle>
          <a:p>
            <a:pPr lvl="0"/>
            <a:r>
              <a:rPr lang="en-US" dirty="0" smtClean="0"/>
              <a:t>Section subtitle</a:t>
            </a:r>
            <a:endParaRPr lang="en-US" dirty="0"/>
          </a:p>
        </p:txBody>
      </p:sp>
    </p:spTree>
    <p:extLst>
      <p:ext uri="{BB962C8B-B14F-4D97-AF65-F5344CB8AC3E}">
        <p14:creationId xmlns:p14="http://schemas.microsoft.com/office/powerpoint/2010/main" val="76411477"/>
      </p:ext>
    </p:extLst>
  </p:cSld>
  <p:clrMapOvr>
    <a:masterClrMapping/>
  </p:clrMapOvr>
  <p:transition spd="med">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a:t>
            </a:fld>
            <a:endParaRPr lang="en-US" dirty="0"/>
          </a:p>
        </p:txBody>
      </p:sp>
      <p:sp>
        <p:nvSpPr>
          <p:cNvPr id="3"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Tree>
    <p:extLst>
      <p:ext uri="{BB962C8B-B14F-4D97-AF65-F5344CB8AC3E}">
        <p14:creationId xmlns:p14="http://schemas.microsoft.com/office/powerpoint/2010/main" val="228087566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 Black">
    <p:bg>
      <p:bgPr>
        <a:solidFill>
          <a:schemeClr val="tx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E12D0507-9F86-7A45-BE8E-43760B9F92AA}" type="slidenum">
              <a:rPr lang="en-US" smtClean="0"/>
              <a:pPr/>
              <a:t>‹#›</a:t>
            </a:fld>
            <a:endParaRPr lang="en-US" dirty="0"/>
          </a:p>
        </p:txBody>
      </p:sp>
      <p:sp>
        <p:nvSpPr>
          <p:cNvPr id="3"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Tree>
    <p:extLst>
      <p:ext uri="{BB962C8B-B14F-4D97-AF65-F5344CB8AC3E}">
        <p14:creationId xmlns:p14="http://schemas.microsoft.com/office/powerpoint/2010/main" val="200419471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bwMode="auto">
          <a:xfrm>
            <a:off x="850107" y="791677"/>
            <a:ext cx="7105649" cy="985158"/>
          </a:xfrm>
          <a:prstGeom prst="rect">
            <a:avLst/>
          </a:prstGeom>
        </p:spPr>
        <p:txBody>
          <a:bodyPr vert="horz" lIns="0" tIns="0" rIns="0" bIns="0" rtlCol="0" anchor="t" anchorCtr="0">
            <a:noAutofit/>
          </a:bodyPr>
          <a:lstStyle/>
          <a:p>
            <a:r>
              <a:rPr lang="en-US" dirty="0"/>
              <a:t>Click to edit this headline</a:t>
            </a:r>
          </a:p>
        </p:txBody>
      </p:sp>
      <p:sp>
        <p:nvSpPr>
          <p:cNvPr id="6"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Tree>
    <p:extLst>
      <p:ext uri="{BB962C8B-B14F-4D97-AF65-F5344CB8AC3E}">
        <p14:creationId xmlns:p14="http://schemas.microsoft.com/office/powerpoint/2010/main" val="351974103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848412" y="784557"/>
            <a:ext cx="7105649" cy="985158"/>
          </a:xfrm>
          <a:prstGeom prst="rect">
            <a:avLst/>
          </a:prstGeom>
        </p:spPr>
        <p:txBody>
          <a:bodyPr vert="horz" lIns="0" tIns="0" rIns="0" bIns="0" rtlCol="0" anchor="t" anchorCtr="0">
            <a:noAutofit/>
          </a:bodyPr>
          <a:lstStyle/>
          <a:p>
            <a:r>
              <a:rPr lang="en-US" dirty="0"/>
              <a:t>This headline should be one </a:t>
            </a:r>
            <a:br>
              <a:rPr lang="en-US" dirty="0"/>
            </a:br>
            <a:r>
              <a:rPr lang="en-US" dirty="0"/>
              <a:t>or two lines of text</a:t>
            </a:r>
          </a:p>
        </p:txBody>
      </p:sp>
      <p:sp>
        <p:nvSpPr>
          <p:cNvPr id="3" name="Text Placeholder 2"/>
          <p:cNvSpPr>
            <a:spLocks noGrp="1"/>
          </p:cNvSpPr>
          <p:nvPr>
            <p:ph type="body" idx="1"/>
          </p:nvPr>
        </p:nvSpPr>
        <p:spPr bwMode="auto">
          <a:xfrm>
            <a:off x="856747" y="1963086"/>
            <a:ext cx="5657849" cy="2514599"/>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bwMode="auto">
          <a:xfrm>
            <a:off x="8618579" y="4718361"/>
            <a:ext cx="228600" cy="179457"/>
          </a:xfrm>
          <a:prstGeom prst="rect">
            <a:avLst/>
          </a:prstGeom>
        </p:spPr>
        <p:txBody>
          <a:bodyPr vert="horz" lIns="0" tIns="0" rIns="0" bIns="0" rtlCol="0" anchor="b" anchorCtr="0"/>
          <a:lstStyle>
            <a:lvl1pPr algn="r">
              <a:defRPr sz="750" b="1">
                <a:solidFill>
                  <a:schemeClr val="tx1"/>
                </a:solidFill>
              </a:defRPr>
            </a:lvl1pPr>
          </a:lstStyle>
          <a:p>
            <a:fld id="{E12D0507-9F86-7A45-BE8E-43760B9F92AA}" type="slidenum">
              <a:rPr lang="en-US" smtClean="0"/>
              <a:pPr/>
              <a:t>‹#›</a:t>
            </a:fld>
            <a:endParaRPr lang="en-US" dirty="0"/>
          </a:p>
        </p:txBody>
      </p:sp>
      <p:grpSp>
        <p:nvGrpSpPr>
          <p:cNvPr id="21" name="Group 20"/>
          <p:cNvGrpSpPr/>
          <p:nvPr userDrawn="1"/>
        </p:nvGrpSpPr>
        <p:grpSpPr>
          <a:xfrm>
            <a:off x="200025" y="4702590"/>
            <a:ext cx="82145" cy="185831"/>
            <a:chOff x="1301751" y="6299200"/>
            <a:chExt cx="96838" cy="219076"/>
          </a:xfrm>
        </p:grpSpPr>
        <p:sp>
          <p:nvSpPr>
            <p:cNvPr id="18" name="Oval 11"/>
            <p:cNvSpPr>
              <a:spLocks noChangeArrowheads="1"/>
            </p:cNvSpPr>
            <p:nvPr userDrawn="1"/>
          </p:nvSpPr>
          <p:spPr bwMode="auto">
            <a:xfrm>
              <a:off x="1301751" y="6421438"/>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9" name="Oval 12"/>
            <p:cNvSpPr>
              <a:spLocks noChangeArrowheads="1"/>
            </p:cNvSpPr>
            <p:nvPr userDrawn="1"/>
          </p:nvSpPr>
          <p:spPr bwMode="auto">
            <a:xfrm>
              <a:off x="1301751" y="6299200"/>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2880077780"/>
      </p:ext>
    </p:extLst>
  </p:cSld>
  <p:clrMap bg1="lt1" tx1="dk1" bg2="lt2" tx2="dk2" accent1="accent1" accent2="accent2" accent3="accent3" accent4="accent4" accent5="accent5" accent6="accent6" hlink="hlink" folHlink="folHlink"/>
  <p:sldLayoutIdLst>
    <p:sldLayoutId id="2147483724" r:id="rId1"/>
    <p:sldLayoutId id="2147483771" r:id="rId2"/>
    <p:sldLayoutId id="2147483737" r:id="rId3"/>
    <p:sldLayoutId id="2147483772" r:id="rId4"/>
    <p:sldLayoutId id="2147483741" r:id="rId5"/>
    <p:sldLayoutId id="2147483773" r:id="rId6"/>
    <p:sldLayoutId id="2147483740" r:id="rId7"/>
    <p:sldLayoutId id="2147483781" r:id="rId8"/>
    <p:sldLayoutId id="2147483761" r:id="rId9"/>
    <p:sldLayoutId id="2147483763" r:id="rId10"/>
    <p:sldLayoutId id="2147483691" r:id="rId11"/>
    <p:sldLayoutId id="2147483750" r:id="rId12"/>
    <p:sldLayoutId id="2147483744" r:id="rId13"/>
    <p:sldLayoutId id="2147483762" r:id="rId14"/>
    <p:sldLayoutId id="2147483747" r:id="rId15"/>
    <p:sldLayoutId id="2147483764" r:id="rId16"/>
    <p:sldLayoutId id="2147483770" r:id="rId17"/>
    <p:sldLayoutId id="2147483760" r:id="rId18"/>
    <p:sldLayoutId id="2147483766" r:id="rId19"/>
    <p:sldLayoutId id="2147483767" r:id="rId20"/>
    <p:sldLayoutId id="2147483768" r:id="rId21"/>
    <p:sldLayoutId id="2147483746" r:id="rId22"/>
    <p:sldLayoutId id="2147483780" r:id="rId23"/>
    <p:sldLayoutId id="2147483753" r:id="rId24"/>
  </p:sldLayoutIdLst>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hf hdr="0" ftr="0" dt="0"/>
  <p:txStyles>
    <p:titleStyle>
      <a:lvl1pPr algn="l" defTabSz="457178" rtl="0" eaLnBrk="1" latinLnBrk="0" hangingPunct="1">
        <a:lnSpc>
          <a:spcPct val="80000"/>
        </a:lnSpc>
        <a:spcBef>
          <a:spcPct val="0"/>
        </a:spcBef>
        <a:buNone/>
        <a:defRPr sz="4000" b="1" kern="0" spc="-150" baseline="0">
          <a:solidFill>
            <a:schemeClr val="tx1"/>
          </a:solidFill>
          <a:latin typeface="+mj-lt"/>
          <a:ea typeface="+mj-ea"/>
          <a:cs typeface="+mj-cs"/>
        </a:defRPr>
      </a:lvl1pPr>
    </p:titleStyle>
    <p:bodyStyle>
      <a:lvl1pPr marL="0" indent="0" algn="l" defTabSz="457178" rtl="0" eaLnBrk="1" latinLnBrk="0" hangingPunct="1">
        <a:lnSpc>
          <a:spcPct val="100000"/>
        </a:lnSpc>
        <a:spcBef>
          <a:spcPts val="900"/>
        </a:spcBef>
        <a:spcAft>
          <a:spcPts val="0"/>
        </a:spcAft>
        <a:buFontTx/>
        <a:buNone/>
        <a:defRPr sz="1200" b="0" kern="1200">
          <a:solidFill>
            <a:schemeClr val="tx1"/>
          </a:solidFill>
          <a:latin typeface="+mn-lt"/>
          <a:ea typeface="+mn-ea"/>
          <a:cs typeface="+mn-cs"/>
        </a:defRPr>
      </a:lvl1pPr>
      <a:lvl2pPr marL="0" indent="0" algn="l" defTabSz="457178" rtl="0" eaLnBrk="1" latinLnBrk="0" hangingPunct="1">
        <a:lnSpc>
          <a:spcPct val="100000"/>
        </a:lnSpc>
        <a:spcBef>
          <a:spcPts val="900"/>
        </a:spcBef>
        <a:buFontTx/>
        <a:buNone/>
        <a:defRPr sz="1200" kern="1200">
          <a:solidFill>
            <a:schemeClr val="tx1"/>
          </a:solidFill>
          <a:latin typeface="+mn-lt"/>
          <a:ea typeface="+mn-ea"/>
          <a:cs typeface="+mn-cs"/>
        </a:defRPr>
      </a:lvl2pPr>
      <a:lvl3pPr marL="133350" indent="-133350" algn="l" defTabSz="457178" rtl="0" eaLnBrk="1" latinLnBrk="0" hangingPunct="1">
        <a:lnSpc>
          <a:spcPct val="100000"/>
        </a:lnSpc>
        <a:spcBef>
          <a:spcPts val="600"/>
        </a:spcBef>
        <a:buClr>
          <a:schemeClr val="accent1"/>
        </a:buClr>
        <a:buFont typeface="Arial" panose="020B0604020202020204" pitchFamily="34" charset="0"/>
        <a:buChar char="•"/>
        <a:defRPr sz="1200" kern="1200">
          <a:solidFill>
            <a:schemeClr val="tx1"/>
          </a:solidFill>
          <a:latin typeface="+mn-lt"/>
          <a:ea typeface="+mn-ea"/>
          <a:cs typeface="+mn-cs"/>
        </a:defRPr>
      </a:lvl3pPr>
      <a:lvl4pPr marL="304800" indent="-130969" algn="l" defTabSz="457178" rtl="0" eaLnBrk="1" latinLnBrk="0" hangingPunct="1">
        <a:lnSpc>
          <a:spcPct val="100000"/>
        </a:lnSpc>
        <a:spcBef>
          <a:spcPts val="600"/>
        </a:spcBef>
        <a:buClr>
          <a:schemeClr val="accent1"/>
        </a:buClr>
        <a:buFont typeface="Arial" panose="020B0604020202020204" pitchFamily="34" charset="0"/>
        <a:buChar char="•"/>
        <a:defRPr sz="1200" kern="1200">
          <a:solidFill>
            <a:schemeClr val="tx1"/>
          </a:solidFill>
          <a:latin typeface="+mn-lt"/>
          <a:ea typeface="+mn-ea"/>
          <a:cs typeface="+mn-cs"/>
        </a:defRPr>
      </a:lvl4pPr>
      <a:lvl5pPr marL="476250" indent="-135731" algn="l" defTabSz="457178" rtl="0" eaLnBrk="1" latinLnBrk="0" hangingPunct="1">
        <a:lnSpc>
          <a:spcPct val="100000"/>
        </a:lnSpc>
        <a:spcBef>
          <a:spcPts val="600"/>
        </a:spcBef>
        <a:buClr>
          <a:schemeClr val="accent1"/>
        </a:buClr>
        <a:buFont typeface="Arial" panose="020B0604020202020204" pitchFamily="34" charset="0"/>
        <a:buChar char="•"/>
        <a:defRPr sz="1200" kern="1200">
          <a:solidFill>
            <a:schemeClr val="tx1"/>
          </a:solidFill>
          <a:latin typeface="+mn-lt"/>
          <a:ea typeface="+mn-ea"/>
          <a:cs typeface="+mn-cs"/>
        </a:defRPr>
      </a:lvl5pPr>
      <a:lvl6pPr marL="2514474" indent="-228588" algn="l" defTabSz="457178" rtl="0" eaLnBrk="1" latinLnBrk="0" hangingPunct="1">
        <a:spcBef>
          <a:spcPct val="20000"/>
        </a:spcBef>
        <a:buFont typeface="Arial"/>
        <a:buChar char="•"/>
        <a:defRPr sz="2000" kern="1200">
          <a:solidFill>
            <a:schemeClr val="tx1"/>
          </a:solidFill>
          <a:latin typeface="+mn-lt"/>
          <a:ea typeface="+mn-ea"/>
          <a:cs typeface="+mn-cs"/>
        </a:defRPr>
      </a:lvl6pPr>
      <a:lvl7pPr marL="2971652" indent="-228588" algn="l" defTabSz="457178" rtl="0" eaLnBrk="1" latinLnBrk="0" hangingPunct="1">
        <a:spcBef>
          <a:spcPct val="20000"/>
        </a:spcBef>
        <a:buFont typeface="Arial"/>
        <a:buChar char="•"/>
        <a:defRPr sz="2000" kern="1200">
          <a:solidFill>
            <a:schemeClr val="tx1"/>
          </a:solidFill>
          <a:latin typeface="+mn-lt"/>
          <a:ea typeface="+mn-ea"/>
          <a:cs typeface="+mn-cs"/>
        </a:defRPr>
      </a:lvl7pPr>
      <a:lvl8pPr marL="3428829" indent="-228588" algn="l" defTabSz="457178" rtl="0" eaLnBrk="1" latinLnBrk="0" hangingPunct="1">
        <a:spcBef>
          <a:spcPct val="20000"/>
        </a:spcBef>
        <a:buFont typeface="Arial"/>
        <a:buChar char="•"/>
        <a:defRPr sz="2000" kern="1200">
          <a:solidFill>
            <a:schemeClr val="tx1"/>
          </a:solidFill>
          <a:latin typeface="+mn-lt"/>
          <a:ea typeface="+mn-ea"/>
          <a:cs typeface="+mn-cs"/>
        </a:defRPr>
      </a:lvl8pPr>
      <a:lvl9pPr marL="3886006" indent="-228588" algn="l" defTabSz="45717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8" rtl="0" eaLnBrk="1" latinLnBrk="0" hangingPunct="1">
        <a:defRPr sz="1200" kern="1200">
          <a:solidFill>
            <a:schemeClr val="tx1"/>
          </a:solidFill>
          <a:latin typeface="+mn-lt"/>
          <a:ea typeface="+mn-ea"/>
          <a:cs typeface="+mn-cs"/>
        </a:defRPr>
      </a:lvl1pPr>
      <a:lvl2pPr marL="457178" algn="l" defTabSz="457178" rtl="0" eaLnBrk="1" latinLnBrk="0" hangingPunct="1">
        <a:defRPr sz="1200" kern="1200">
          <a:solidFill>
            <a:schemeClr val="tx1"/>
          </a:solidFill>
          <a:latin typeface="+mn-lt"/>
          <a:ea typeface="+mn-ea"/>
          <a:cs typeface="+mn-cs"/>
        </a:defRPr>
      </a:lvl2pPr>
      <a:lvl3pPr marL="914355" algn="l" defTabSz="457178" rtl="0" eaLnBrk="1" latinLnBrk="0" hangingPunct="1">
        <a:defRPr sz="1200" kern="1200">
          <a:solidFill>
            <a:schemeClr val="tx1"/>
          </a:solidFill>
          <a:latin typeface="+mn-lt"/>
          <a:ea typeface="+mn-ea"/>
          <a:cs typeface="+mn-cs"/>
        </a:defRPr>
      </a:lvl3pPr>
      <a:lvl4pPr marL="1371532" algn="l" defTabSz="457178" rtl="0" eaLnBrk="1" latinLnBrk="0" hangingPunct="1">
        <a:defRPr sz="1200" kern="1200">
          <a:solidFill>
            <a:schemeClr val="tx1"/>
          </a:solidFill>
          <a:latin typeface="+mn-lt"/>
          <a:ea typeface="+mn-ea"/>
          <a:cs typeface="+mn-cs"/>
        </a:defRPr>
      </a:lvl4pPr>
      <a:lvl5pPr marL="1828709" algn="l" defTabSz="457178" rtl="0" eaLnBrk="1" latinLnBrk="0" hangingPunct="1">
        <a:defRPr sz="1200" kern="1200">
          <a:solidFill>
            <a:schemeClr val="tx1"/>
          </a:solidFill>
          <a:latin typeface="+mn-lt"/>
          <a:ea typeface="+mn-ea"/>
          <a:cs typeface="+mn-cs"/>
        </a:defRPr>
      </a:lvl5pPr>
      <a:lvl6pPr marL="2285886" algn="l" defTabSz="457178" rtl="0" eaLnBrk="1" latinLnBrk="0" hangingPunct="1">
        <a:defRPr sz="1200" kern="1200">
          <a:solidFill>
            <a:schemeClr val="tx1"/>
          </a:solidFill>
          <a:latin typeface="+mn-lt"/>
          <a:ea typeface="+mn-ea"/>
          <a:cs typeface="+mn-cs"/>
        </a:defRPr>
      </a:lvl6pPr>
      <a:lvl7pPr marL="2743064" algn="l" defTabSz="457178" rtl="0" eaLnBrk="1" latinLnBrk="0" hangingPunct="1">
        <a:defRPr sz="1200" kern="1200">
          <a:solidFill>
            <a:schemeClr val="tx1"/>
          </a:solidFill>
          <a:latin typeface="+mn-lt"/>
          <a:ea typeface="+mn-ea"/>
          <a:cs typeface="+mn-cs"/>
        </a:defRPr>
      </a:lvl7pPr>
      <a:lvl8pPr marL="3200240" algn="l" defTabSz="457178" rtl="0" eaLnBrk="1" latinLnBrk="0" hangingPunct="1">
        <a:defRPr sz="1200" kern="1200">
          <a:solidFill>
            <a:schemeClr val="tx1"/>
          </a:solidFill>
          <a:latin typeface="+mn-lt"/>
          <a:ea typeface="+mn-ea"/>
          <a:cs typeface="+mn-cs"/>
        </a:defRPr>
      </a:lvl8pPr>
      <a:lvl9pPr marL="3657418" algn="l" defTabSz="457178" rtl="0" eaLnBrk="1" latinLnBrk="0" hangingPunct="1">
        <a:defRPr sz="12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59" userDrawn="1">
          <p15:clr>
            <a:srgbClr val="F26B43"/>
          </p15:clr>
        </p15:guide>
        <p15:guide id="3" pos="5760" userDrawn="1">
          <p15:clr>
            <a:srgbClr val="F26B43"/>
          </p15:clr>
        </p15:guide>
        <p15:guide id="4" pos="5256" userDrawn="1">
          <p15:clr>
            <a:srgbClr val="F26B43"/>
          </p15:clr>
        </p15:guide>
        <p15:guide id="7" pos="2880" userDrawn="1">
          <p15:clr>
            <a:srgbClr val="F26B43"/>
          </p15:clr>
        </p15:guide>
        <p15:guide id="10" pos="501" userDrawn="1">
          <p15:clr>
            <a:srgbClr val="F26B43"/>
          </p15:clr>
        </p15:guide>
        <p15:guide id="11" pos="534" userDrawn="1">
          <p15:clr>
            <a:srgbClr val="F26B43"/>
          </p15:clr>
        </p15:guide>
        <p15:guide id="12" pos="972" userDrawn="1">
          <p15:clr>
            <a:srgbClr val="F26B43"/>
          </p15:clr>
        </p15:guide>
        <p15:guide id="13" pos="1005" userDrawn="1">
          <p15:clr>
            <a:srgbClr val="F26B43"/>
          </p15:clr>
        </p15:guide>
        <p15:guide id="15" pos="1479" userDrawn="1">
          <p15:clr>
            <a:srgbClr val="F26B43"/>
          </p15:clr>
        </p15:guide>
        <p15:guide id="16" pos="1917" userDrawn="1">
          <p15:clr>
            <a:srgbClr val="F26B43"/>
          </p15:clr>
        </p15:guide>
        <p15:guide id="17" pos="1950" userDrawn="1">
          <p15:clr>
            <a:srgbClr val="F26B43"/>
          </p15:clr>
        </p15:guide>
        <p15:guide id="18" pos="3333" userDrawn="1">
          <p15:clr>
            <a:srgbClr val="F26B43"/>
          </p15:clr>
        </p15:guide>
        <p15:guide id="19" pos="3366" userDrawn="1">
          <p15:clr>
            <a:srgbClr val="F26B43"/>
          </p15:clr>
        </p15:guide>
        <p15:guide id="20" pos="3807" userDrawn="1">
          <p15:clr>
            <a:srgbClr val="F26B43"/>
          </p15:clr>
        </p15:guide>
        <p15:guide id="21" pos="4311" userDrawn="1">
          <p15:clr>
            <a:srgbClr val="F26B43"/>
          </p15:clr>
        </p15:guide>
        <p15:guide id="22" pos="4278" userDrawn="1">
          <p15:clr>
            <a:srgbClr val="F26B43"/>
          </p15:clr>
        </p15:guide>
        <p15:guide id="23" pos="4752" userDrawn="1">
          <p15:clr>
            <a:srgbClr val="F26B43"/>
          </p15:clr>
        </p15:guide>
        <p15:guide id="24" pos="4785" userDrawn="1">
          <p15:clr>
            <a:srgbClr val="F26B43"/>
          </p15:clr>
        </p15:guide>
        <p15:guide id="26" pos="1446" userDrawn="1">
          <p15:clr>
            <a:srgbClr val="F26B43"/>
          </p15:clr>
        </p15:guide>
        <p15:guide id="33" pos="2391" userDrawn="1">
          <p15:clr>
            <a:srgbClr val="F26B43"/>
          </p15:clr>
        </p15:guide>
        <p15:guide id="34" pos="2861" userDrawn="1">
          <p15:clr>
            <a:srgbClr val="F26B43"/>
          </p15:clr>
        </p15:guide>
        <p15:guide id="35" pos="2896" userDrawn="1">
          <p15:clr>
            <a:srgbClr val="F26B43"/>
          </p15:clr>
        </p15:guide>
        <p15:guide id="36" pos="3839" userDrawn="1">
          <p15:clr>
            <a:srgbClr val="F26B43"/>
          </p15:clr>
        </p15:guide>
        <p15:guide id="37" pos="5223" userDrawn="1">
          <p15:clr>
            <a:srgbClr val="F26B43"/>
          </p15:clr>
        </p15:guide>
        <p15:guide id="38" pos="5697" userDrawn="1">
          <p15:clr>
            <a:srgbClr val="F26B43"/>
          </p15:clr>
        </p15:guide>
        <p15:guide id="39" pos="2424" userDrawn="1">
          <p15:clr>
            <a:srgbClr val="F26B43"/>
          </p15:clr>
        </p15:guide>
        <p15:guide id="44" orient="horz" pos="1620" userDrawn="1">
          <p15:clr>
            <a:srgbClr val="F26B43"/>
          </p15:clr>
        </p15:guide>
        <p15:guide id="45" orient="horz" pos="120" userDrawn="1">
          <p15:clr>
            <a:srgbClr val="F26B43"/>
          </p15:clr>
        </p15:guide>
        <p15:guide id="46" orient="horz" pos="869" userDrawn="1">
          <p15:clr>
            <a:srgbClr val="F26B43"/>
          </p15:clr>
        </p15:guide>
        <p15:guide id="47" orient="horz" pos="2368" userDrawn="1">
          <p15:clr>
            <a:srgbClr val="F26B43"/>
          </p15:clr>
        </p15:guide>
        <p15:guide id="49" orient="horz" pos="2965" userDrawn="1">
          <p15:clr>
            <a:srgbClr val="5ACBF0"/>
          </p15:clr>
        </p15:guide>
        <p15:guide id="51" orient="horz" pos="3075" userDrawn="1">
          <p15:clr>
            <a:srgbClr val="5ACBF0"/>
          </p15:clr>
        </p15:guide>
        <p15:guide id="53" orient="horz" pos="2746" userDrawn="1">
          <p15:clr>
            <a:srgbClr val="F26B43"/>
          </p15:clr>
        </p15:guide>
        <p15:guide id="54" orient="horz" pos="216" userDrawn="1">
          <p15:clr>
            <a:srgbClr val="5ACBF0"/>
          </p15:clr>
        </p15:guide>
        <p15:guide id="55" orient="horz" pos="318" userDrawn="1">
          <p15:clr>
            <a:srgbClr val="5ACBF0"/>
          </p15:clr>
        </p15:guide>
        <p15:guide id="56" orient="horz" pos="494" userDrawn="1">
          <p15:clr>
            <a:srgbClr val="F26B43"/>
          </p15:clr>
        </p15:guide>
        <p15:guide id="57" orient="horz" pos="1244" userDrawn="1">
          <p15:clr>
            <a:srgbClr val="F26B43"/>
          </p15:clr>
        </p15:guide>
        <p15:guide id="58" orient="horz" pos="1992" userDrawn="1">
          <p15:clr>
            <a:srgbClr val="F26B43"/>
          </p15:clr>
        </p15:guide>
        <p15:guide id="59" orient="horz" pos="3117" userDrawn="1">
          <p15:clr>
            <a:srgbClr val="F26B43"/>
          </p15:clr>
        </p15:guide>
        <p15:guide id="60" pos="126" userDrawn="1">
          <p15:clr>
            <a:srgbClr val="5ACBF0"/>
          </p15:clr>
        </p15:guide>
        <p15:guide id="62" pos="256" userDrawn="1">
          <p15:clr>
            <a:srgbClr val="5ACBF0"/>
          </p15:clr>
        </p15:guide>
        <p15:guide id="63" userDrawn="1">
          <p15:clr>
            <a:srgbClr val="F26B43"/>
          </p15:clr>
        </p15:guide>
        <p15:guide id="64" orient="horz" pos="-6" userDrawn="1">
          <p15:clr>
            <a:srgbClr val="F26B43"/>
          </p15:clr>
        </p15:guide>
        <p15:guide id="65" orient="horz" pos="3240" userDrawn="1">
          <p15:clr>
            <a:srgbClr val="F26B43"/>
          </p15:clr>
        </p15:guide>
        <p15:guide id="66" pos="230" userDrawn="1">
          <p15:clr>
            <a:srgbClr val="547EBF"/>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hyperlink" Target="https://github.com/persiaAziz/trafficserver/pull/6" TargetMode="Externa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TsLuaConfig</a:t>
            </a:r>
            <a:endParaRPr lang="en-US" dirty="0"/>
          </a:p>
        </p:txBody>
      </p:sp>
    </p:spTree>
    <p:extLst>
      <p:ext uri="{BB962C8B-B14F-4D97-AF65-F5344CB8AC3E}">
        <p14:creationId xmlns:p14="http://schemas.microsoft.com/office/powerpoint/2010/main" val="406760401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927272"/>
          </a:xfrm>
        </p:spPr>
        <p:txBody>
          <a:bodyPr/>
          <a:lstStyle/>
          <a:p>
            <a:r>
              <a:rPr lang="en-US" dirty="0" smtClean="0"/>
              <a:t>A key design goal for the schema is to provide much clearer feedback for administrators. The point is to not just detect errors but provide clear </a:t>
            </a:r>
            <a:r>
              <a:rPr lang="en-US" i="1" dirty="0" smtClean="0"/>
              <a:t>corrective</a:t>
            </a:r>
            <a:r>
              <a:rPr lang="en-US" dirty="0" smtClean="0"/>
              <a:t> feedback.</a:t>
            </a:r>
          </a:p>
          <a:p>
            <a:r>
              <a:rPr lang="en-US" dirty="0" smtClean="0"/>
              <a:t>“‘Enable Debug’ should be an integer, not a string.”</a:t>
            </a:r>
          </a:p>
          <a:p>
            <a:r>
              <a:rPr lang="en-US" dirty="0" smtClean="0"/>
              <a:t>“Unrecognized tag ‘Leif’ – the valid options are ‘amc’, ‘Persia’, or ‘Phil’.”.</a:t>
            </a:r>
          </a:p>
          <a:p>
            <a:r>
              <a:rPr lang="en-US" dirty="0" smtClean="0"/>
              <a:t>Doing this well is a lot of work, but can be done more easily with schema based automation.</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10</a:t>
            </a:fld>
            <a:endParaRPr lang="en-US" dirty="0"/>
          </a:p>
        </p:txBody>
      </p:sp>
      <p:sp>
        <p:nvSpPr>
          <p:cNvPr id="5" name="Title 4"/>
          <p:cNvSpPr>
            <a:spLocks noGrp="1"/>
          </p:cNvSpPr>
          <p:nvPr>
            <p:ph type="title"/>
          </p:nvPr>
        </p:nvSpPr>
        <p:spPr/>
        <p:txBody>
          <a:bodyPr/>
          <a:lstStyle/>
          <a:p>
            <a:r>
              <a:rPr lang="en-US" dirty="0" smtClean="0"/>
              <a:t>Rationalization 2</a:t>
            </a:r>
            <a:endParaRPr lang="en-US" dirty="0"/>
          </a:p>
        </p:txBody>
      </p:sp>
    </p:spTree>
    <p:extLst>
      <p:ext uri="{BB962C8B-B14F-4D97-AF65-F5344CB8AC3E}">
        <p14:creationId xmlns:p14="http://schemas.microsoft.com/office/powerpoint/2010/main" val="248430560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12D0507-9F86-7A45-BE8E-43760B9F92AA}" type="slidenum">
              <a:rPr lang="en-US" smtClean="0"/>
              <a:pPr/>
              <a:t>11</a:t>
            </a:fld>
            <a:endParaRPr lang="en-US" dirty="0"/>
          </a:p>
        </p:txBody>
      </p:sp>
      <p:sp>
        <p:nvSpPr>
          <p:cNvPr id="6" name="Title 5"/>
          <p:cNvSpPr>
            <a:spLocks noGrp="1"/>
          </p:cNvSpPr>
          <p:nvPr>
            <p:ph type="title"/>
          </p:nvPr>
        </p:nvSpPr>
        <p:spPr/>
        <p:txBody>
          <a:bodyPr/>
          <a:lstStyle/>
          <a:p>
            <a:r>
              <a:rPr lang="en-US" dirty="0" smtClean="0"/>
              <a:t>Implementation</a:t>
            </a:r>
            <a:br>
              <a:rPr lang="en-US" dirty="0" smtClean="0"/>
            </a:br>
            <a:r>
              <a:rPr lang="en-US" dirty="0" smtClean="0"/>
              <a:t>and</a:t>
            </a:r>
            <a:br>
              <a:rPr lang="en-US" dirty="0" smtClean="0"/>
            </a:br>
            <a:r>
              <a:rPr lang="en-US" dirty="0" smtClean="0"/>
              <a:t>Usage</a:t>
            </a:r>
            <a:endParaRPr lang="en-US" dirty="0"/>
          </a:p>
        </p:txBody>
      </p:sp>
    </p:spTree>
    <p:extLst>
      <p:ext uri="{BB962C8B-B14F-4D97-AF65-F5344CB8AC3E}">
        <p14:creationId xmlns:p14="http://schemas.microsoft.com/office/powerpoint/2010/main" val="1216126539"/>
      </p:ext>
    </p:extLst>
  </p:cSld>
  <p:clrMapOvr>
    <a:masterClrMapping/>
  </p:clrMapOvr>
  <p:transition spd="med">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851072"/>
          </a:xfrm>
        </p:spPr>
        <p:txBody>
          <a:bodyPr/>
          <a:lstStyle/>
          <a:p>
            <a:r>
              <a:rPr lang="en-US" dirty="0" smtClean="0"/>
              <a:t>Although the schema design is Traffic Server specific, it is essentially a rip off of JSON schema design from `json-schema.org`.</a:t>
            </a:r>
          </a:p>
          <a:p>
            <a:r>
              <a:rPr lang="en-US" dirty="0" smtClean="0"/>
              <a:t>The primary difference is the schema is in </a:t>
            </a:r>
            <a:r>
              <a:rPr lang="en-US" dirty="0" err="1" smtClean="0"/>
              <a:t>Lua</a:t>
            </a:r>
            <a:r>
              <a:rPr lang="en-US" dirty="0" smtClean="0"/>
              <a:t>, not JSON, because I think it is overall better to use one language (</a:t>
            </a:r>
            <a:r>
              <a:rPr lang="en-US" dirty="0" err="1" smtClean="0"/>
              <a:t>Lua</a:t>
            </a:r>
            <a:r>
              <a:rPr lang="en-US" dirty="0" smtClean="0"/>
              <a:t>) rather than adding yet another (JSON) to the mix.</a:t>
            </a:r>
          </a:p>
          <a:p>
            <a:r>
              <a:rPr lang="en-US" dirty="0" smtClean="0"/>
              <a:t>JSON schema features that didn’t seem useful are not included.</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12</a:t>
            </a:fld>
            <a:endParaRPr lang="en-US" dirty="0"/>
          </a:p>
        </p:txBody>
      </p:sp>
      <p:sp>
        <p:nvSpPr>
          <p:cNvPr id="5" name="Title 4"/>
          <p:cNvSpPr>
            <a:spLocks noGrp="1"/>
          </p:cNvSpPr>
          <p:nvPr>
            <p:ph type="title"/>
          </p:nvPr>
        </p:nvSpPr>
        <p:spPr/>
        <p:txBody>
          <a:bodyPr/>
          <a:lstStyle/>
          <a:p>
            <a:r>
              <a:rPr lang="en-US" dirty="0" smtClean="0"/>
              <a:t>Schema Background</a:t>
            </a:r>
            <a:endParaRPr lang="en-US" dirty="0"/>
          </a:p>
        </p:txBody>
      </p:sp>
    </p:spTree>
    <p:extLst>
      <p:ext uri="{BB962C8B-B14F-4D97-AF65-F5344CB8AC3E}">
        <p14:creationId xmlns:p14="http://schemas.microsoft.com/office/powerpoint/2010/main" val="411299622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927272"/>
          </a:xfrm>
        </p:spPr>
        <p:txBody>
          <a:bodyPr/>
          <a:lstStyle/>
          <a:p>
            <a:r>
              <a:rPr lang="en-US" dirty="0" smtClean="0"/>
              <a:t>The schema is used to generate C++ code.</a:t>
            </a:r>
          </a:p>
          <a:p>
            <a:pPr marL="342900" indent="-342900">
              <a:buFont typeface="Arial" panose="020B0604020202020204" pitchFamily="34" charset="0"/>
              <a:buChar char="•"/>
            </a:pPr>
            <a:r>
              <a:rPr lang="en-US" dirty="0" smtClean="0"/>
              <a:t>A set of </a:t>
            </a:r>
            <a:r>
              <a:rPr lang="en-US" i="1" dirty="0" smtClean="0"/>
              <a:t>configuration classes</a:t>
            </a:r>
            <a:r>
              <a:rPr lang="en-US" dirty="0" smtClean="0"/>
              <a:t> which load and contain the configuration data from the file. The structure follows that of the schema. The outermost configuration class is called the </a:t>
            </a:r>
            <a:r>
              <a:rPr lang="en-US" i="1" dirty="0" smtClean="0"/>
              <a:t>main</a:t>
            </a:r>
            <a:r>
              <a:rPr lang="en-US" dirty="0" smtClean="0"/>
              <a:t> configuration class.</a:t>
            </a:r>
          </a:p>
          <a:p>
            <a:pPr marL="342900" indent="-342900">
              <a:buFont typeface="Arial" panose="020B0604020202020204" pitchFamily="34" charset="0"/>
              <a:buChar char="•"/>
            </a:pPr>
            <a:r>
              <a:rPr lang="en-US" dirty="0" smtClean="0"/>
              <a:t>Static data classes that encode schema data that is the same every instance of the configuration class.</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13</a:t>
            </a:fld>
            <a:endParaRPr lang="en-US" dirty="0"/>
          </a:p>
        </p:txBody>
      </p:sp>
      <p:sp>
        <p:nvSpPr>
          <p:cNvPr id="5" name="Title 4"/>
          <p:cNvSpPr>
            <a:spLocks noGrp="1"/>
          </p:cNvSpPr>
          <p:nvPr>
            <p:ph type="title"/>
          </p:nvPr>
        </p:nvSpPr>
        <p:spPr/>
        <p:txBody>
          <a:bodyPr/>
          <a:lstStyle/>
          <a:p>
            <a:r>
              <a:rPr lang="en-US" dirty="0" smtClean="0"/>
              <a:t>Code Generation</a:t>
            </a:r>
            <a:endParaRPr lang="en-US" dirty="0"/>
          </a:p>
        </p:txBody>
      </p:sp>
    </p:spTree>
    <p:extLst>
      <p:ext uri="{BB962C8B-B14F-4D97-AF65-F5344CB8AC3E}">
        <p14:creationId xmlns:p14="http://schemas.microsoft.com/office/powerpoint/2010/main" val="198020666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The configuration class constructors are designed to be light weight. They only</a:t>
            </a:r>
          </a:p>
          <a:p>
            <a:pPr marL="342900" indent="-342900">
              <a:buFont typeface="Arial" panose="020B0604020202020204" pitchFamily="34" charset="0"/>
              <a:buChar char="•"/>
            </a:pPr>
            <a:r>
              <a:rPr lang="en-US" dirty="0" smtClean="0"/>
              <a:t>Initialize the configuration data member to a default, if any.</a:t>
            </a:r>
          </a:p>
          <a:p>
            <a:pPr marL="342900" indent="-342900">
              <a:buFont typeface="Arial" panose="020B0604020202020204" pitchFamily="34" charset="0"/>
              <a:buChar char="•"/>
            </a:pPr>
            <a:r>
              <a:rPr lang="en-US" dirty="0" smtClean="0"/>
              <a:t>Load a pointer to the static schema data.</a:t>
            </a:r>
          </a:p>
          <a:p>
            <a:r>
              <a:rPr lang="en-US" dirty="0" smtClean="0"/>
              <a:t>This is the reason the static data is split in to separate classes.</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14</a:t>
            </a:fld>
            <a:endParaRPr lang="en-US" dirty="0"/>
          </a:p>
        </p:txBody>
      </p:sp>
      <p:sp>
        <p:nvSpPr>
          <p:cNvPr id="5" name="Title 4"/>
          <p:cNvSpPr>
            <a:spLocks noGrp="1"/>
          </p:cNvSpPr>
          <p:nvPr>
            <p:ph type="title"/>
          </p:nvPr>
        </p:nvSpPr>
        <p:spPr/>
        <p:txBody>
          <a:bodyPr/>
          <a:lstStyle/>
          <a:p>
            <a:r>
              <a:rPr lang="en-US" dirty="0" smtClean="0"/>
              <a:t>Dynamic vs. static</a:t>
            </a:r>
            <a:endParaRPr lang="en-US" dirty="0"/>
          </a:p>
        </p:txBody>
      </p:sp>
    </p:spTree>
    <p:extLst>
      <p:ext uri="{BB962C8B-B14F-4D97-AF65-F5344CB8AC3E}">
        <p14:creationId xmlns:p14="http://schemas.microsoft.com/office/powerpoint/2010/main" val="225283045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Usage is simple. The main configuration class is instantiated and the load method called on the configuration file. Valid data is loaded in to the class instance and an error report returned. Valid data is accessed directly from storage in the configuration classes.</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15</a:t>
            </a:fld>
            <a:endParaRPr lang="en-US" dirty="0"/>
          </a:p>
        </p:txBody>
      </p:sp>
      <p:sp>
        <p:nvSpPr>
          <p:cNvPr id="5" name="Title 4"/>
          <p:cNvSpPr>
            <a:spLocks noGrp="1"/>
          </p:cNvSpPr>
          <p:nvPr>
            <p:ph type="title"/>
          </p:nvPr>
        </p:nvSpPr>
        <p:spPr/>
        <p:txBody>
          <a:bodyPr/>
          <a:lstStyle/>
          <a:p>
            <a:r>
              <a:rPr lang="en-US" dirty="0" smtClean="0"/>
              <a:t>Usage</a:t>
            </a:r>
            <a:endParaRPr lang="en-US" dirty="0"/>
          </a:p>
        </p:txBody>
      </p:sp>
    </p:spTree>
    <p:extLst>
      <p:ext uri="{BB962C8B-B14F-4D97-AF65-F5344CB8AC3E}">
        <p14:creationId xmlns:p14="http://schemas.microsoft.com/office/powerpoint/2010/main" val="8147796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927272"/>
          </a:xfrm>
        </p:spPr>
        <p:txBody>
          <a:bodyPr/>
          <a:lstStyle/>
          <a:p>
            <a:r>
              <a:rPr lang="en-US" dirty="0" smtClean="0"/>
              <a:t>Supported types are</a:t>
            </a:r>
          </a:p>
          <a:p>
            <a:pPr marL="342900" indent="-342900">
              <a:buFont typeface="Arial" panose="020B0604020202020204" pitchFamily="34" charset="0"/>
              <a:buChar char="•"/>
            </a:pPr>
            <a:r>
              <a:rPr lang="en-US" dirty="0" smtClean="0"/>
              <a:t>Integer</a:t>
            </a:r>
          </a:p>
          <a:p>
            <a:pPr marL="342900" indent="-342900">
              <a:buFont typeface="Arial" panose="020B0604020202020204" pitchFamily="34" charset="0"/>
              <a:buChar char="•"/>
            </a:pPr>
            <a:r>
              <a:rPr lang="en-US" dirty="0" smtClean="0"/>
              <a:t>Number</a:t>
            </a:r>
          </a:p>
          <a:p>
            <a:pPr marL="342900" indent="-342900">
              <a:buFont typeface="Arial" panose="020B0604020202020204" pitchFamily="34" charset="0"/>
              <a:buChar char="•"/>
            </a:pPr>
            <a:r>
              <a:rPr lang="en-US" dirty="0" smtClean="0"/>
              <a:t>String</a:t>
            </a:r>
          </a:p>
          <a:p>
            <a:pPr marL="342900" indent="-342900">
              <a:buFont typeface="Arial" panose="020B0604020202020204" pitchFamily="34" charset="0"/>
              <a:buChar char="•"/>
            </a:pPr>
            <a:r>
              <a:rPr lang="en-US" dirty="0" smtClean="0"/>
              <a:t>Enumeration</a:t>
            </a:r>
          </a:p>
          <a:p>
            <a:pPr marL="342900" indent="-342900">
              <a:buFont typeface="Arial" panose="020B0604020202020204" pitchFamily="34" charset="0"/>
              <a:buChar char="•"/>
            </a:pPr>
            <a:r>
              <a:rPr lang="en-US" dirty="0" smtClean="0"/>
              <a:t>Object</a:t>
            </a:r>
          </a:p>
          <a:p>
            <a:pPr marL="342900" indent="-342900">
              <a:buFont typeface="Arial" panose="020B0604020202020204" pitchFamily="34" charset="0"/>
              <a:buChar char="•"/>
            </a:pPr>
            <a:r>
              <a:rPr lang="en-US" dirty="0" smtClean="0"/>
              <a:t>Array</a:t>
            </a:r>
          </a:p>
          <a:p>
            <a:pPr marL="342900" indent="-342900">
              <a:buFont typeface="Arial" panose="020B0604020202020204" pitchFamily="34" charset="0"/>
              <a:buChar char="•"/>
            </a:pP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16</a:t>
            </a:fld>
            <a:endParaRPr lang="en-US" dirty="0"/>
          </a:p>
        </p:txBody>
      </p:sp>
      <p:sp>
        <p:nvSpPr>
          <p:cNvPr id="5" name="Title 4"/>
          <p:cNvSpPr>
            <a:spLocks noGrp="1"/>
          </p:cNvSpPr>
          <p:nvPr>
            <p:ph type="title"/>
          </p:nvPr>
        </p:nvSpPr>
        <p:spPr/>
        <p:txBody>
          <a:bodyPr/>
          <a:lstStyle/>
          <a:p>
            <a:r>
              <a:rPr lang="en-US" dirty="0" smtClean="0"/>
              <a:t>Schema Details</a:t>
            </a:r>
            <a:endParaRPr lang="en-US" dirty="0"/>
          </a:p>
        </p:txBody>
      </p:sp>
    </p:spTree>
    <p:extLst>
      <p:ext uri="{BB962C8B-B14F-4D97-AF65-F5344CB8AC3E}">
        <p14:creationId xmlns:p14="http://schemas.microsoft.com/office/powerpoint/2010/main" val="133075550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7"/>
            <a:ext cx="7442363" cy="2992129"/>
          </a:xfrm>
        </p:spPr>
        <p:txBody>
          <a:bodyPr/>
          <a:lstStyle/>
          <a:p>
            <a:r>
              <a:rPr lang="en-US" dirty="0" smtClean="0"/>
              <a:t>Strings, Integers, and Numbers are the obvious mapping. An Object is a table with explicit keys. An Array is a table with integer keys and stored as a `</a:t>
            </a:r>
            <a:r>
              <a:rPr lang="en-US" dirty="0" err="1" smtClean="0"/>
              <a:t>std</a:t>
            </a:r>
            <a:r>
              <a:rPr lang="en-US" dirty="0" smtClean="0"/>
              <a:t>::vector`.</a:t>
            </a:r>
          </a:p>
          <a:p>
            <a:r>
              <a:rPr lang="en-US" dirty="0" smtClean="0"/>
              <a:t>To avoid confusion it is not permitted to have a table with both integer (Array) and non-integer (Object) keys.</a:t>
            </a:r>
          </a:p>
          <a:p>
            <a:r>
              <a:rPr lang="en-US" dirty="0" smtClean="0"/>
              <a:t>Enumerations and Objects require special handling.</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17</a:t>
            </a:fld>
            <a:endParaRPr lang="en-US" dirty="0"/>
          </a:p>
        </p:txBody>
      </p:sp>
      <p:sp>
        <p:nvSpPr>
          <p:cNvPr id="5" name="Title 4"/>
          <p:cNvSpPr>
            <a:spLocks noGrp="1"/>
          </p:cNvSpPr>
          <p:nvPr>
            <p:ph type="title"/>
          </p:nvPr>
        </p:nvSpPr>
        <p:spPr/>
        <p:txBody>
          <a:bodyPr/>
          <a:lstStyle/>
          <a:p>
            <a:r>
              <a:rPr lang="en-US" dirty="0" err="1" smtClean="0"/>
              <a:t>Lua</a:t>
            </a:r>
            <a:r>
              <a:rPr lang="en-US" dirty="0" smtClean="0"/>
              <a:t> Types</a:t>
            </a:r>
            <a:endParaRPr lang="en-US" dirty="0"/>
          </a:p>
        </p:txBody>
      </p:sp>
    </p:spTree>
    <p:extLst>
      <p:ext uri="{BB962C8B-B14F-4D97-AF65-F5344CB8AC3E}">
        <p14:creationId xmlns:p14="http://schemas.microsoft.com/office/powerpoint/2010/main" val="127904577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927272"/>
          </a:xfrm>
        </p:spPr>
        <p:txBody>
          <a:bodyPr/>
          <a:lstStyle/>
          <a:p>
            <a:r>
              <a:rPr lang="en-US" dirty="0" smtClean="0"/>
              <a:t>Objects are modeled as configuration classes. The configuration class has a member for each member of the </a:t>
            </a:r>
            <a:r>
              <a:rPr lang="en-US" dirty="0" err="1" smtClean="0"/>
              <a:t>Lua</a:t>
            </a:r>
            <a:r>
              <a:rPr lang="en-US" dirty="0" smtClean="0"/>
              <a:t> object. The class nesting of the configuration class exactly follows the nesting of objects in the schema.</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18</a:t>
            </a:fld>
            <a:endParaRPr lang="en-US" dirty="0"/>
          </a:p>
        </p:txBody>
      </p:sp>
      <p:sp>
        <p:nvSpPr>
          <p:cNvPr id="5" name="Title 4"/>
          <p:cNvSpPr>
            <a:spLocks noGrp="1"/>
          </p:cNvSpPr>
          <p:nvPr>
            <p:ph type="title"/>
          </p:nvPr>
        </p:nvSpPr>
        <p:spPr/>
        <p:txBody>
          <a:bodyPr/>
          <a:lstStyle/>
          <a:p>
            <a:r>
              <a:rPr lang="en-US" dirty="0" smtClean="0"/>
              <a:t>Objects</a:t>
            </a:r>
            <a:endParaRPr lang="en-US" dirty="0"/>
          </a:p>
        </p:txBody>
      </p:sp>
    </p:spTree>
    <p:extLst>
      <p:ext uri="{BB962C8B-B14F-4D97-AF65-F5344CB8AC3E}">
        <p14:creationId xmlns:p14="http://schemas.microsoft.com/office/powerpoint/2010/main" val="2273082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7"/>
            <a:ext cx="7442363" cy="2992129"/>
          </a:xfrm>
        </p:spPr>
        <p:txBody>
          <a:bodyPr>
            <a:normAutofit/>
          </a:bodyPr>
          <a:lstStyle/>
          <a:p>
            <a:r>
              <a:rPr lang="en-US" dirty="0" smtClean="0"/>
              <a:t>An Enumeration is stored internally as a table mapping strings to integers. The </a:t>
            </a:r>
            <a:r>
              <a:rPr lang="en-US" dirty="0" err="1" smtClean="0"/>
              <a:t>Lua</a:t>
            </a:r>
            <a:r>
              <a:rPr lang="en-US" dirty="0" smtClean="0"/>
              <a:t> configuration value of an Enumeration can be either a string or an integer. It is converted to an integer when loaded from </a:t>
            </a:r>
            <a:r>
              <a:rPr lang="en-US" dirty="0" err="1" smtClean="0"/>
              <a:t>Lua</a:t>
            </a:r>
            <a:r>
              <a:rPr lang="en-US" dirty="0" smtClean="0"/>
              <a:t>. Validation is done to verify the </a:t>
            </a:r>
            <a:r>
              <a:rPr lang="en-US" dirty="0" err="1" smtClean="0"/>
              <a:t>Lua</a:t>
            </a:r>
            <a:r>
              <a:rPr lang="en-US" dirty="0" smtClean="0"/>
              <a:t> value is a key or value in the enumeration table.</a:t>
            </a:r>
          </a:p>
          <a:p>
            <a:r>
              <a:rPr lang="en-US" dirty="0" smtClean="0"/>
              <a:t>The enumeration table is stored in the static data of configuration class twice, once by key and once by value.</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19</a:t>
            </a:fld>
            <a:endParaRPr lang="en-US" dirty="0"/>
          </a:p>
        </p:txBody>
      </p:sp>
      <p:sp>
        <p:nvSpPr>
          <p:cNvPr id="5" name="Title 4"/>
          <p:cNvSpPr>
            <a:spLocks noGrp="1"/>
          </p:cNvSpPr>
          <p:nvPr>
            <p:ph type="title"/>
          </p:nvPr>
        </p:nvSpPr>
        <p:spPr/>
        <p:txBody>
          <a:bodyPr/>
          <a:lstStyle/>
          <a:p>
            <a:r>
              <a:rPr lang="en-US" dirty="0" smtClean="0"/>
              <a:t>Enumerations</a:t>
            </a:r>
            <a:endParaRPr lang="en-US" dirty="0"/>
          </a:p>
        </p:txBody>
      </p:sp>
    </p:spTree>
    <p:extLst>
      <p:ext uri="{BB962C8B-B14F-4D97-AF65-F5344CB8AC3E}">
        <p14:creationId xmlns:p14="http://schemas.microsoft.com/office/powerpoint/2010/main" val="26578412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p:cNvSpPr>
            <a:spLocks noGrp="1"/>
          </p:cNvSpPr>
          <p:nvPr>
            <p:ph type="body" sz="quarter" idx="10"/>
          </p:nvPr>
        </p:nvSpPr>
        <p:spPr/>
        <p:txBody>
          <a:bodyPr/>
          <a:lstStyle/>
          <a:p>
            <a:r>
              <a:rPr lang="en-US" dirty="0" smtClean="0"/>
              <a:t>Alan M. Carroll (Committer, Oath)</a:t>
            </a:r>
          </a:p>
          <a:p>
            <a:r>
              <a:rPr lang="en-US" dirty="0" err="1" smtClean="0"/>
              <a:t>Syeda</a:t>
            </a:r>
            <a:r>
              <a:rPr lang="en-US" dirty="0" smtClean="0"/>
              <a:t> “Persia” Aziz (Committer, Oath)</a:t>
            </a:r>
            <a:endParaRPr lang="en-US" dirty="0"/>
          </a:p>
        </p:txBody>
      </p:sp>
      <p:sp>
        <p:nvSpPr>
          <p:cNvPr id="16" name="Text Placeholder 15"/>
          <p:cNvSpPr>
            <a:spLocks noGrp="1"/>
          </p:cNvSpPr>
          <p:nvPr>
            <p:ph type="body" sz="quarter" idx="13"/>
          </p:nvPr>
        </p:nvSpPr>
        <p:spPr/>
        <p:txBody>
          <a:bodyPr/>
          <a:lstStyle/>
          <a:p>
            <a:endParaRPr lang="en-US"/>
          </a:p>
        </p:txBody>
      </p:sp>
      <p:sp>
        <p:nvSpPr>
          <p:cNvPr id="3" name="Slide Number Placeholder 2"/>
          <p:cNvSpPr>
            <a:spLocks noGrp="1"/>
          </p:cNvSpPr>
          <p:nvPr>
            <p:ph type="sldNum" sz="quarter" idx="14"/>
          </p:nvPr>
        </p:nvSpPr>
        <p:spPr/>
        <p:txBody>
          <a:bodyPr/>
          <a:lstStyle/>
          <a:p>
            <a:fld id="{E12D0507-9F86-7A45-BE8E-43760B9F92AA}" type="slidenum">
              <a:rPr lang="en-US" smtClean="0"/>
              <a:pPr/>
              <a:t>2</a:t>
            </a:fld>
            <a:endParaRPr lang="en-US" dirty="0"/>
          </a:p>
        </p:txBody>
      </p:sp>
      <p:sp>
        <p:nvSpPr>
          <p:cNvPr id="14" name="Title 13"/>
          <p:cNvSpPr>
            <a:spLocks noGrp="1"/>
          </p:cNvSpPr>
          <p:nvPr>
            <p:ph type="title"/>
          </p:nvPr>
        </p:nvSpPr>
        <p:spPr/>
        <p:txBody>
          <a:bodyPr/>
          <a:lstStyle/>
          <a:p>
            <a:r>
              <a:rPr lang="en-US" dirty="0" smtClean="0"/>
              <a:t>Introduction</a:t>
            </a:r>
            <a:endParaRPr lang="en-US" dirty="0"/>
          </a:p>
        </p:txBody>
      </p:sp>
    </p:spTree>
    <p:extLst>
      <p:ext uri="{BB962C8B-B14F-4D97-AF65-F5344CB8AC3E}">
        <p14:creationId xmlns:p14="http://schemas.microsoft.com/office/powerpoint/2010/main" val="381354009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Persia has updated her SNI based configuration project to use the equivalent of the generated C++ to validate the code works.</a:t>
            </a:r>
          </a:p>
          <a:p>
            <a:r>
              <a:rPr lang="en-US" dirty="0" smtClean="0"/>
              <a:t>The schema is mostly designed and work is being done on an official schema.</a:t>
            </a:r>
          </a:p>
          <a:p>
            <a:r>
              <a:rPr lang="en-US" dirty="0" smtClean="0"/>
              <a:t>Code generation work has not yet been done.</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20</a:t>
            </a:fld>
            <a:endParaRPr lang="en-US" dirty="0"/>
          </a:p>
        </p:txBody>
      </p:sp>
      <p:sp>
        <p:nvSpPr>
          <p:cNvPr id="5" name="Title 4"/>
          <p:cNvSpPr>
            <a:spLocks noGrp="1"/>
          </p:cNvSpPr>
          <p:nvPr>
            <p:ph type="title"/>
          </p:nvPr>
        </p:nvSpPr>
        <p:spPr/>
        <p:txBody>
          <a:bodyPr/>
          <a:lstStyle/>
          <a:p>
            <a:r>
              <a:rPr lang="en-US" dirty="0" smtClean="0"/>
              <a:t>State of Work</a:t>
            </a:r>
            <a:endParaRPr lang="en-US" dirty="0"/>
          </a:p>
        </p:txBody>
      </p:sp>
    </p:spTree>
    <p:extLst>
      <p:ext uri="{BB962C8B-B14F-4D97-AF65-F5344CB8AC3E}">
        <p14:creationId xmlns:p14="http://schemas.microsoft.com/office/powerpoint/2010/main" val="71312211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12D0507-9F86-7A45-BE8E-43760B9F92AA}" type="slidenum">
              <a:rPr lang="en-US" smtClean="0"/>
              <a:pPr/>
              <a:t>21</a:t>
            </a:fld>
            <a:endParaRPr lang="en-US" dirty="0"/>
          </a:p>
        </p:txBody>
      </p:sp>
      <p:sp>
        <p:nvSpPr>
          <p:cNvPr id="6" name="Title 5"/>
          <p:cNvSpPr>
            <a:spLocks noGrp="1"/>
          </p:cNvSpPr>
          <p:nvPr>
            <p:ph type="title"/>
          </p:nvPr>
        </p:nvSpPr>
        <p:spPr/>
        <p:txBody>
          <a:bodyPr/>
          <a:lstStyle/>
          <a:p>
            <a:r>
              <a:rPr lang="en-US" dirty="0" smtClean="0"/>
              <a:t>Example</a:t>
            </a:r>
            <a:endParaRPr lang="en-US" dirty="0"/>
          </a:p>
        </p:txBody>
      </p:sp>
    </p:spTree>
    <p:extLst>
      <p:ext uri="{BB962C8B-B14F-4D97-AF65-F5344CB8AC3E}">
        <p14:creationId xmlns:p14="http://schemas.microsoft.com/office/powerpoint/2010/main" val="1147233126"/>
      </p:ext>
    </p:extLst>
  </p:cSld>
  <p:clrMapOvr>
    <a:masterClrMapping/>
  </p:clrMapOvr>
  <p:transition spd="med">
    <p:cove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Persia’s SNI based configuration pull request</a:t>
            </a:r>
          </a:p>
          <a:p>
            <a:r>
              <a:rPr lang="en-US" dirty="0" smtClean="0">
                <a:hlinkClick r:id="rId2"/>
              </a:rPr>
              <a:t>  https</a:t>
            </a:r>
            <a:r>
              <a:rPr lang="en-US" dirty="0">
                <a:hlinkClick r:id="rId2"/>
              </a:rPr>
              <a:t>://</a:t>
            </a:r>
            <a:r>
              <a:rPr lang="en-US" dirty="0" smtClean="0">
                <a:hlinkClick r:id="rId2"/>
              </a:rPr>
              <a:t>github.com/persiaAziz/trafficserver/pull/6</a:t>
            </a:r>
            <a:endParaRPr lang="en-US" dirty="0" smtClean="0"/>
          </a:p>
          <a:p>
            <a:r>
              <a:rPr lang="en-US" dirty="0"/>
              <a:t>c</a:t>
            </a:r>
            <a:r>
              <a:rPr lang="en-US" dirty="0" smtClean="0"/>
              <a:t>ontains a working example of </a:t>
            </a:r>
            <a:r>
              <a:rPr lang="en-US" dirty="0" err="1" smtClean="0"/>
              <a:t>Lua</a:t>
            </a:r>
            <a:r>
              <a:rPr lang="en-US" dirty="0" smtClean="0"/>
              <a:t> </a:t>
            </a:r>
            <a:r>
              <a:rPr lang="en-US" dirty="0" err="1" smtClean="0"/>
              <a:t>config</a:t>
            </a:r>
            <a:r>
              <a:rPr lang="en-US" dirty="0" smtClean="0"/>
              <a:t>, written by hand instead of generated.</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22</a:t>
            </a:fld>
            <a:endParaRPr lang="en-US" dirty="0"/>
          </a:p>
        </p:txBody>
      </p:sp>
      <p:sp>
        <p:nvSpPr>
          <p:cNvPr id="5" name="Title 4"/>
          <p:cNvSpPr>
            <a:spLocks noGrp="1"/>
          </p:cNvSpPr>
          <p:nvPr>
            <p:ph type="title"/>
          </p:nvPr>
        </p:nvSpPr>
        <p:spPr/>
        <p:txBody>
          <a:bodyPr/>
          <a:lstStyle/>
          <a:p>
            <a:r>
              <a:rPr lang="en-US" dirty="0" smtClean="0"/>
              <a:t>Active Work</a:t>
            </a:r>
            <a:endParaRPr lang="en-US" dirty="0"/>
          </a:p>
        </p:txBody>
      </p:sp>
    </p:spTree>
    <p:extLst>
      <p:ext uri="{BB962C8B-B14F-4D97-AF65-F5344CB8AC3E}">
        <p14:creationId xmlns:p14="http://schemas.microsoft.com/office/powerpoint/2010/main" val="235771919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7"/>
            <a:ext cx="7442363" cy="2787883"/>
          </a:xfrm>
        </p:spPr>
        <p:txBody>
          <a:bodyPr>
            <a:normAutofit/>
          </a:bodyPr>
          <a:lstStyle/>
          <a:p>
            <a:pPr>
              <a:spcBef>
                <a:spcPts val="0"/>
              </a:spcBef>
            </a:pPr>
            <a:r>
              <a:rPr lang="en-US" dirty="0" err="1" smtClean="0"/>
              <a:t>name_servers</a:t>
            </a:r>
            <a:r>
              <a:rPr lang="en-US" dirty="0" smtClean="0"/>
              <a:t>={</a:t>
            </a:r>
          </a:p>
          <a:p>
            <a:pPr>
              <a:spcBef>
                <a:spcPts val="0"/>
              </a:spcBef>
            </a:pPr>
            <a:r>
              <a:rPr lang="en-US" dirty="0" smtClean="0"/>
              <a:t>  </a:t>
            </a:r>
            <a:r>
              <a:rPr lang="en-US" dirty="0" err="1" smtClean="0"/>
              <a:t>round_robin</a:t>
            </a:r>
            <a:r>
              <a:rPr lang="en-US" dirty="0" smtClean="0"/>
              <a:t>={</a:t>
            </a:r>
          </a:p>
          <a:p>
            <a:pPr>
              <a:spcBef>
                <a:spcPts val="0"/>
              </a:spcBef>
            </a:pPr>
            <a:r>
              <a:rPr lang="en-US" dirty="0" smtClean="0"/>
              <a:t>    count=100,</a:t>
            </a:r>
          </a:p>
          <a:p>
            <a:pPr>
              <a:spcBef>
                <a:spcPts val="0"/>
              </a:spcBef>
            </a:pPr>
            <a:r>
              <a:rPr lang="en-US" dirty="0" smtClean="0"/>
              <a:t>    style="STRICT"</a:t>
            </a:r>
          </a:p>
          <a:p>
            <a:pPr>
              <a:spcBef>
                <a:spcPts val="0"/>
              </a:spcBef>
            </a:pPr>
            <a:r>
              <a:rPr lang="en-US" dirty="0" smtClean="0"/>
              <a:t>  },</a:t>
            </a:r>
          </a:p>
          <a:p>
            <a:pPr>
              <a:spcBef>
                <a:spcPts val="0"/>
              </a:spcBef>
            </a:pPr>
            <a:r>
              <a:rPr lang="en-US" dirty="0" smtClean="0"/>
              <a:t>  ns={"ns-1.oath.com","ns-2.oath.com"}</a:t>
            </a:r>
          </a:p>
          <a:p>
            <a:pPr>
              <a:spcBef>
                <a:spcPts val="0"/>
              </a:spcBef>
            </a:pPr>
            <a:r>
              <a:rPr lang="en-US" dirty="0" smtClean="0"/>
              <a:t>}</a:t>
            </a:r>
          </a:p>
          <a:p>
            <a:pPr>
              <a:spcBef>
                <a:spcPts val="0"/>
              </a:spcBef>
            </a:pP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23</a:t>
            </a:fld>
            <a:endParaRPr lang="en-US" dirty="0"/>
          </a:p>
        </p:txBody>
      </p:sp>
      <p:sp>
        <p:nvSpPr>
          <p:cNvPr id="5" name="Title 4"/>
          <p:cNvSpPr>
            <a:spLocks noGrp="1"/>
          </p:cNvSpPr>
          <p:nvPr>
            <p:ph type="title"/>
          </p:nvPr>
        </p:nvSpPr>
        <p:spPr/>
        <p:txBody>
          <a:bodyPr/>
          <a:lstStyle/>
          <a:p>
            <a:r>
              <a:rPr lang="en-US" dirty="0" smtClean="0"/>
              <a:t>Example: Resolver Configuration</a:t>
            </a:r>
            <a:endParaRPr lang="en-US" dirty="0"/>
          </a:p>
        </p:txBody>
      </p:sp>
    </p:spTree>
    <p:extLst>
      <p:ext uri="{BB962C8B-B14F-4D97-AF65-F5344CB8AC3E}">
        <p14:creationId xmlns:p14="http://schemas.microsoft.com/office/powerpoint/2010/main" val="29948915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0"/>
            <a:ext cx="7442363" cy="4897818"/>
          </a:xfrm>
        </p:spPr>
        <p:txBody>
          <a:bodyPr>
            <a:noAutofit/>
          </a:bodyPr>
          <a:lstStyle/>
          <a:p>
            <a:pPr>
              <a:lnSpc>
                <a:spcPct val="120000"/>
              </a:lnSpc>
              <a:spcBef>
                <a:spcPts val="0"/>
              </a:spcBef>
            </a:pPr>
            <a:r>
              <a:rPr lang="en-US" sz="800" dirty="0"/>
              <a:t>{</a:t>
            </a:r>
          </a:p>
          <a:p>
            <a:pPr>
              <a:lnSpc>
                <a:spcPct val="120000"/>
              </a:lnSpc>
              <a:spcBef>
                <a:spcPts val="0"/>
              </a:spcBef>
            </a:pPr>
            <a:r>
              <a:rPr lang="en-US" sz="800" dirty="0"/>
              <a:t>  ["$schema"]="http://trafficserver.apache.org/schema/</a:t>
            </a:r>
            <a:r>
              <a:rPr lang="en-US" sz="800" dirty="0" err="1"/>
              <a:t>dns_resolver</a:t>
            </a:r>
            <a:r>
              <a:rPr lang="en-US" sz="800" dirty="0"/>
              <a:t>",</a:t>
            </a:r>
          </a:p>
          <a:p>
            <a:pPr>
              <a:lnSpc>
                <a:spcPct val="120000"/>
              </a:lnSpc>
              <a:spcBef>
                <a:spcPts val="0"/>
              </a:spcBef>
            </a:pPr>
            <a:r>
              <a:rPr lang="en-US" sz="800" dirty="0"/>
              <a:t>  </a:t>
            </a:r>
            <a:r>
              <a:rPr lang="en-US" sz="800" dirty="0" err="1"/>
              <a:t>lua_global</a:t>
            </a:r>
            <a:r>
              <a:rPr lang="en-US" sz="800" dirty="0"/>
              <a:t>="</a:t>
            </a:r>
            <a:r>
              <a:rPr lang="en-US" sz="800" dirty="0" err="1"/>
              <a:t>name_servers</a:t>
            </a:r>
            <a:r>
              <a:rPr lang="en-US" sz="800" dirty="0"/>
              <a:t>",</a:t>
            </a:r>
          </a:p>
          <a:p>
            <a:pPr>
              <a:lnSpc>
                <a:spcPct val="120000"/>
              </a:lnSpc>
              <a:spcBef>
                <a:spcPts val="0"/>
              </a:spcBef>
            </a:pPr>
            <a:r>
              <a:rPr lang="en-US" sz="800" dirty="0"/>
              <a:t>  </a:t>
            </a:r>
            <a:r>
              <a:rPr lang="en-US" sz="800" dirty="0" err="1"/>
              <a:t>c_name</a:t>
            </a:r>
            <a:r>
              <a:rPr lang="en-US" sz="800" dirty="0"/>
              <a:t>="</a:t>
            </a:r>
            <a:r>
              <a:rPr lang="en-US" sz="800" dirty="0" err="1"/>
              <a:t>ResolverConfig</a:t>
            </a:r>
            <a:r>
              <a:rPr lang="en-US" sz="800" dirty="0"/>
              <a:t>",</a:t>
            </a:r>
          </a:p>
          <a:p>
            <a:pPr>
              <a:lnSpc>
                <a:spcPct val="120000"/>
              </a:lnSpc>
              <a:spcBef>
                <a:spcPts val="0"/>
              </a:spcBef>
            </a:pPr>
            <a:r>
              <a:rPr lang="en-US" sz="800" dirty="0"/>
              <a:t>  type="object",</a:t>
            </a:r>
          </a:p>
          <a:p>
            <a:pPr>
              <a:lnSpc>
                <a:spcPct val="120000"/>
              </a:lnSpc>
              <a:spcBef>
                <a:spcPts val="0"/>
              </a:spcBef>
            </a:pPr>
            <a:r>
              <a:rPr lang="en-US" sz="800" dirty="0"/>
              <a:t>  description="</a:t>
            </a:r>
            <a:r>
              <a:rPr lang="en-US" sz="800" dirty="0" err="1"/>
              <a:t>Nameserver</a:t>
            </a:r>
            <a:r>
              <a:rPr lang="en-US" sz="800" dirty="0"/>
              <a:t> resolver configuration.",</a:t>
            </a:r>
          </a:p>
          <a:p>
            <a:pPr>
              <a:lnSpc>
                <a:spcPct val="120000"/>
              </a:lnSpc>
              <a:spcBef>
                <a:spcPts val="0"/>
              </a:spcBef>
            </a:pPr>
            <a:r>
              <a:rPr lang="en-US" sz="800" dirty="0"/>
              <a:t>  properties={</a:t>
            </a:r>
          </a:p>
          <a:p>
            <a:pPr>
              <a:lnSpc>
                <a:spcPct val="120000"/>
              </a:lnSpc>
              <a:spcBef>
                <a:spcPts val="0"/>
              </a:spcBef>
            </a:pPr>
            <a:r>
              <a:rPr lang="en-US" sz="800" dirty="0"/>
              <a:t>    </a:t>
            </a:r>
            <a:r>
              <a:rPr lang="en-US" sz="800" dirty="0" err="1"/>
              <a:t>round_robin</a:t>
            </a:r>
            <a:r>
              <a:rPr lang="en-US" sz="800" dirty="0"/>
              <a:t>={</a:t>
            </a:r>
          </a:p>
          <a:p>
            <a:pPr>
              <a:lnSpc>
                <a:spcPct val="120000"/>
              </a:lnSpc>
              <a:spcBef>
                <a:spcPts val="0"/>
              </a:spcBef>
            </a:pPr>
            <a:r>
              <a:rPr lang="en-US" sz="800" dirty="0"/>
              <a:t>      type="object",</a:t>
            </a:r>
          </a:p>
          <a:p>
            <a:pPr>
              <a:lnSpc>
                <a:spcPct val="120000"/>
              </a:lnSpc>
              <a:spcBef>
                <a:spcPts val="0"/>
              </a:spcBef>
            </a:pPr>
            <a:r>
              <a:rPr lang="en-US" sz="800" dirty="0"/>
              <a:t>      properties={</a:t>
            </a:r>
          </a:p>
          <a:p>
            <a:pPr>
              <a:lnSpc>
                <a:spcPct val="120000"/>
              </a:lnSpc>
              <a:spcBef>
                <a:spcPts val="0"/>
              </a:spcBef>
            </a:pPr>
            <a:r>
              <a:rPr lang="en-US" sz="800" dirty="0"/>
              <a:t>        style={</a:t>
            </a:r>
          </a:p>
          <a:p>
            <a:pPr>
              <a:lnSpc>
                <a:spcPct val="120000"/>
              </a:lnSpc>
              <a:spcBef>
                <a:spcPts val="0"/>
              </a:spcBef>
            </a:pPr>
            <a:r>
              <a:rPr lang="en-US" sz="800" dirty="0"/>
              <a:t>          type="</a:t>
            </a:r>
            <a:r>
              <a:rPr lang="en-US" sz="800" dirty="0" err="1"/>
              <a:t>enum</a:t>
            </a:r>
            <a:r>
              <a:rPr lang="en-US" sz="800" dirty="0"/>
              <a:t>",</a:t>
            </a:r>
          </a:p>
          <a:p>
            <a:pPr>
              <a:lnSpc>
                <a:spcPct val="120000"/>
              </a:lnSpc>
              <a:spcBef>
                <a:spcPts val="0"/>
              </a:spcBef>
            </a:pPr>
            <a:r>
              <a:rPr lang="en-US" sz="800" dirty="0"/>
              <a:t>          </a:t>
            </a:r>
            <a:r>
              <a:rPr lang="en-US" sz="800" dirty="0" err="1"/>
              <a:t>kv</a:t>
            </a:r>
            <a:r>
              <a:rPr lang="en-US" sz="800" dirty="0"/>
              <a:t>={"STRICT":0,"TIMED":1}</a:t>
            </a:r>
          </a:p>
          <a:p>
            <a:pPr>
              <a:lnSpc>
                <a:spcPct val="120000"/>
              </a:lnSpc>
              <a:spcBef>
                <a:spcPts val="0"/>
              </a:spcBef>
            </a:pPr>
            <a:r>
              <a:rPr lang="en-US" sz="800" dirty="0"/>
              <a:t>        },</a:t>
            </a:r>
          </a:p>
          <a:p>
            <a:pPr>
              <a:lnSpc>
                <a:spcPct val="120000"/>
              </a:lnSpc>
              <a:spcBef>
                <a:spcPts val="0"/>
              </a:spcBef>
            </a:pPr>
            <a:r>
              <a:rPr lang="en-US" sz="800" dirty="0"/>
              <a:t>        time={</a:t>
            </a:r>
          </a:p>
          <a:p>
            <a:pPr>
              <a:lnSpc>
                <a:spcPct val="120000"/>
              </a:lnSpc>
              <a:spcBef>
                <a:spcPts val="0"/>
              </a:spcBef>
            </a:pPr>
            <a:r>
              <a:rPr lang="en-US" sz="800" dirty="0"/>
              <a:t>          type="integer",</a:t>
            </a:r>
          </a:p>
          <a:p>
            <a:pPr>
              <a:lnSpc>
                <a:spcPct val="120000"/>
              </a:lnSpc>
              <a:spcBef>
                <a:spcPts val="0"/>
              </a:spcBef>
            </a:pPr>
            <a:r>
              <a:rPr lang="en-US" sz="800" dirty="0"/>
              <a:t>          description="Time interval for a single </a:t>
            </a:r>
            <a:r>
              <a:rPr lang="en-US" sz="800" dirty="0" err="1"/>
              <a:t>nameserver</a:t>
            </a:r>
            <a:r>
              <a:rPr lang="en-US" sz="800" dirty="0"/>
              <a:t> before shifting to the next."</a:t>
            </a:r>
          </a:p>
          <a:p>
            <a:pPr>
              <a:lnSpc>
                <a:spcPct val="120000"/>
              </a:lnSpc>
              <a:spcBef>
                <a:spcPts val="0"/>
              </a:spcBef>
            </a:pPr>
            <a:r>
              <a:rPr lang="en-US" sz="800" dirty="0"/>
              <a:t>        },</a:t>
            </a:r>
          </a:p>
          <a:p>
            <a:pPr>
              <a:lnSpc>
                <a:spcPct val="120000"/>
              </a:lnSpc>
              <a:spcBef>
                <a:spcPts val="0"/>
              </a:spcBef>
            </a:pPr>
            <a:r>
              <a:rPr lang="en-US" sz="800" dirty="0"/>
              <a:t>        count={</a:t>
            </a:r>
          </a:p>
          <a:p>
            <a:pPr>
              <a:lnSpc>
                <a:spcPct val="120000"/>
              </a:lnSpc>
              <a:spcBef>
                <a:spcPts val="0"/>
              </a:spcBef>
            </a:pPr>
            <a:r>
              <a:rPr lang="en-US" sz="800" dirty="0"/>
              <a:t>          type="integer",</a:t>
            </a:r>
          </a:p>
          <a:p>
            <a:pPr>
              <a:lnSpc>
                <a:spcPct val="120000"/>
              </a:lnSpc>
              <a:spcBef>
                <a:spcPts val="0"/>
              </a:spcBef>
            </a:pPr>
            <a:r>
              <a:rPr lang="en-US" sz="800" dirty="0"/>
              <a:t>          description="Number of queries for a single </a:t>
            </a:r>
            <a:r>
              <a:rPr lang="en-US" sz="800" dirty="0" err="1"/>
              <a:t>namserver</a:t>
            </a:r>
            <a:r>
              <a:rPr lang="en-US" sz="800" dirty="0"/>
              <a:t> before shifting to the next."</a:t>
            </a:r>
          </a:p>
          <a:p>
            <a:pPr>
              <a:lnSpc>
                <a:spcPct val="120000"/>
              </a:lnSpc>
              <a:spcBef>
                <a:spcPts val="0"/>
              </a:spcBef>
            </a:pPr>
            <a:r>
              <a:rPr lang="en-US" sz="800" dirty="0"/>
              <a:t>        }</a:t>
            </a:r>
          </a:p>
          <a:p>
            <a:pPr>
              <a:lnSpc>
                <a:spcPct val="120000"/>
              </a:lnSpc>
              <a:spcBef>
                <a:spcPts val="0"/>
              </a:spcBef>
            </a:pPr>
            <a:r>
              <a:rPr lang="en-US" sz="800" dirty="0"/>
              <a:t>      }</a:t>
            </a:r>
          </a:p>
          <a:p>
            <a:pPr>
              <a:lnSpc>
                <a:spcPct val="120000"/>
              </a:lnSpc>
              <a:spcBef>
                <a:spcPts val="0"/>
              </a:spcBef>
            </a:pPr>
            <a:r>
              <a:rPr lang="en-US" sz="800" dirty="0"/>
              <a:t>    },</a:t>
            </a:r>
          </a:p>
          <a:p>
            <a:pPr>
              <a:lnSpc>
                <a:spcPct val="120000"/>
              </a:lnSpc>
              <a:spcBef>
                <a:spcPts val="0"/>
              </a:spcBef>
            </a:pPr>
            <a:r>
              <a:rPr lang="en-US" sz="800" dirty="0"/>
              <a:t>    ns={</a:t>
            </a:r>
          </a:p>
          <a:p>
            <a:pPr>
              <a:lnSpc>
                <a:spcPct val="120000"/>
              </a:lnSpc>
              <a:spcBef>
                <a:spcPts val="0"/>
              </a:spcBef>
            </a:pPr>
            <a:r>
              <a:rPr lang="en-US" sz="800" dirty="0"/>
              <a:t>      type="array",</a:t>
            </a:r>
          </a:p>
          <a:p>
            <a:pPr>
              <a:lnSpc>
                <a:spcPct val="120000"/>
              </a:lnSpc>
              <a:spcBef>
                <a:spcPts val="0"/>
              </a:spcBef>
            </a:pPr>
            <a:r>
              <a:rPr lang="en-US" sz="800" dirty="0"/>
              <a:t>      description="List of </a:t>
            </a:r>
            <a:r>
              <a:rPr lang="en-US" sz="800" dirty="0" err="1"/>
              <a:t>nameservers</a:t>
            </a:r>
            <a:r>
              <a:rPr lang="en-US" sz="800" dirty="0"/>
              <a:t>",</a:t>
            </a:r>
          </a:p>
          <a:p>
            <a:pPr>
              <a:lnSpc>
                <a:spcPct val="120000"/>
              </a:lnSpc>
              <a:spcBef>
                <a:spcPts val="0"/>
              </a:spcBef>
            </a:pPr>
            <a:r>
              <a:rPr lang="en-US" sz="800" dirty="0"/>
              <a:t>      items={</a:t>
            </a:r>
          </a:p>
          <a:p>
            <a:pPr>
              <a:lnSpc>
                <a:spcPct val="120000"/>
              </a:lnSpc>
              <a:spcBef>
                <a:spcPts val="0"/>
              </a:spcBef>
            </a:pPr>
            <a:r>
              <a:rPr lang="en-US" sz="800" dirty="0"/>
              <a:t>        type="string",</a:t>
            </a:r>
          </a:p>
          <a:p>
            <a:pPr>
              <a:lnSpc>
                <a:spcPct val="120000"/>
              </a:lnSpc>
              <a:spcBef>
                <a:spcPts val="0"/>
              </a:spcBef>
            </a:pPr>
            <a:r>
              <a:rPr lang="en-US" sz="800" dirty="0"/>
              <a:t>        description="FQDN or IP address of </a:t>
            </a:r>
            <a:r>
              <a:rPr lang="en-US" sz="800" dirty="0" err="1"/>
              <a:t>nameserver</a:t>
            </a:r>
            <a:r>
              <a:rPr lang="en-US" sz="800" dirty="0"/>
              <a:t>."</a:t>
            </a:r>
          </a:p>
          <a:p>
            <a:pPr>
              <a:lnSpc>
                <a:spcPct val="120000"/>
              </a:lnSpc>
              <a:spcBef>
                <a:spcPts val="0"/>
              </a:spcBef>
            </a:pPr>
            <a:r>
              <a:rPr lang="en-US" sz="800" dirty="0"/>
              <a:t>      }</a:t>
            </a:r>
          </a:p>
          <a:p>
            <a:pPr>
              <a:lnSpc>
                <a:spcPct val="120000"/>
              </a:lnSpc>
              <a:spcBef>
                <a:spcPts val="0"/>
              </a:spcBef>
            </a:pPr>
            <a:r>
              <a:rPr lang="en-US" sz="800" dirty="0"/>
              <a:t>    }</a:t>
            </a:r>
          </a:p>
          <a:p>
            <a:pPr>
              <a:lnSpc>
                <a:spcPct val="120000"/>
              </a:lnSpc>
              <a:spcBef>
                <a:spcPts val="0"/>
              </a:spcBef>
            </a:pPr>
            <a:r>
              <a:rPr lang="en-US" sz="800" dirty="0"/>
              <a:t>  }</a:t>
            </a:r>
          </a:p>
          <a:p>
            <a:pPr>
              <a:lnSpc>
                <a:spcPct val="120000"/>
              </a:lnSpc>
              <a:spcBef>
                <a:spcPts val="0"/>
              </a:spcBef>
            </a:pPr>
            <a:r>
              <a:rPr lang="en-US" sz="800" dirty="0"/>
              <a:t>}</a:t>
            </a:r>
          </a:p>
          <a:p>
            <a:pPr>
              <a:lnSpc>
                <a:spcPct val="120000"/>
              </a:lnSpc>
              <a:spcBef>
                <a:spcPts val="0"/>
              </a:spcBef>
            </a:pPr>
            <a:endParaRPr lang="en-US" sz="800"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24</a:t>
            </a:fld>
            <a:endParaRPr lang="en-US" dirty="0"/>
          </a:p>
        </p:txBody>
      </p:sp>
    </p:spTree>
    <p:extLst>
      <p:ext uri="{BB962C8B-B14F-4D97-AF65-F5344CB8AC3E}">
        <p14:creationId xmlns:p14="http://schemas.microsoft.com/office/powerpoint/2010/main" val="87190159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927272"/>
          </a:xfrm>
        </p:spPr>
        <p:txBody>
          <a:bodyPr>
            <a:normAutofit/>
          </a:bodyPr>
          <a:lstStyle/>
          <a:p>
            <a:pPr>
              <a:spcBef>
                <a:spcPts val="0"/>
              </a:spcBef>
            </a:pPr>
            <a:r>
              <a:rPr lang="en-US" sz="1600" dirty="0" err="1" smtClean="0"/>
              <a:t>struct</a:t>
            </a:r>
            <a:r>
              <a:rPr lang="en-US" sz="1600" dirty="0" smtClean="0"/>
              <a:t> </a:t>
            </a:r>
            <a:r>
              <a:rPr lang="en-US" sz="1600" dirty="0" err="1"/>
              <a:t>ResolverConfig</a:t>
            </a:r>
            <a:r>
              <a:rPr lang="en-US" sz="1600" dirty="0"/>
              <a:t> : public </a:t>
            </a:r>
            <a:r>
              <a:rPr lang="en-US" sz="1600" dirty="0" err="1"/>
              <a:t>TSConfigBase</a:t>
            </a:r>
            <a:r>
              <a:rPr lang="en-US" sz="1600" dirty="0"/>
              <a:t> </a:t>
            </a:r>
            <a:r>
              <a:rPr lang="en-US" sz="1600" dirty="0" smtClean="0"/>
              <a:t>{</a:t>
            </a:r>
          </a:p>
          <a:p>
            <a:pPr>
              <a:spcBef>
                <a:spcPts val="0"/>
              </a:spcBef>
            </a:pPr>
            <a:r>
              <a:rPr lang="en-US" sz="1600" dirty="0" smtClean="0"/>
              <a:t>  </a:t>
            </a:r>
            <a:r>
              <a:rPr lang="en-US" sz="1600" dirty="0" err="1"/>
              <a:t>struct</a:t>
            </a:r>
            <a:r>
              <a:rPr lang="en-US" sz="1600" dirty="0"/>
              <a:t> </a:t>
            </a:r>
            <a:r>
              <a:rPr lang="en-US" sz="1600" dirty="0" err="1" smtClean="0"/>
              <a:t>Round_Robin_Config</a:t>
            </a:r>
            <a:r>
              <a:rPr lang="en-US" sz="1600" dirty="0" smtClean="0"/>
              <a:t> : </a:t>
            </a:r>
            <a:r>
              <a:rPr lang="en-US" sz="1600" dirty="0"/>
              <a:t>public </a:t>
            </a:r>
            <a:r>
              <a:rPr lang="en-US" sz="1600" dirty="0" err="1"/>
              <a:t>TSConfigBase</a:t>
            </a:r>
            <a:r>
              <a:rPr lang="en-US" sz="1600" dirty="0"/>
              <a:t> </a:t>
            </a:r>
            <a:r>
              <a:rPr lang="en-US" sz="1600" dirty="0" smtClean="0"/>
              <a:t>{</a:t>
            </a:r>
          </a:p>
          <a:p>
            <a:pPr>
              <a:spcBef>
                <a:spcPts val="0"/>
              </a:spcBef>
            </a:pPr>
            <a:r>
              <a:rPr lang="en-US" sz="1600" dirty="0" smtClean="0"/>
              <a:t>    </a:t>
            </a:r>
            <a:r>
              <a:rPr lang="en-US" sz="1600" dirty="0" err="1"/>
              <a:t>int</a:t>
            </a:r>
            <a:r>
              <a:rPr lang="en-US" sz="1600" dirty="0"/>
              <a:t> style</a:t>
            </a:r>
            <a:r>
              <a:rPr lang="en-US" sz="1600" dirty="0" smtClean="0"/>
              <a:t>;</a:t>
            </a:r>
          </a:p>
          <a:p>
            <a:pPr>
              <a:spcBef>
                <a:spcPts val="0"/>
              </a:spcBef>
            </a:pPr>
            <a:r>
              <a:rPr lang="en-US" sz="1600" dirty="0" smtClean="0"/>
              <a:t>    </a:t>
            </a:r>
            <a:r>
              <a:rPr lang="en-US" sz="1600" dirty="0" err="1"/>
              <a:t>int</a:t>
            </a:r>
            <a:r>
              <a:rPr lang="en-US" sz="1600" dirty="0"/>
              <a:t> time</a:t>
            </a:r>
            <a:r>
              <a:rPr lang="en-US" sz="1600" dirty="0" smtClean="0"/>
              <a:t>;</a:t>
            </a:r>
          </a:p>
          <a:p>
            <a:pPr>
              <a:spcBef>
                <a:spcPts val="0"/>
              </a:spcBef>
            </a:pPr>
            <a:r>
              <a:rPr lang="en-US" sz="1600" dirty="0" smtClean="0"/>
              <a:t>    </a:t>
            </a:r>
            <a:r>
              <a:rPr lang="en-US" sz="1600" dirty="0" err="1"/>
              <a:t>int</a:t>
            </a:r>
            <a:r>
              <a:rPr lang="en-US" sz="1600" dirty="0"/>
              <a:t> count</a:t>
            </a:r>
            <a:r>
              <a:rPr lang="en-US" sz="1600" dirty="0" smtClean="0"/>
              <a:t>;</a:t>
            </a:r>
          </a:p>
          <a:p>
            <a:pPr>
              <a:spcBef>
                <a:spcPts val="0"/>
              </a:spcBef>
            </a:pPr>
            <a:r>
              <a:rPr lang="en-US" sz="1600" dirty="0" smtClean="0"/>
              <a:t>  </a:t>
            </a:r>
            <a:r>
              <a:rPr lang="en-US" sz="1600" dirty="0"/>
              <a:t>} </a:t>
            </a:r>
            <a:r>
              <a:rPr lang="en-US" sz="1600" dirty="0" err="1"/>
              <a:t>round_robin</a:t>
            </a:r>
            <a:r>
              <a:rPr lang="en-US" sz="1600" dirty="0" smtClean="0"/>
              <a:t>;</a:t>
            </a:r>
          </a:p>
          <a:p>
            <a:pPr>
              <a:spcBef>
                <a:spcPts val="0"/>
              </a:spcBef>
            </a:pPr>
            <a:r>
              <a:rPr lang="en-US" sz="1600" dirty="0" smtClean="0"/>
              <a:t>  </a:t>
            </a:r>
            <a:r>
              <a:rPr lang="en-US" sz="1600" dirty="0" err="1"/>
              <a:t>std</a:t>
            </a:r>
            <a:r>
              <a:rPr lang="en-US" sz="1600" dirty="0"/>
              <a:t>::vector&lt;</a:t>
            </a:r>
            <a:r>
              <a:rPr lang="en-US" sz="1600" dirty="0" err="1"/>
              <a:t>std</a:t>
            </a:r>
            <a:r>
              <a:rPr lang="en-US" sz="1600" dirty="0"/>
              <a:t>::string&gt; </a:t>
            </a:r>
            <a:r>
              <a:rPr lang="en-US" sz="1600" dirty="0" smtClean="0"/>
              <a:t>ns;</a:t>
            </a:r>
          </a:p>
          <a:p>
            <a:pPr>
              <a:spcBef>
                <a:spcPts val="0"/>
              </a:spcBef>
            </a:pPr>
            <a:r>
              <a:rPr lang="en-US" sz="1600" dirty="0" smtClean="0"/>
              <a:t>  </a:t>
            </a:r>
            <a:r>
              <a:rPr lang="en-US" sz="1600" dirty="0" err="1"/>
              <a:t>ts</a:t>
            </a:r>
            <a:r>
              <a:rPr lang="en-US" sz="1600" dirty="0"/>
              <a:t>::Errata load(</a:t>
            </a:r>
            <a:r>
              <a:rPr lang="en-US" sz="1600" dirty="0" err="1"/>
              <a:t>ts</a:t>
            </a:r>
            <a:r>
              <a:rPr lang="en-US" sz="1600" dirty="0"/>
              <a:t>::</a:t>
            </a:r>
            <a:r>
              <a:rPr lang="en-US" sz="1600" dirty="0" err="1"/>
              <a:t>string_view</a:t>
            </a:r>
            <a:r>
              <a:rPr lang="en-US" sz="1600" dirty="0"/>
              <a:t> path</a:t>
            </a:r>
            <a:r>
              <a:rPr lang="en-US" sz="1600" dirty="0" smtClean="0"/>
              <a:t>);</a:t>
            </a:r>
            <a:r>
              <a:rPr lang="en-US" sz="1600" dirty="0"/>
              <a:t> /// External load method.</a:t>
            </a:r>
            <a:endParaRPr lang="en-US" sz="1600" dirty="0" smtClean="0"/>
          </a:p>
          <a:p>
            <a:pPr>
              <a:spcBef>
                <a:spcPts val="0"/>
              </a:spcBef>
            </a:pPr>
            <a:r>
              <a:rPr lang="en-US" sz="1600" dirty="0" smtClean="0"/>
              <a:t>  </a:t>
            </a:r>
            <a:r>
              <a:rPr lang="en-US" sz="1600" dirty="0" err="1"/>
              <a:t>ts</a:t>
            </a:r>
            <a:r>
              <a:rPr lang="en-US" sz="1600" dirty="0"/>
              <a:t>::Errata loader(</a:t>
            </a:r>
            <a:r>
              <a:rPr lang="en-US" sz="1600" dirty="0" err="1"/>
              <a:t>LuaState</a:t>
            </a:r>
            <a:r>
              <a:rPr lang="en-US" sz="1600" dirty="0"/>
              <a:t> </a:t>
            </a:r>
            <a:r>
              <a:rPr lang="en-US" sz="1600" dirty="0" smtClean="0"/>
              <a:t>*); </a:t>
            </a:r>
            <a:r>
              <a:rPr lang="en-US" sz="1600" dirty="0"/>
              <a:t>/// Internal load method.</a:t>
            </a:r>
            <a:endParaRPr lang="en-US" sz="1600" dirty="0" smtClean="0"/>
          </a:p>
          <a:p>
            <a:pPr>
              <a:spcBef>
                <a:spcPts val="0"/>
              </a:spcBef>
            </a:pPr>
            <a:r>
              <a:rPr lang="en-US" sz="1600" dirty="0" smtClean="0"/>
              <a:t>};</a:t>
            </a:r>
            <a:endParaRPr lang="en-US" sz="1600"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25</a:t>
            </a:fld>
            <a:endParaRPr lang="en-US" dirty="0"/>
          </a:p>
        </p:txBody>
      </p:sp>
      <p:sp>
        <p:nvSpPr>
          <p:cNvPr id="5" name="Title 4"/>
          <p:cNvSpPr>
            <a:spLocks noGrp="1"/>
          </p:cNvSpPr>
          <p:nvPr>
            <p:ph type="title"/>
          </p:nvPr>
        </p:nvSpPr>
        <p:spPr/>
        <p:txBody>
          <a:bodyPr/>
          <a:lstStyle/>
          <a:p>
            <a:r>
              <a:rPr lang="en-US" dirty="0" smtClean="0"/>
              <a:t>Generated Code</a:t>
            </a:r>
            <a:br>
              <a:rPr lang="en-US" dirty="0" smtClean="0"/>
            </a:br>
            <a:r>
              <a:rPr lang="en-US" dirty="0" smtClean="0"/>
              <a:t>Outline Version</a:t>
            </a:r>
            <a:endParaRPr lang="en-US" dirty="0"/>
          </a:p>
        </p:txBody>
      </p:sp>
    </p:spTree>
    <p:extLst>
      <p:ext uri="{BB962C8B-B14F-4D97-AF65-F5344CB8AC3E}">
        <p14:creationId xmlns:p14="http://schemas.microsoft.com/office/powerpoint/2010/main" val="13238693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927272"/>
          </a:xfrm>
        </p:spPr>
        <p:txBody>
          <a:bodyPr>
            <a:normAutofit fontScale="92500" lnSpcReduction="20000"/>
          </a:bodyPr>
          <a:lstStyle/>
          <a:p>
            <a:pPr>
              <a:spcBef>
                <a:spcPts val="0"/>
              </a:spcBef>
            </a:pPr>
            <a:r>
              <a:rPr lang="en-US" dirty="0" err="1"/>
              <a:t>struct</a:t>
            </a:r>
            <a:r>
              <a:rPr lang="en-US" dirty="0"/>
              <a:t> </a:t>
            </a:r>
            <a:r>
              <a:rPr lang="en-US" dirty="0" err="1"/>
              <a:t>ResolverConfig</a:t>
            </a:r>
            <a:r>
              <a:rPr lang="en-US" dirty="0"/>
              <a:t> : public </a:t>
            </a:r>
            <a:r>
              <a:rPr lang="en-US" dirty="0" err="1"/>
              <a:t>TSConfigBase</a:t>
            </a:r>
            <a:r>
              <a:rPr lang="en-US" dirty="0"/>
              <a:t> {</a:t>
            </a:r>
          </a:p>
          <a:p>
            <a:pPr>
              <a:spcBef>
                <a:spcPts val="0"/>
              </a:spcBef>
            </a:pPr>
            <a:r>
              <a:rPr lang="en-US" dirty="0"/>
              <a:t>  </a:t>
            </a:r>
            <a:r>
              <a:rPr lang="en-US" dirty="0" err="1"/>
              <a:t>struct</a:t>
            </a:r>
            <a:r>
              <a:rPr lang="en-US" dirty="0"/>
              <a:t> </a:t>
            </a:r>
            <a:r>
              <a:rPr lang="en-US" dirty="0" err="1"/>
              <a:t>Round_Robin_Config</a:t>
            </a:r>
            <a:r>
              <a:rPr lang="en-US" dirty="0"/>
              <a:t> : </a:t>
            </a:r>
            <a:r>
              <a:rPr lang="en-US" dirty="0" err="1"/>
              <a:t>TSConfigBase</a:t>
            </a:r>
            <a:r>
              <a:rPr lang="en-US" dirty="0"/>
              <a:t> {</a:t>
            </a:r>
          </a:p>
          <a:p>
            <a:pPr>
              <a:spcBef>
                <a:spcPts val="0"/>
              </a:spcBef>
            </a:pPr>
            <a:r>
              <a:rPr lang="en-US" dirty="0"/>
              <a:t>    </a:t>
            </a:r>
            <a:r>
              <a:rPr lang="en-US" dirty="0" err="1"/>
              <a:t>Round_Robin_Config</a:t>
            </a:r>
            <a:r>
              <a:rPr lang="en-US" dirty="0"/>
              <a:t>() : _</a:t>
            </a:r>
            <a:r>
              <a:rPr lang="en-US" dirty="0" err="1"/>
              <a:t>meta_style</a:t>
            </a:r>
            <a:r>
              <a:rPr lang="en-US" dirty="0"/>
              <a:t>(&amp;_</a:t>
            </a:r>
            <a:r>
              <a:rPr lang="en-US" dirty="0" err="1"/>
              <a:t>META_style</a:t>
            </a:r>
            <a:r>
              <a:rPr lang="en-US" dirty="0"/>
              <a:t>) {}</a:t>
            </a:r>
          </a:p>
          <a:p>
            <a:pPr>
              <a:spcBef>
                <a:spcPts val="0"/>
              </a:spcBef>
            </a:pPr>
            <a:endParaRPr lang="en-US" dirty="0"/>
          </a:p>
          <a:p>
            <a:pPr>
              <a:spcBef>
                <a:spcPts val="0"/>
              </a:spcBef>
            </a:pPr>
            <a:r>
              <a:rPr lang="en-US" dirty="0"/>
              <a:t>    </a:t>
            </a:r>
            <a:r>
              <a:rPr lang="en-US" dirty="0" err="1"/>
              <a:t>int</a:t>
            </a:r>
            <a:r>
              <a:rPr lang="en-US" dirty="0"/>
              <a:t> style;</a:t>
            </a:r>
          </a:p>
          <a:p>
            <a:pPr>
              <a:spcBef>
                <a:spcPts val="0"/>
              </a:spcBef>
            </a:pPr>
            <a:endParaRPr lang="en-US" dirty="0"/>
          </a:p>
          <a:p>
            <a:pPr>
              <a:spcBef>
                <a:spcPts val="0"/>
              </a:spcBef>
            </a:pPr>
            <a:r>
              <a:rPr lang="en-US" dirty="0"/>
              <a:t>    static </a:t>
            </a:r>
            <a:r>
              <a:rPr lang="en-US" dirty="0" err="1"/>
              <a:t>TsConfigEnumDescriptor</a:t>
            </a:r>
            <a:r>
              <a:rPr lang="en-US" dirty="0"/>
              <a:t> _</a:t>
            </a:r>
            <a:r>
              <a:rPr lang="en-US" dirty="0" err="1"/>
              <a:t>META_style</a:t>
            </a:r>
            <a:r>
              <a:rPr lang="en-US" dirty="0"/>
              <a:t>;</a:t>
            </a:r>
          </a:p>
          <a:p>
            <a:pPr>
              <a:spcBef>
                <a:spcPts val="0"/>
              </a:spcBef>
            </a:pPr>
            <a:r>
              <a:rPr lang="en-US" dirty="0"/>
              <a:t>    </a:t>
            </a:r>
            <a:r>
              <a:rPr lang="en-US" dirty="0" err="1"/>
              <a:t>TSConfigEnum</a:t>
            </a:r>
            <a:r>
              <a:rPr lang="en-US" dirty="0"/>
              <a:t>&lt;</a:t>
            </a:r>
            <a:r>
              <a:rPr lang="en-US" dirty="0" err="1"/>
              <a:t>Round_Robin_Config</a:t>
            </a:r>
            <a:r>
              <a:rPr lang="en-US" dirty="0"/>
              <a:t>&gt; _</a:t>
            </a:r>
            <a:r>
              <a:rPr lang="en-US" dirty="0" err="1"/>
              <a:t>meta_style</a:t>
            </a:r>
            <a:r>
              <a:rPr lang="en-US" dirty="0"/>
              <a:t>;</a:t>
            </a:r>
          </a:p>
          <a:p>
            <a:pPr>
              <a:spcBef>
                <a:spcPts val="0"/>
              </a:spcBef>
            </a:pPr>
            <a:r>
              <a:rPr lang="en-US" dirty="0"/>
              <a:t>    /// ...</a:t>
            </a:r>
          </a:p>
          <a:p>
            <a:pPr>
              <a:spcBef>
                <a:spcPts val="0"/>
              </a:spcBef>
            </a:pPr>
            <a:r>
              <a:rPr lang="en-US" dirty="0"/>
              <a:t>  } </a:t>
            </a:r>
            <a:r>
              <a:rPr lang="en-US" dirty="0" err="1"/>
              <a:t>round_robin</a:t>
            </a:r>
            <a:r>
              <a:rPr lang="en-US" dirty="0"/>
              <a:t>;</a:t>
            </a:r>
          </a:p>
          <a:p>
            <a:pPr>
              <a:spcBef>
                <a:spcPts val="0"/>
              </a:spcBef>
            </a:pPr>
            <a:r>
              <a:rPr lang="en-US" dirty="0"/>
              <a:t>  /// ...</a:t>
            </a:r>
          </a:p>
          <a:p>
            <a:pPr>
              <a:spcBef>
                <a:spcPts val="0"/>
              </a:spcBef>
            </a:pPr>
            <a:r>
              <a:rPr lang="en-US" dirty="0"/>
              <a:t>};</a:t>
            </a:r>
          </a:p>
          <a:p>
            <a:pPr>
              <a:spcBef>
                <a:spcPts val="0"/>
              </a:spcBef>
            </a:pPr>
            <a:endParaRPr lang="en-US" dirty="0"/>
          </a:p>
          <a:p>
            <a:pPr>
              <a:spcBef>
                <a:spcPts val="0"/>
              </a:spcBef>
            </a:pP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26</a:t>
            </a:fld>
            <a:endParaRPr lang="en-US" dirty="0"/>
          </a:p>
        </p:txBody>
      </p:sp>
      <p:sp>
        <p:nvSpPr>
          <p:cNvPr id="5" name="Title 4"/>
          <p:cNvSpPr>
            <a:spLocks noGrp="1"/>
          </p:cNvSpPr>
          <p:nvPr>
            <p:ph type="title"/>
          </p:nvPr>
        </p:nvSpPr>
        <p:spPr/>
        <p:txBody>
          <a:bodyPr/>
          <a:lstStyle/>
          <a:p>
            <a:r>
              <a:rPr lang="en-US" dirty="0" smtClean="0"/>
              <a:t>Generated Code</a:t>
            </a:r>
            <a:br>
              <a:rPr lang="en-US" dirty="0" smtClean="0"/>
            </a:br>
            <a:r>
              <a:rPr lang="en-US" dirty="0" smtClean="0"/>
              <a:t>Meta data</a:t>
            </a:r>
            <a:endParaRPr lang="en-US" dirty="0"/>
          </a:p>
        </p:txBody>
      </p:sp>
    </p:spTree>
    <p:extLst>
      <p:ext uri="{BB962C8B-B14F-4D97-AF65-F5344CB8AC3E}">
        <p14:creationId xmlns:p14="http://schemas.microsoft.com/office/powerpoint/2010/main" val="231190207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927272"/>
          </a:xfrm>
        </p:spPr>
        <p:txBody>
          <a:bodyPr>
            <a:normAutofit/>
          </a:bodyPr>
          <a:lstStyle/>
          <a:p>
            <a:pPr>
              <a:spcBef>
                <a:spcPts val="0"/>
              </a:spcBef>
            </a:pPr>
            <a:r>
              <a:rPr lang="en-US" dirty="0" err="1" smtClean="0"/>
              <a:t>ResolverConfig</a:t>
            </a:r>
            <a:r>
              <a:rPr lang="en-US" dirty="0" smtClean="0"/>
              <a:t> </a:t>
            </a:r>
            <a:r>
              <a:rPr lang="en-US" dirty="0" err="1" smtClean="0"/>
              <a:t>ns_config</a:t>
            </a:r>
            <a:r>
              <a:rPr lang="en-US" dirty="0" smtClean="0"/>
              <a:t>;</a:t>
            </a:r>
          </a:p>
          <a:p>
            <a:pPr>
              <a:spcBef>
                <a:spcPts val="0"/>
              </a:spcBef>
            </a:pPr>
            <a:r>
              <a:rPr lang="en-US" dirty="0" err="1" smtClean="0"/>
              <a:t>ts</a:t>
            </a:r>
            <a:r>
              <a:rPr lang="en-US" dirty="0" smtClean="0"/>
              <a:t>::Errata </a:t>
            </a:r>
            <a:r>
              <a:rPr lang="en-US" dirty="0" err="1" smtClean="0"/>
              <a:t>zret</a:t>
            </a:r>
            <a:r>
              <a:rPr lang="en-US" dirty="0" smtClean="0"/>
              <a:t> = </a:t>
            </a:r>
            <a:r>
              <a:rPr lang="en-US" dirty="0" err="1" smtClean="0"/>
              <a:t>ns_config.load</a:t>
            </a:r>
            <a:r>
              <a:rPr lang="en-US" dirty="0" smtClean="0"/>
              <a:t>(“</a:t>
            </a:r>
            <a:r>
              <a:rPr lang="en-US" dirty="0" err="1" smtClean="0"/>
              <a:t>resolver.lua</a:t>
            </a:r>
            <a:r>
              <a:rPr lang="en-US" dirty="0" smtClean="0"/>
              <a:t>”);</a:t>
            </a:r>
            <a:br>
              <a:rPr lang="en-US" dirty="0" smtClean="0"/>
            </a:br>
            <a:r>
              <a:rPr lang="en-US" dirty="0" err="1" smtClean="0"/>
              <a:t>printf</a:t>
            </a:r>
            <a:r>
              <a:rPr lang="en-US" dirty="0" smtClean="0"/>
              <a:t>(“The round robin type is %d\n”,</a:t>
            </a:r>
            <a:br>
              <a:rPr lang="en-US" dirty="0" smtClean="0"/>
            </a:br>
            <a:r>
              <a:rPr lang="en-US" dirty="0" smtClean="0"/>
              <a:t>         </a:t>
            </a:r>
            <a:r>
              <a:rPr lang="en-US" dirty="0" err="1" smtClean="0"/>
              <a:t>ns_config.round_robin.style</a:t>
            </a:r>
            <a:r>
              <a:rPr lang="en-US" dirty="0" smtClean="0"/>
              <a:t>);</a:t>
            </a:r>
            <a:endParaRPr lang="en-US" dirty="0"/>
          </a:p>
          <a:p>
            <a:pPr>
              <a:spcBef>
                <a:spcPts val="0"/>
              </a:spcBef>
            </a:pP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27</a:t>
            </a:fld>
            <a:endParaRPr lang="en-US" dirty="0"/>
          </a:p>
        </p:txBody>
      </p:sp>
      <p:sp>
        <p:nvSpPr>
          <p:cNvPr id="5" name="Title 4"/>
          <p:cNvSpPr>
            <a:spLocks noGrp="1"/>
          </p:cNvSpPr>
          <p:nvPr>
            <p:ph type="title"/>
          </p:nvPr>
        </p:nvSpPr>
        <p:spPr/>
        <p:txBody>
          <a:bodyPr/>
          <a:lstStyle/>
          <a:p>
            <a:r>
              <a:rPr lang="en-US" dirty="0" smtClean="0"/>
              <a:t>Use</a:t>
            </a:r>
            <a:endParaRPr lang="en-US" dirty="0"/>
          </a:p>
        </p:txBody>
      </p:sp>
    </p:spTree>
    <p:extLst>
      <p:ext uri="{BB962C8B-B14F-4D97-AF65-F5344CB8AC3E}">
        <p14:creationId xmlns:p14="http://schemas.microsoft.com/office/powerpoint/2010/main" val="242421777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12D0507-9F86-7A45-BE8E-43760B9F92AA}" type="slidenum">
              <a:rPr lang="en-US" smtClean="0"/>
              <a:pPr/>
              <a:t>28</a:t>
            </a:fld>
            <a:endParaRPr lang="en-US" dirty="0"/>
          </a:p>
        </p:txBody>
      </p:sp>
      <p:sp>
        <p:nvSpPr>
          <p:cNvPr id="6" name="Title 5"/>
          <p:cNvSpPr>
            <a:spLocks noGrp="1"/>
          </p:cNvSpPr>
          <p:nvPr>
            <p:ph type="title"/>
          </p:nvPr>
        </p:nvSpPr>
        <p:spPr/>
        <p:txBody>
          <a:bodyPr/>
          <a:lstStyle/>
          <a:p>
            <a:r>
              <a:rPr lang="en-US" dirty="0" smtClean="0"/>
              <a:t>Issues</a:t>
            </a:r>
            <a:endParaRPr lang="en-US" dirty="0"/>
          </a:p>
        </p:txBody>
      </p:sp>
    </p:spTree>
    <p:extLst>
      <p:ext uri="{BB962C8B-B14F-4D97-AF65-F5344CB8AC3E}">
        <p14:creationId xmlns:p14="http://schemas.microsoft.com/office/powerpoint/2010/main" val="3866936025"/>
      </p:ext>
    </p:extLst>
  </p:cSld>
  <p:clrMapOvr>
    <a:masterClrMapping/>
  </p:clrMapOvr>
  <p:transition spd="med">
    <p:cove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pPr marL="342900" indent="-342900">
              <a:buFont typeface="Arial" panose="020B0604020202020204" pitchFamily="34" charset="0"/>
              <a:buChar char="•"/>
            </a:pPr>
            <a:r>
              <a:rPr lang="en-US" dirty="0" smtClean="0"/>
              <a:t>There does not seem to be a way to get line numbers in validation messages. It is hoped the availability of static schema data will provide sufficient context to provide useful error reports.</a:t>
            </a:r>
          </a:p>
          <a:p>
            <a:pPr marL="342900" indent="-342900">
              <a:buFont typeface="Arial" panose="020B0604020202020204" pitchFamily="34" charset="0"/>
              <a:buChar char="•"/>
            </a:pPr>
            <a:r>
              <a:rPr lang="en-US" dirty="0" smtClean="0"/>
              <a:t>Enumeration support requires a non-trivial deviance from the JSON schema, as its enumeration support is just a list, not a mapping </a:t>
            </a:r>
            <a:r>
              <a:rPr lang="en-US" dirty="0"/>
              <a:t>of keys </a:t>
            </a:r>
            <a:r>
              <a:rPr lang="en-US" dirty="0" smtClean="0"/>
              <a:t>↔ values.</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29</a:t>
            </a:fld>
            <a:endParaRPr lang="en-US" dirty="0"/>
          </a:p>
        </p:txBody>
      </p:sp>
      <p:sp>
        <p:nvSpPr>
          <p:cNvPr id="5" name="Title 4"/>
          <p:cNvSpPr>
            <a:spLocks noGrp="1"/>
          </p:cNvSpPr>
          <p:nvPr>
            <p:ph type="title"/>
          </p:nvPr>
        </p:nvSpPr>
        <p:spPr/>
        <p:txBody>
          <a:bodyPr/>
          <a:lstStyle/>
          <a:p>
            <a:r>
              <a:rPr lang="en-US" dirty="0" smtClean="0"/>
              <a:t>Easy to describe issues</a:t>
            </a:r>
            <a:endParaRPr lang="en-US" dirty="0"/>
          </a:p>
        </p:txBody>
      </p:sp>
    </p:spTree>
    <p:extLst>
      <p:ext uri="{BB962C8B-B14F-4D97-AF65-F5344CB8AC3E}">
        <p14:creationId xmlns:p14="http://schemas.microsoft.com/office/powerpoint/2010/main" val="24438814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It is current policy that all new configuration should be done using </a:t>
            </a:r>
            <a:r>
              <a:rPr lang="en-US" dirty="0" err="1" smtClean="0"/>
              <a:t>Lua</a:t>
            </a:r>
            <a:r>
              <a:rPr lang="en-US" dirty="0" smtClean="0"/>
              <a:t> as a base. This work is an attempt to provide a generalized API for using </a:t>
            </a:r>
            <a:r>
              <a:rPr lang="en-US" dirty="0" err="1" smtClean="0"/>
              <a:t>Lua</a:t>
            </a:r>
            <a:r>
              <a:rPr lang="en-US" dirty="0" smtClean="0"/>
              <a:t> configurations.</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3</a:t>
            </a:fld>
            <a:endParaRPr lang="en-US" dirty="0"/>
          </a:p>
        </p:txBody>
      </p:sp>
      <p:sp>
        <p:nvSpPr>
          <p:cNvPr id="5" name="Title 4"/>
          <p:cNvSpPr>
            <a:spLocks noGrp="1"/>
          </p:cNvSpPr>
          <p:nvPr>
            <p:ph type="title"/>
          </p:nvPr>
        </p:nvSpPr>
        <p:spPr/>
        <p:txBody>
          <a:bodyPr/>
          <a:lstStyle/>
          <a:p>
            <a:r>
              <a:rPr lang="en-US" dirty="0" smtClean="0"/>
              <a:t>Configuration Support using </a:t>
            </a:r>
            <a:r>
              <a:rPr lang="en-US" dirty="0" err="1" smtClean="0"/>
              <a:t>Lua</a:t>
            </a:r>
            <a:endParaRPr lang="en-US" dirty="0"/>
          </a:p>
        </p:txBody>
      </p:sp>
    </p:spTree>
    <p:extLst>
      <p:ext uri="{BB962C8B-B14F-4D97-AF65-F5344CB8AC3E}">
        <p14:creationId xmlns:p14="http://schemas.microsoft.com/office/powerpoint/2010/main" val="413195902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927272"/>
          </a:xfrm>
        </p:spPr>
        <p:txBody>
          <a:bodyPr/>
          <a:lstStyle/>
          <a:p>
            <a:r>
              <a:rPr lang="en-US" dirty="0" smtClean="0"/>
              <a:t>For enumerations it might be preferable to have </a:t>
            </a:r>
            <a:r>
              <a:rPr lang="en-US" dirty="0" err="1" smtClean="0"/>
              <a:t>Lua</a:t>
            </a:r>
            <a:r>
              <a:rPr lang="en-US" dirty="0" smtClean="0"/>
              <a:t> constants with the values rather than literal strings. This makes error detection better as </a:t>
            </a:r>
            <a:r>
              <a:rPr lang="en-US" dirty="0" err="1" smtClean="0"/>
              <a:t>Lua</a:t>
            </a:r>
            <a:r>
              <a:rPr lang="en-US" dirty="0" smtClean="0"/>
              <a:t> does the checks instead of the generated code.</a:t>
            </a:r>
          </a:p>
          <a:p>
            <a:r>
              <a:rPr lang="en-US" dirty="0" smtClean="0"/>
              <a:t>The exact naming and style of these is a bit more difficult to decide. My preference would be schema data that specifies the global name in which to put a table that maps names </a:t>
            </a:r>
            <a:r>
              <a:rPr lang="en-US" smtClean="0"/>
              <a:t>to integers.</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30</a:t>
            </a:fld>
            <a:endParaRPr lang="en-US" dirty="0"/>
          </a:p>
        </p:txBody>
      </p:sp>
      <p:sp>
        <p:nvSpPr>
          <p:cNvPr id="5" name="Title 4"/>
          <p:cNvSpPr>
            <a:spLocks noGrp="1"/>
          </p:cNvSpPr>
          <p:nvPr>
            <p:ph type="title"/>
          </p:nvPr>
        </p:nvSpPr>
        <p:spPr/>
        <p:txBody>
          <a:bodyPr/>
          <a:lstStyle/>
          <a:p>
            <a:r>
              <a:rPr lang="en-US" dirty="0" smtClean="0"/>
              <a:t>Enumerations and</a:t>
            </a:r>
            <a:br>
              <a:rPr lang="en-US" dirty="0" smtClean="0"/>
            </a:br>
            <a:r>
              <a:rPr lang="en-US" dirty="0" err="1" smtClean="0"/>
              <a:t>Lua</a:t>
            </a:r>
            <a:r>
              <a:rPr lang="en-US" dirty="0" smtClean="0"/>
              <a:t> Constants</a:t>
            </a:r>
            <a:endParaRPr lang="en-US" dirty="0"/>
          </a:p>
        </p:txBody>
      </p:sp>
    </p:spTree>
    <p:extLst>
      <p:ext uri="{BB962C8B-B14F-4D97-AF65-F5344CB8AC3E}">
        <p14:creationId xmlns:p14="http://schemas.microsoft.com/office/powerpoint/2010/main" val="410442598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967340"/>
          </a:xfrm>
        </p:spPr>
        <p:txBody>
          <a:bodyPr>
            <a:normAutofit/>
          </a:bodyPr>
          <a:lstStyle/>
          <a:p>
            <a:r>
              <a:rPr lang="en-US" dirty="0" smtClean="0"/>
              <a:t>Direct assignment doesn’t work because the nested tables do not exist. These could be prepopulated easily based on the schema but that will prevent source tracking. This may be doable with some </a:t>
            </a:r>
            <a:r>
              <a:rPr lang="en-US" dirty="0" err="1" smtClean="0"/>
              <a:t>metatable</a:t>
            </a:r>
            <a:r>
              <a:rPr lang="en-US" dirty="0" smtClean="0"/>
              <a:t> cleverness. From the example</a:t>
            </a:r>
          </a:p>
          <a:p>
            <a:r>
              <a:rPr lang="en-US" dirty="0" err="1"/>
              <a:t>name_servers.round_robin.count</a:t>
            </a:r>
            <a:r>
              <a:rPr lang="en-US" dirty="0"/>
              <a:t>=100;</a:t>
            </a:r>
          </a:p>
          <a:p>
            <a:pPr>
              <a:spcBef>
                <a:spcPts val="0"/>
              </a:spcBef>
            </a:pPr>
            <a:r>
              <a:rPr lang="en-US" dirty="0" err="1"/>
              <a:t>name_servers.round_robin.style</a:t>
            </a:r>
            <a:r>
              <a:rPr lang="en-US" dirty="0"/>
              <a:t>="STRICT";</a:t>
            </a:r>
          </a:p>
          <a:p>
            <a:pPr>
              <a:spcBef>
                <a:spcPts val="0"/>
              </a:spcBef>
            </a:pPr>
            <a:r>
              <a:rPr lang="en-US" dirty="0" err="1"/>
              <a:t>name_servers.ns</a:t>
            </a:r>
            <a:r>
              <a:rPr lang="en-US" dirty="0"/>
              <a:t>[0]="ns-1.oath.com";</a:t>
            </a:r>
          </a:p>
          <a:p>
            <a:pPr>
              <a:spcBef>
                <a:spcPts val="0"/>
              </a:spcBef>
            </a:pPr>
            <a:r>
              <a:rPr lang="en-US" dirty="0" err="1"/>
              <a:t>name_servers.ns</a:t>
            </a:r>
            <a:r>
              <a:rPr lang="en-US" dirty="0"/>
              <a:t>[1]="ns-2.oath.com";</a:t>
            </a:r>
          </a:p>
          <a:p>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31</a:t>
            </a:fld>
            <a:endParaRPr lang="en-US" dirty="0"/>
          </a:p>
        </p:txBody>
      </p:sp>
      <p:sp>
        <p:nvSpPr>
          <p:cNvPr id="5" name="Title 4"/>
          <p:cNvSpPr>
            <a:spLocks noGrp="1"/>
          </p:cNvSpPr>
          <p:nvPr>
            <p:ph type="title"/>
          </p:nvPr>
        </p:nvSpPr>
        <p:spPr/>
        <p:txBody>
          <a:bodyPr/>
          <a:lstStyle/>
          <a:p>
            <a:r>
              <a:rPr lang="en-US" dirty="0" err="1" smtClean="0"/>
              <a:t>Prepopulation</a:t>
            </a:r>
            <a:r>
              <a:rPr lang="en-US" dirty="0" smtClean="0"/>
              <a:t> and assignment</a:t>
            </a:r>
            <a:endParaRPr lang="en-US" dirty="0"/>
          </a:p>
        </p:txBody>
      </p:sp>
    </p:spTree>
    <p:extLst>
      <p:ext uri="{BB962C8B-B14F-4D97-AF65-F5344CB8AC3E}">
        <p14:creationId xmlns:p14="http://schemas.microsoft.com/office/powerpoint/2010/main" val="20155114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Give a </a:t>
            </a:r>
            <a:r>
              <a:rPr lang="en-US" dirty="0" err="1" smtClean="0"/>
              <a:t>Lua</a:t>
            </a:r>
            <a:r>
              <a:rPr lang="en-US" dirty="0" smtClean="0"/>
              <a:t> based configuration, how can specific values in that configuration be updated from the command line?</a:t>
            </a:r>
          </a:p>
          <a:p>
            <a:r>
              <a:rPr lang="en-US" dirty="0" smtClean="0"/>
              <a:t>Either this will need to be restricted to leaf, primitive values or </a:t>
            </a:r>
            <a:r>
              <a:rPr lang="en-US" dirty="0" err="1" smtClean="0"/>
              <a:t>Lua</a:t>
            </a:r>
            <a:r>
              <a:rPr lang="en-US" dirty="0" smtClean="0"/>
              <a:t> processing will be needed inside </a:t>
            </a:r>
            <a:r>
              <a:rPr lang="en-US" dirty="0" err="1" smtClean="0"/>
              <a:t>traffic_ctl</a:t>
            </a:r>
            <a:r>
              <a:rPr lang="en-US" dirty="0" smtClean="0"/>
              <a:t>. It seems requiring a full configuration reload will not be feasible in general.</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32</a:t>
            </a:fld>
            <a:endParaRPr lang="en-US" dirty="0"/>
          </a:p>
        </p:txBody>
      </p:sp>
      <p:sp>
        <p:nvSpPr>
          <p:cNvPr id="5" name="Title 4"/>
          <p:cNvSpPr>
            <a:spLocks noGrp="1"/>
          </p:cNvSpPr>
          <p:nvPr>
            <p:ph type="title"/>
          </p:nvPr>
        </p:nvSpPr>
        <p:spPr/>
        <p:txBody>
          <a:bodyPr/>
          <a:lstStyle/>
          <a:p>
            <a:r>
              <a:rPr lang="en-US" dirty="0" err="1" smtClean="0"/>
              <a:t>Lua</a:t>
            </a:r>
            <a:r>
              <a:rPr lang="en-US" dirty="0" smtClean="0"/>
              <a:t> vs. </a:t>
            </a:r>
            <a:r>
              <a:rPr lang="en-US" dirty="0" err="1" smtClean="0"/>
              <a:t>traffic_ctl</a:t>
            </a:r>
            <a:endParaRPr lang="en-US" dirty="0"/>
          </a:p>
        </p:txBody>
      </p:sp>
    </p:spTree>
    <p:extLst>
      <p:ext uri="{BB962C8B-B14F-4D97-AF65-F5344CB8AC3E}">
        <p14:creationId xmlns:p14="http://schemas.microsoft.com/office/powerpoint/2010/main" val="256869487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12D0507-9F86-7A45-BE8E-43760B9F92AA}" type="slidenum">
              <a:rPr lang="en-US" smtClean="0"/>
              <a:pPr/>
              <a:t>33</a:t>
            </a:fld>
            <a:endParaRPr lang="en-US" dirty="0"/>
          </a:p>
        </p:txBody>
      </p:sp>
      <p:sp>
        <p:nvSpPr>
          <p:cNvPr id="6" name="Title 5"/>
          <p:cNvSpPr>
            <a:spLocks noGrp="1"/>
          </p:cNvSpPr>
          <p:nvPr>
            <p:ph type="title"/>
          </p:nvPr>
        </p:nvSpPr>
        <p:spPr/>
        <p:txBody>
          <a:bodyPr/>
          <a:lstStyle/>
          <a:p>
            <a:r>
              <a:rPr lang="en-US" dirty="0" smtClean="0"/>
              <a:t>Future Work</a:t>
            </a:r>
            <a:endParaRPr lang="en-US" dirty="0"/>
          </a:p>
        </p:txBody>
      </p:sp>
    </p:spTree>
    <p:extLst>
      <p:ext uri="{BB962C8B-B14F-4D97-AF65-F5344CB8AC3E}">
        <p14:creationId xmlns:p14="http://schemas.microsoft.com/office/powerpoint/2010/main" val="120894260"/>
      </p:ext>
    </p:extLst>
  </p:cSld>
  <p:clrMapOvr>
    <a:masterClrMapping/>
  </p:clrMapOvr>
  <p:transition spd="med">
    <p:cove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927272"/>
          </a:xfrm>
        </p:spPr>
        <p:txBody>
          <a:bodyPr>
            <a:normAutofit/>
          </a:bodyPr>
          <a:lstStyle/>
          <a:p>
            <a:r>
              <a:rPr lang="en-US" dirty="0" smtClean="0"/>
              <a:t>I would like the schema to become rich enough that reference documentation can be generated directly from it. This </a:t>
            </a:r>
            <a:r>
              <a:rPr lang="en-US" dirty="0"/>
              <a:t>would put all of the boiler plate information about configuration in a single place, thereby ensuring consistency between documentation and code.</a:t>
            </a:r>
          </a:p>
          <a:p>
            <a:r>
              <a:rPr lang="en-US" dirty="0" smtClean="0"/>
              <a:t>This will likely require adding description fields not in the JSON schema and not required for actual operation.</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34</a:t>
            </a:fld>
            <a:endParaRPr lang="en-US" dirty="0"/>
          </a:p>
        </p:txBody>
      </p:sp>
      <p:sp>
        <p:nvSpPr>
          <p:cNvPr id="5" name="Title 4"/>
          <p:cNvSpPr>
            <a:spLocks noGrp="1"/>
          </p:cNvSpPr>
          <p:nvPr>
            <p:ph type="title"/>
          </p:nvPr>
        </p:nvSpPr>
        <p:spPr/>
        <p:txBody>
          <a:bodyPr/>
          <a:lstStyle/>
          <a:p>
            <a:r>
              <a:rPr lang="en-US" dirty="0" smtClean="0"/>
              <a:t>Documentation Generation</a:t>
            </a:r>
            <a:endParaRPr lang="en-US" dirty="0"/>
          </a:p>
        </p:txBody>
      </p:sp>
    </p:spTree>
    <p:extLst>
      <p:ext uri="{BB962C8B-B14F-4D97-AF65-F5344CB8AC3E}">
        <p14:creationId xmlns:p14="http://schemas.microsoft.com/office/powerpoint/2010/main" val="361146601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849150" y="1930477"/>
            <a:ext cx="7442363" cy="2992129"/>
          </a:xfrm>
        </p:spPr>
        <p:txBody>
          <a:bodyPr/>
          <a:lstStyle/>
          <a:p>
            <a:r>
              <a:rPr lang="en-US" dirty="0" smtClean="0"/>
              <a:t>The original design (from </a:t>
            </a:r>
            <a:r>
              <a:rPr lang="en-US" dirty="0" err="1" smtClean="0"/>
              <a:t>TsConfig</a:t>
            </a:r>
            <a:r>
              <a:rPr lang="en-US" dirty="0" smtClean="0"/>
              <a:t>) was based on the direct mapping of </a:t>
            </a:r>
            <a:r>
              <a:rPr lang="en-US" dirty="0" err="1" smtClean="0"/>
              <a:t>Lua</a:t>
            </a:r>
            <a:r>
              <a:rPr lang="en-US" dirty="0" smtClean="0"/>
              <a:t> variables to C++ variants. This is not needed with the current schema as the exact type of all values is specified.</a:t>
            </a:r>
          </a:p>
          <a:p>
            <a:r>
              <a:rPr lang="en-US" dirty="0" smtClean="0"/>
              <a:t>It may be desirable to allow explicitly variant types in the Schema (as is allows by the JSON schema). The utility of this is unclear however.</a:t>
            </a:r>
          </a:p>
          <a:p>
            <a:r>
              <a:rPr lang="en-US" dirty="0" smtClean="0"/>
              <a:t>The only use case I have is the promotion of singletons of type T to arrays of T if the schema specifies an array.</a:t>
            </a:r>
            <a:endParaRPr lang="en-US" dirty="0"/>
          </a:p>
        </p:txBody>
      </p:sp>
      <p:sp>
        <p:nvSpPr>
          <p:cNvPr id="9" name="Text Placeholder 8"/>
          <p:cNvSpPr>
            <a:spLocks noGrp="1"/>
          </p:cNvSpPr>
          <p:nvPr>
            <p:ph type="body" sz="quarter" idx="13"/>
          </p:nvPr>
        </p:nvSpPr>
        <p:spPr/>
        <p:txBody>
          <a:bodyPr/>
          <a:lstStyle/>
          <a:p>
            <a:endParaRPr lang="en-US"/>
          </a:p>
        </p:txBody>
      </p:sp>
      <p:sp>
        <p:nvSpPr>
          <p:cNvPr id="2" name="Slide Number Placeholder 1"/>
          <p:cNvSpPr>
            <a:spLocks noGrp="1"/>
          </p:cNvSpPr>
          <p:nvPr>
            <p:ph type="sldNum" sz="quarter" idx="14"/>
          </p:nvPr>
        </p:nvSpPr>
        <p:spPr/>
        <p:txBody>
          <a:bodyPr/>
          <a:lstStyle/>
          <a:p>
            <a:fld id="{E12D0507-9F86-7A45-BE8E-43760B9F92AA}" type="slidenum">
              <a:rPr lang="en-US" smtClean="0"/>
              <a:pPr/>
              <a:t>35</a:t>
            </a:fld>
            <a:endParaRPr lang="en-US" dirty="0"/>
          </a:p>
        </p:txBody>
      </p:sp>
      <p:sp>
        <p:nvSpPr>
          <p:cNvPr id="7" name="Title 6"/>
          <p:cNvSpPr>
            <a:spLocks noGrp="1"/>
          </p:cNvSpPr>
          <p:nvPr>
            <p:ph type="title"/>
          </p:nvPr>
        </p:nvSpPr>
        <p:spPr/>
        <p:txBody>
          <a:bodyPr/>
          <a:lstStyle/>
          <a:p>
            <a:r>
              <a:rPr lang="en-US" dirty="0" smtClean="0"/>
              <a:t>Variants</a:t>
            </a:r>
            <a:endParaRPr lang="en-US" dirty="0"/>
          </a:p>
        </p:txBody>
      </p:sp>
    </p:spTree>
    <p:extLst>
      <p:ext uri="{BB962C8B-B14F-4D97-AF65-F5344CB8AC3E}">
        <p14:creationId xmlns:p14="http://schemas.microsoft.com/office/powerpoint/2010/main" val="343671339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Although this design is data driven, it would be easy to add additional </a:t>
            </a:r>
            <a:r>
              <a:rPr lang="en-US" dirty="0" err="1" smtClean="0"/>
              <a:t>Lua</a:t>
            </a:r>
            <a:r>
              <a:rPr lang="en-US" dirty="0" smtClean="0"/>
              <a:t> code to support a more function oriented style (as with the logging configuration).</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36</a:t>
            </a:fld>
            <a:endParaRPr lang="en-US" dirty="0"/>
          </a:p>
        </p:txBody>
      </p:sp>
      <p:sp>
        <p:nvSpPr>
          <p:cNvPr id="5" name="Title 4"/>
          <p:cNvSpPr>
            <a:spLocks noGrp="1"/>
          </p:cNvSpPr>
          <p:nvPr>
            <p:ph type="title"/>
          </p:nvPr>
        </p:nvSpPr>
        <p:spPr/>
        <p:txBody>
          <a:bodyPr/>
          <a:lstStyle/>
          <a:p>
            <a:r>
              <a:rPr lang="en-US" dirty="0" err="1" smtClean="0"/>
              <a:t>Lua</a:t>
            </a:r>
            <a:r>
              <a:rPr lang="en-US" dirty="0" smtClean="0"/>
              <a:t> assignment support</a:t>
            </a:r>
            <a:endParaRPr lang="en-US" dirty="0"/>
          </a:p>
        </p:txBody>
      </p:sp>
    </p:spTree>
    <p:extLst>
      <p:ext uri="{BB962C8B-B14F-4D97-AF65-F5344CB8AC3E}">
        <p14:creationId xmlns:p14="http://schemas.microsoft.com/office/powerpoint/2010/main" val="90301941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12D0507-9F86-7A45-BE8E-43760B9F92AA}" type="slidenum">
              <a:rPr lang="en-US" smtClean="0"/>
              <a:pPr/>
              <a:t>37</a:t>
            </a:fld>
            <a:endParaRPr lang="en-US" dirty="0"/>
          </a:p>
        </p:txBody>
      </p:sp>
      <p:sp>
        <p:nvSpPr>
          <p:cNvPr id="5" name="Title 4"/>
          <p:cNvSpPr>
            <a:spLocks noGrp="1"/>
          </p:cNvSpPr>
          <p:nvPr>
            <p:ph type="title"/>
          </p:nvPr>
        </p:nvSpPr>
        <p:spPr/>
        <p:txBody>
          <a:bodyPr/>
          <a:lstStyle/>
          <a:p>
            <a:r>
              <a:rPr lang="en-US" dirty="0" err="1" smtClean="0"/>
              <a:t>Frequenly</a:t>
            </a:r>
            <a:r>
              <a:rPr lang="en-US" dirty="0" smtClean="0"/>
              <a:t> Asked Questions</a:t>
            </a:r>
            <a:endParaRPr lang="en-US" dirty="0"/>
          </a:p>
        </p:txBody>
      </p:sp>
    </p:spTree>
    <p:extLst>
      <p:ext uri="{BB962C8B-B14F-4D97-AF65-F5344CB8AC3E}">
        <p14:creationId xmlns:p14="http://schemas.microsoft.com/office/powerpoint/2010/main" val="3381531975"/>
      </p:ext>
    </p:extLst>
  </p:cSld>
  <p:clrMapOvr>
    <a:masterClrMapping/>
  </p:clrMapOvr>
  <p:transition spd="med">
    <p:cove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2266950"/>
            <a:ext cx="7442363" cy="2362200"/>
          </a:xfrm>
        </p:spPr>
        <p:txBody>
          <a:bodyPr/>
          <a:lstStyle/>
          <a:p>
            <a:r>
              <a:rPr lang="en-US" dirty="0" smtClean="0"/>
              <a:t>Nothing. The schema files are used only during the build phase. After that all of the schema information is embedded the generated C++ code. Changes to a schema only take effect after rebuilding Traffic Server.</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38</a:t>
            </a:fld>
            <a:endParaRPr lang="en-US" dirty="0"/>
          </a:p>
        </p:txBody>
      </p:sp>
      <p:sp>
        <p:nvSpPr>
          <p:cNvPr id="5" name="Title 4"/>
          <p:cNvSpPr>
            <a:spLocks noGrp="1"/>
          </p:cNvSpPr>
          <p:nvPr>
            <p:ph type="title"/>
          </p:nvPr>
        </p:nvSpPr>
        <p:spPr/>
        <p:txBody>
          <a:bodyPr/>
          <a:lstStyle/>
          <a:p>
            <a:r>
              <a:rPr lang="en-US" dirty="0"/>
              <a:t>What happens if an administrator alters the schema file?</a:t>
            </a:r>
          </a:p>
        </p:txBody>
      </p:sp>
    </p:spTree>
    <p:extLst>
      <p:ext uri="{BB962C8B-B14F-4D97-AF65-F5344CB8AC3E}">
        <p14:creationId xmlns:p14="http://schemas.microsoft.com/office/powerpoint/2010/main" val="363253991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Yes, but with a much bigger payoff of being able to use </a:t>
            </a:r>
            <a:r>
              <a:rPr lang="en-US" dirty="0" err="1" smtClean="0"/>
              <a:t>Lua</a:t>
            </a:r>
            <a:r>
              <a:rPr lang="en-US" dirty="0" smtClean="0"/>
              <a:t> with type </a:t>
            </a:r>
            <a:r>
              <a:rPr lang="en-US" dirty="0" smtClean="0"/>
              <a:t>safety, input validation, useful error message and hopefully </a:t>
            </a:r>
            <a:r>
              <a:rPr lang="en-US" smtClean="0"/>
              <a:t>generated documentation.</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39</a:t>
            </a:fld>
            <a:endParaRPr lang="en-US" dirty="0"/>
          </a:p>
        </p:txBody>
      </p:sp>
      <p:sp>
        <p:nvSpPr>
          <p:cNvPr id="5" name="Title 4"/>
          <p:cNvSpPr>
            <a:spLocks noGrp="1"/>
          </p:cNvSpPr>
          <p:nvPr>
            <p:ph type="title"/>
          </p:nvPr>
        </p:nvSpPr>
        <p:spPr/>
        <p:txBody>
          <a:bodyPr/>
          <a:lstStyle/>
          <a:p>
            <a:r>
              <a:rPr lang="en-US" dirty="0" smtClean="0"/>
              <a:t>Isn’t this a lot more work than </a:t>
            </a:r>
            <a:r>
              <a:rPr lang="en-US" dirty="0" err="1" smtClean="0"/>
              <a:t>records.config</a:t>
            </a:r>
            <a:r>
              <a:rPr lang="en-US" dirty="0" smtClean="0"/>
              <a:t>?</a:t>
            </a:r>
            <a:endParaRPr lang="en-US" dirty="0"/>
          </a:p>
        </p:txBody>
      </p:sp>
    </p:spTree>
    <p:extLst>
      <p:ext uri="{BB962C8B-B14F-4D97-AF65-F5344CB8AC3E}">
        <p14:creationId xmlns:p14="http://schemas.microsoft.com/office/powerpoint/2010/main" val="235261701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pPr marL="342900" indent="-342900">
              <a:buFont typeface="Arial" panose="020B0604020202020204" pitchFamily="34" charset="0"/>
              <a:buChar char="•"/>
            </a:pPr>
            <a:r>
              <a:rPr lang="en-US" dirty="0" smtClean="0"/>
              <a:t>Avoid need to write </a:t>
            </a:r>
            <a:r>
              <a:rPr lang="en-US" dirty="0" err="1" smtClean="0"/>
              <a:t>Lua</a:t>
            </a:r>
            <a:r>
              <a:rPr lang="en-US" dirty="0" smtClean="0"/>
              <a:t> code or use </a:t>
            </a:r>
            <a:r>
              <a:rPr lang="en-US" dirty="0" err="1" smtClean="0"/>
              <a:t>Lua</a:t>
            </a:r>
            <a:r>
              <a:rPr lang="en-US" dirty="0" smtClean="0"/>
              <a:t> C API calls.</a:t>
            </a:r>
          </a:p>
          <a:p>
            <a:pPr marL="476250" lvl="2" indent="-342900"/>
            <a:r>
              <a:rPr lang="en-US" sz="1400" dirty="0" smtClean="0"/>
              <a:t>No need to understand </a:t>
            </a:r>
            <a:r>
              <a:rPr lang="en-US" sz="1400" dirty="0" err="1" smtClean="0"/>
              <a:t>Lua</a:t>
            </a:r>
            <a:r>
              <a:rPr lang="en-US" sz="1400" dirty="0" smtClean="0"/>
              <a:t> internals</a:t>
            </a:r>
          </a:p>
          <a:p>
            <a:pPr marL="342900" indent="-342900">
              <a:buFont typeface="Arial" panose="020B0604020202020204" pitchFamily="34" charset="0"/>
              <a:buChar char="•"/>
            </a:pPr>
            <a:r>
              <a:rPr lang="en-US" dirty="0" smtClean="0"/>
              <a:t>Easy access to configuration data after loading.</a:t>
            </a:r>
          </a:p>
          <a:p>
            <a:pPr marL="342900" indent="-342900">
              <a:buFont typeface="Arial" panose="020B0604020202020204" pitchFamily="34" charset="0"/>
              <a:buChar char="•"/>
            </a:pPr>
            <a:r>
              <a:rPr lang="en-US" dirty="0" smtClean="0"/>
              <a:t>Provide as much diagnostic feedback as possible during configuration processing.</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4</a:t>
            </a:fld>
            <a:endParaRPr lang="en-US" dirty="0"/>
          </a:p>
        </p:txBody>
      </p:sp>
      <p:sp>
        <p:nvSpPr>
          <p:cNvPr id="5" name="Title 4"/>
          <p:cNvSpPr>
            <a:spLocks noGrp="1"/>
          </p:cNvSpPr>
          <p:nvPr>
            <p:ph type="title"/>
          </p:nvPr>
        </p:nvSpPr>
        <p:spPr/>
        <p:txBody>
          <a:bodyPr/>
          <a:lstStyle/>
          <a:p>
            <a:r>
              <a:rPr lang="en-US" dirty="0" smtClean="0"/>
              <a:t>Design Goals</a:t>
            </a:r>
            <a:endParaRPr lang="en-US" dirty="0"/>
          </a:p>
        </p:txBody>
      </p:sp>
    </p:spTree>
    <p:extLst>
      <p:ext uri="{BB962C8B-B14F-4D97-AF65-F5344CB8AC3E}">
        <p14:creationId xmlns:p14="http://schemas.microsoft.com/office/powerpoint/2010/main" val="193940343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851072"/>
          </a:xfrm>
        </p:spPr>
        <p:txBody>
          <a:bodyPr>
            <a:normAutofit/>
          </a:bodyPr>
          <a:lstStyle/>
          <a:p>
            <a:r>
              <a:rPr lang="en-US" dirty="0" smtClean="0"/>
              <a:t>This work was originally started to reuse the </a:t>
            </a:r>
            <a:r>
              <a:rPr lang="en-US" dirty="0" err="1" smtClean="0"/>
              <a:t>TsConfig</a:t>
            </a:r>
            <a:r>
              <a:rPr lang="en-US" dirty="0" smtClean="0"/>
              <a:t> front end with a </a:t>
            </a:r>
            <a:r>
              <a:rPr lang="en-US" dirty="0" err="1" smtClean="0"/>
              <a:t>Lua</a:t>
            </a:r>
            <a:r>
              <a:rPr lang="en-US" dirty="0" smtClean="0"/>
              <a:t> backend in order to make using </a:t>
            </a:r>
            <a:r>
              <a:rPr lang="en-US" dirty="0" err="1" smtClean="0"/>
              <a:t>Lua</a:t>
            </a:r>
            <a:r>
              <a:rPr lang="en-US" dirty="0" smtClean="0"/>
              <a:t> for configuration not require learning </a:t>
            </a:r>
            <a:r>
              <a:rPr lang="en-US" dirty="0" err="1" smtClean="0"/>
              <a:t>Lua</a:t>
            </a:r>
            <a:r>
              <a:rPr lang="en-US" dirty="0" smtClean="0"/>
              <a:t> and </a:t>
            </a:r>
            <a:r>
              <a:rPr lang="en-US" dirty="0" err="1" smtClean="0"/>
              <a:t>Lua</a:t>
            </a:r>
            <a:r>
              <a:rPr lang="en-US" dirty="0" smtClean="0"/>
              <a:t> </a:t>
            </a:r>
            <a:r>
              <a:rPr lang="en-US" dirty="0" smtClean="0"/>
              <a:t>internals.</a:t>
            </a:r>
          </a:p>
          <a:p>
            <a:r>
              <a:rPr lang="en-US" dirty="0" smtClean="0"/>
              <a:t>Additional requirements from prototype use lead </a:t>
            </a:r>
            <a:r>
              <a:rPr lang="en-US" dirty="0" smtClean="0"/>
              <a:t>to </a:t>
            </a:r>
            <a:r>
              <a:rPr lang="en-US" dirty="0" smtClean="0"/>
              <a:t>the current design which takes a very different approach to access configuration data. This was driven primarily to provide additional features to make use by both developers and administrators easier.</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5</a:t>
            </a:fld>
            <a:endParaRPr lang="en-US" dirty="0"/>
          </a:p>
        </p:txBody>
      </p:sp>
      <p:sp>
        <p:nvSpPr>
          <p:cNvPr id="5" name="Title 4"/>
          <p:cNvSpPr>
            <a:spLocks noGrp="1"/>
          </p:cNvSpPr>
          <p:nvPr>
            <p:ph type="title"/>
          </p:nvPr>
        </p:nvSpPr>
        <p:spPr/>
        <p:txBody>
          <a:bodyPr/>
          <a:lstStyle/>
          <a:p>
            <a:r>
              <a:rPr lang="en-US" dirty="0" smtClean="0"/>
              <a:t>Background</a:t>
            </a:r>
            <a:endParaRPr lang="en-US" dirty="0"/>
          </a:p>
        </p:txBody>
      </p:sp>
    </p:spTree>
    <p:extLst>
      <p:ext uri="{BB962C8B-B14F-4D97-AF65-F5344CB8AC3E}">
        <p14:creationId xmlns:p14="http://schemas.microsoft.com/office/powerpoint/2010/main" val="290036136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12D0507-9F86-7A45-BE8E-43760B9F92AA}" type="slidenum">
              <a:rPr lang="en-US" smtClean="0"/>
              <a:pPr/>
              <a:t>6</a:t>
            </a:fld>
            <a:endParaRPr lang="en-US" dirty="0"/>
          </a:p>
        </p:txBody>
      </p:sp>
      <p:sp>
        <p:nvSpPr>
          <p:cNvPr id="6" name="Title 5"/>
          <p:cNvSpPr>
            <a:spLocks noGrp="1"/>
          </p:cNvSpPr>
          <p:nvPr>
            <p:ph type="title"/>
          </p:nvPr>
        </p:nvSpPr>
        <p:spPr/>
        <p:txBody>
          <a:bodyPr/>
          <a:lstStyle/>
          <a:p>
            <a:r>
              <a:rPr lang="en-US" dirty="0" smtClean="0"/>
              <a:t>Design and Theory</a:t>
            </a:r>
            <a:endParaRPr lang="en-US" dirty="0"/>
          </a:p>
        </p:txBody>
      </p:sp>
    </p:spTree>
    <p:extLst>
      <p:ext uri="{BB962C8B-B14F-4D97-AF65-F5344CB8AC3E}">
        <p14:creationId xmlns:p14="http://schemas.microsoft.com/office/powerpoint/2010/main" val="3288311613"/>
      </p:ext>
    </p:extLst>
  </p:cSld>
  <p:clrMapOvr>
    <a:masterClrMapping/>
  </p:clrMapOvr>
  <p:transition spd="med">
    <p:cove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698672"/>
          </a:xfrm>
        </p:spPr>
        <p:txBody>
          <a:bodyPr>
            <a:normAutofit/>
          </a:bodyPr>
          <a:lstStyle/>
          <a:p>
            <a:r>
              <a:rPr lang="en-US" dirty="0" err="1" smtClean="0"/>
              <a:t>TsLuaConfig</a:t>
            </a:r>
            <a:r>
              <a:rPr lang="en-US" dirty="0" smtClean="0"/>
              <a:t> files are defined by a </a:t>
            </a:r>
            <a:r>
              <a:rPr lang="en-US" i="1" dirty="0" smtClean="0"/>
              <a:t>schema</a:t>
            </a:r>
            <a:r>
              <a:rPr lang="en-US" dirty="0" smtClean="0"/>
              <a:t>. This specifies the structure of the input data.</a:t>
            </a:r>
          </a:p>
          <a:p>
            <a:r>
              <a:rPr lang="en-US" dirty="0" smtClean="0"/>
              <a:t>The schema is used to generate C++ and </a:t>
            </a:r>
            <a:r>
              <a:rPr lang="en-US" dirty="0" err="1" smtClean="0"/>
              <a:t>Lua</a:t>
            </a:r>
            <a:r>
              <a:rPr lang="en-US" dirty="0" smtClean="0"/>
              <a:t> code which implements loading and verifying the configuration file contents.</a:t>
            </a:r>
          </a:p>
          <a:p>
            <a:r>
              <a:rPr lang="en-US" dirty="0" smtClean="0"/>
              <a:t>The developer writes the schema, builds the code, and at run time instantiates a class and tells it to load the file. The configuration data is placed in this class for later access.</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7</a:t>
            </a:fld>
            <a:endParaRPr lang="en-US" dirty="0"/>
          </a:p>
        </p:txBody>
      </p:sp>
      <p:sp>
        <p:nvSpPr>
          <p:cNvPr id="5" name="Title 4"/>
          <p:cNvSpPr>
            <a:spLocks noGrp="1"/>
          </p:cNvSpPr>
          <p:nvPr>
            <p:ph type="title"/>
          </p:nvPr>
        </p:nvSpPr>
        <p:spPr/>
        <p:txBody>
          <a:bodyPr/>
          <a:lstStyle/>
          <a:p>
            <a:r>
              <a:rPr lang="en-US" dirty="0" smtClean="0"/>
              <a:t>Schema Based Configuration</a:t>
            </a:r>
            <a:endParaRPr lang="en-US" dirty="0"/>
          </a:p>
        </p:txBody>
      </p:sp>
    </p:spTree>
    <p:extLst>
      <p:ext uri="{BB962C8B-B14F-4D97-AF65-F5344CB8AC3E}">
        <p14:creationId xmlns:p14="http://schemas.microsoft.com/office/powerpoint/2010/main" val="406093806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Schema Use</a:t>
            </a:r>
            <a:endParaRPr lang="en-US" dirty="0"/>
          </a:p>
        </p:txBody>
      </p:sp>
      <p:sp>
        <p:nvSpPr>
          <p:cNvPr id="8" name="Text Placeholder 7"/>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8</a:t>
            </a:fld>
            <a:endParaRPr lang="en-US" dirty="0"/>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3619" y="0"/>
            <a:ext cx="2906556" cy="5033054"/>
          </a:xfrm>
          <a:prstGeom prst="rect">
            <a:avLst/>
          </a:prstGeom>
        </p:spPr>
      </p:pic>
    </p:spTree>
    <p:extLst>
      <p:ext uri="{BB962C8B-B14F-4D97-AF65-F5344CB8AC3E}">
        <p14:creationId xmlns:p14="http://schemas.microsoft.com/office/powerpoint/2010/main" val="420438076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849150" y="1930478"/>
            <a:ext cx="7442363" cy="2927272"/>
          </a:xfrm>
        </p:spPr>
        <p:txBody>
          <a:bodyPr/>
          <a:lstStyle/>
          <a:p>
            <a:r>
              <a:rPr lang="en-US" dirty="0" smtClean="0"/>
              <a:t>The current configuration support for `</a:t>
            </a:r>
            <a:r>
              <a:rPr lang="en-US" dirty="0" err="1" smtClean="0"/>
              <a:t>records.config</a:t>
            </a:r>
            <a:r>
              <a:rPr lang="en-US" dirty="0" smtClean="0"/>
              <a:t>` can be considered to be a very primitive schema. It has types and a little support for input validation. </a:t>
            </a:r>
            <a:r>
              <a:rPr lang="en-US" dirty="0" err="1" smtClean="0"/>
              <a:t>TsLuaConfig</a:t>
            </a:r>
            <a:r>
              <a:rPr lang="en-US" dirty="0" smtClean="0"/>
              <a:t> is simply a much richer and powerful upgrade.</a:t>
            </a:r>
          </a:p>
          <a:p>
            <a:r>
              <a:rPr lang="en-US" dirty="0" smtClean="0"/>
              <a:t>This should also make expanding and tweaking </a:t>
            </a:r>
            <a:r>
              <a:rPr lang="en-US" dirty="0" err="1" smtClean="0"/>
              <a:t>Lua</a:t>
            </a:r>
            <a:r>
              <a:rPr lang="en-US" dirty="0" smtClean="0"/>
              <a:t> configuration processing much easier.</a:t>
            </a:r>
            <a:endParaRPr lang="en-US" dirty="0"/>
          </a:p>
        </p:txBody>
      </p:sp>
      <p:sp>
        <p:nvSpPr>
          <p:cNvPr id="3" name="Text Placeholder 2"/>
          <p:cNvSpPr>
            <a:spLocks noGrp="1"/>
          </p:cNvSpPr>
          <p:nvPr>
            <p:ph type="body" sz="quarter" idx="13"/>
          </p:nvPr>
        </p:nvSpPr>
        <p:spPr/>
        <p:txBody>
          <a:bodyPr/>
          <a:lstStyle/>
          <a:p>
            <a:endParaRPr lang="en-US"/>
          </a:p>
        </p:txBody>
      </p:sp>
      <p:sp>
        <p:nvSpPr>
          <p:cNvPr id="4" name="Slide Number Placeholder 3"/>
          <p:cNvSpPr>
            <a:spLocks noGrp="1"/>
          </p:cNvSpPr>
          <p:nvPr>
            <p:ph type="sldNum" sz="quarter" idx="14"/>
          </p:nvPr>
        </p:nvSpPr>
        <p:spPr/>
        <p:txBody>
          <a:bodyPr/>
          <a:lstStyle/>
          <a:p>
            <a:fld id="{E12D0507-9F86-7A45-BE8E-43760B9F92AA}" type="slidenum">
              <a:rPr lang="en-US" smtClean="0"/>
              <a:pPr/>
              <a:t>9</a:t>
            </a:fld>
            <a:endParaRPr lang="en-US" dirty="0"/>
          </a:p>
        </p:txBody>
      </p:sp>
      <p:sp>
        <p:nvSpPr>
          <p:cNvPr id="5" name="Title 4"/>
          <p:cNvSpPr>
            <a:spLocks noGrp="1"/>
          </p:cNvSpPr>
          <p:nvPr>
            <p:ph type="title"/>
          </p:nvPr>
        </p:nvSpPr>
        <p:spPr/>
        <p:txBody>
          <a:bodyPr/>
          <a:lstStyle/>
          <a:p>
            <a:r>
              <a:rPr lang="en-US" dirty="0" smtClean="0"/>
              <a:t>Rationalization 1</a:t>
            </a:r>
            <a:endParaRPr lang="en-US" dirty="0"/>
          </a:p>
        </p:txBody>
      </p:sp>
    </p:spTree>
    <p:extLst>
      <p:ext uri="{BB962C8B-B14F-4D97-AF65-F5344CB8AC3E}">
        <p14:creationId xmlns:p14="http://schemas.microsoft.com/office/powerpoint/2010/main" val="117869398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O PowerPoint 2017">
  <a:themeElements>
    <a:clrScheme name="Custom 1">
      <a:dk1>
        <a:srgbClr val="000000"/>
      </a:dk1>
      <a:lt1>
        <a:srgbClr val="FFFFFF"/>
      </a:lt1>
      <a:dk2>
        <a:srgbClr val="000000"/>
      </a:dk2>
      <a:lt2>
        <a:srgbClr val="FFFFFF"/>
      </a:lt2>
      <a:accent1>
        <a:srgbClr val="006CB7"/>
      </a:accent1>
      <a:accent2>
        <a:srgbClr val="3389C5"/>
      </a:accent2>
      <a:accent3>
        <a:srgbClr val="66A7D4"/>
      </a:accent3>
      <a:accent4>
        <a:srgbClr val="99C4E2"/>
      </a:accent4>
      <a:accent5>
        <a:srgbClr val="CCE2F1"/>
      </a:accent5>
      <a:accent6>
        <a:srgbClr val="ADAFAF"/>
      </a:accent6>
      <a:hlink>
        <a:srgbClr val="006CB7"/>
      </a:hlink>
      <a:folHlink>
        <a:srgbClr val="006CB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erizon PowerPoint 2017">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style>
        <a:lnRef idx="1">
          <a:schemeClr val="accent1"/>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ath-ppt-template__ARIAL__v1.potx" id="{D29D485D-4F01-40BE-B64B-6304EA91CDC1}" vid="{42BEFA6A-6B23-4C5A-A9A4-D94F018B098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oath-ppt-template__ARIAL__v1</Template>
  <TotalTime>1627</TotalTime>
  <Words>1809</Words>
  <Application>Microsoft Office PowerPoint</Application>
  <PresentationFormat>On-screen Show (16:9)</PresentationFormat>
  <Paragraphs>208</Paragraphs>
  <Slides>39</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39</vt:i4>
      </vt:variant>
    </vt:vector>
  </HeadingPairs>
  <TitlesOfParts>
    <vt:vector size="41" baseType="lpstr">
      <vt:lpstr>Arial</vt:lpstr>
      <vt:lpstr>O PowerPoint 2017</vt:lpstr>
      <vt:lpstr>TsLuaConfig</vt:lpstr>
      <vt:lpstr>Introduction</vt:lpstr>
      <vt:lpstr>Configuration Support using Lua</vt:lpstr>
      <vt:lpstr>Design Goals</vt:lpstr>
      <vt:lpstr>Background</vt:lpstr>
      <vt:lpstr>Design and Theory</vt:lpstr>
      <vt:lpstr>Schema Based Configuration</vt:lpstr>
      <vt:lpstr>Schema Use</vt:lpstr>
      <vt:lpstr>Rationalization 1</vt:lpstr>
      <vt:lpstr>Rationalization 2</vt:lpstr>
      <vt:lpstr>Implementation and Usage</vt:lpstr>
      <vt:lpstr>Schema Background</vt:lpstr>
      <vt:lpstr>Code Generation</vt:lpstr>
      <vt:lpstr>Dynamic vs. static</vt:lpstr>
      <vt:lpstr>Usage</vt:lpstr>
      <vt:lpstr>Schema Details</vt:lpstr>
      <vt:lpstr>Lua Types</vt:lpstr>
      <vt:lpstr>Objects</vt:lpstr>
      <vt:lpstr>Enumerations</vt:lpstr>
      <vt:lpstr>State of Work</vt:lpstr>
      <vt:lpstr>Example</vt:lpstr>
      <vt:lpstr>Active Work</vt:lpstr>
      <vt:lpstr>Example: Resolver Configuration</vt:lpstr>
      <vt:lpstr>PowerPoint Presentation</vt:lpstr>
      <vt:lpstr>Generated Code Outline Version</vt:lpstr>
      <vt:lpstr>Generated Code Meta data</vt:lpstr>
      <vt:lpstr>Use</vt:lpstr>
      <vt:lpstr>Issues</vt:lpstr>
      <vt:lpstr>Easy to describe issues</vt:lpstr>
      <vt:lpstr>Enumerations and Lua Constants</vt:lpstr>
      <vt:lpstr>Prepopulation and assignment</vt:lpstr>
      <vt:lpstr>Lua vs. traffic_ctl</vt:lpstr>
      <vt:lpstr>Future Work</vt:lpstr>
      <vt:lpstr>Documentation Generation</vt:lpstr>
      <vt:lpstr>Variants</vt:lpstr>
      <vt:lpstr>Lua assignment support</vt:lpstr>
      <vt:lpstr>Frequenly Asked Questions</vt:lpstr>
      <vt:lpstr>What happens if an administrator alters the schema file?</vt:lpstr>
      <vt:lpstr>Isn’t this a lot more work than records.config?</vt:lpstr>
    </vt:vector>
  </TitlesOfParts>
  <Manager/>
  <Company>Microsoft</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TsLuaConfig</dc:title>
  <dc:subject/>
  <dc:creator>Alan M Carroll</dc:creator>
  <cp:keywords/>
  <dc:description/>
  <cp:lastModifiedBy>Alan M Carroll</cp:lastModifiedBy>
  <cp:revision>46</cp:revision>
  <cp:lastPrinted>2017-05-19T14:34:55Z</cp:lastPrinted>
  <dcterms:created xsi:type="dcterms:W3CDTF">2017-10-18T15:55:49Z</dcterms:created>
  <dcterms:modified xsi:type="dcterms:W3CDTF">2017-10-24T01:17:18Z</dcterms:modified>
  <cp:category/>
</cp:coreProperties>
</file>