
<file path=[Content_Types].xml><?xml version="1.0" encoding="utf-8"?>
<Types xmlns="http://schemas.openxmlformats.org/package/2006/content-types">
  <Default Extension="xml" ContentType="application/xml"/>
  <Default Extension="png" ContentType="image/png"/>
  <Default Extension="rels" ContentType="application/vnd.openxmlformats-package.relationships+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2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5" r:id="rId1"/>
  </p:sldMasterIdLst>
  <p:notesMasterIdLst>
    <p:notesMasterId r:id="rId29"/>
  </p:notesMasterIdLst>
  <p:sldIdLst>
    <p:sldId id="256" r:id="rId2"/>
    <p:sldId id="260" r:id="rId3"/>
    <p:sldId id="284" r:id="rId4"/>
    <p:sldId id="259" r:id="rId5"/>
    <p:sldId id="275" r:id="rId6"/>
    <p:sldId id="257" r:id="rId7"/>
    <p:sldId id="261" r:id="rId8"/>
    <p:sldId id="267" r:id="rId9"/>
    <p:sldId id="262" r:id="rId10"/>
    <p:sldId id="282" r:id="rId11"/>
    <p:sldId id="263" r:id="rId12"/>
    <p:sldId id="264" r:id="rId13"/>
    <p:sldId id="276" r:id="rId14"/>
    <p:sldId id="269" r:id="rId15"/>
    <p:sldId id="268" r:id="rId16"/>
    <p:sldId id="270" r:id="rId17"/>
    <p:sldId id="265" r:id="rId18"/>
    <p:sldId id="279" r:id="rId19"/>
    <p:sldId id="283" r:id="rId20"/>
    <p:sldId id="285" r:id="rId21"/>
    <p:sldId id="280" r:id="rId22"/>
    <p:sldId id="281" r:id="rId23"/>
    <p:sldId id="271" r:id="rId24"/>
    <p:sldId id="272" r:id="rId25"/>
    <p:sldId id="273" r:id="rId26"/>
    <p:sldId id="278" r:id="rId27"/>
    <p:sldId id="277" r:id="rId28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7"/>
    <p:restoredTop sz="94643"/>
  </p:normalViewPr>
  <p:slideViewPr>
    <p:cSldViewPr snapToGrid="0" snapToObjects="1">
      <p:cViewPr varScale="1">
        <p:scale>
          <a:sx n="102" d="100"/>
          <a:sy n="102" d="100"/>
        </p:scale>
        <p:origin x="192" y="4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presProps" Target="presProps.xml"/><Relationship Id="rId31" Type="http://schemas.openxmlformats.org/officeDocument/2006/relationships/viewProps" Target="viewProps.xml"/><Relationship Id="rId32" Type="http://schemas.openxmlformats.org/officeDocument/2006/relationships/theme" Target="theme/theme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5">
  <dgm:title val=""/>
  <dgm:desc val=""/>
  <dgm:catLst>
    <dgm:cat type="accent1" pri="11500"/>
  </dgm:catLst>
  <dgm:styleLbl name="node0">
    <dgm:fillClrLst meth="cycle"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1">
        <a:alpha val="90000"/>
      </a:schemeClr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alpha val="90000"/>
      </a:schemeClr>
      <a:schemeClr val="accent1">
        <a:alpha val="5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/>
    <dgm:txEffectClrLst/>
  </dgm:styleLbl>
  <dgm:styleLbl name="lnNode1">
    <dgm:fillClrLst>
      <a:schemeClr val="accent1">
        <a:shade val="90000"/>
      </a:schemeClr>
      <a:schemeClr val="accent1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  <a:alpha val="90000"/>
      </a:schemeClr>
      <a:schemeClr val="accent1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1">
        <a:alpha val="90000"/>
        <a:tint val="40000"/>
      </a:schemeClr>
      <a:schemeClr val="accent1">
        <a:alpha val="5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936F714-2C5C-7F4A-8680-10A1143324EA}" type="doc">
      <dgm:prSet loTypeId="urn:microsoft.com/office/officeart/2005/8/layout/hProcess9" loCatId="process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1477D821-2C1B-8741-8911-8FC92F738A77}">
      <dgm:prSet/>
      <dgm:spPr/>
      <dgm:t>
        <a:bodyPr/>
        <a:lstStyle/>
        <a:p>
          <a:pPr rtl="0"/>
          <a:r>
            <a:rPr lang="en-US" b="0" i="0" smtClean="0"/>
            <a:t>Apache Airavata capabilities</a:t>
          </a:r>
          <a:endParaRPr lang="en-US"/>
        </a:p>
      </dgm:t>
    </dgm:pt>
    <dgm:pt modelId="{52606D53-B85B-384B-A06C-14EB9DE42A4D}" type="parTrans" cxnId="{A9BF56B9-CB99-7F4F-B1B1-2E773403A795}">
      <dgm:prSet/>
      <dgm:spPr/>
      <dgm:t>
        <a:bodyPr/>
        <a:lstStyle/>
        <a:p>
          <a:endParaRPr lang="en-US"/>
        </a:p>
      </dgm:t>
    </dgm:pt>
    <dgm:pt modelId="{C4C6A8F5-0E2A-9D44-90E2-DE25F38941F7}" type="sibTrans" cxnId="{A9BF56B9-CB99-7F4F-B1B1-2E773403A795}">
      <dgm:prSet/>
      <dgm:spPr/>
      <dgm:t>
        <a:bodyPr/>
        <a:lstStyle/>
        <a:p>
          <a:endParaRPr lang="en-US"/>
        </a:p>
      </dgm:t>
    </dgm:pt>
    <dgm:pt modelId="{1D03A48C-0683-514D-A901-A0DD622C80E4}">
      <dgm:prSet/>
      <dgm:spPr/>
      <dgm:t>
        <a:bodyPr/>
        <a:lstStyle/>
        <a:p>
          <a:pPr rtl="0"/>
          <a:r>
            <a:rPr lang="en-US" b="0" i="0" smtClean="0"/>
            <a:t>Creating a new hosted gateway</a:t>
          </a:r>
          <a:endParaRPr lang="en-US"/>
        </a:p>
      </dgm:t>
    </dgm:pt>
    <dgm:pt modelId="{86A70F1B-D3C0-4B40-A403-B277F2EDD2F6}" type="parTrans" cxnId="{B59F88CD-CC4E-0D4C-9DAE-15E5E9F96614}">
      <dgm:prSet/>
      <dgm:spPr/>
      <dgm:t>
        <a:bodyPr/>
        <a:lstStyle/>
        <a:p>
          <a:endParaRPr lang="en-US"/>
        </a:p>
      </dgm:t>
    </dgm:pt>
    <dgm:pt modelId="{FC0E75E3-69BB-3945-9347-41B4B96BC8E2}" type="sibTrans" cxnId="{B59F88CD-CC4E-0D4C-9DAE-15E5E9F96614}">
      <dgm:prSet/>
      <dgm:spPr/>
      <dgm:t>
        <a:bodyPr/>
        <a:lstStyle/>
        <a:p>
          <a:endParaRPr lang="en-US"/>
        </a:p>
      </dgm:t>
    </dgm:pt>
    <dgm:pt modelId="{F1ACB464-5069-BF41-AD14-241B3C8C3305}">
      <dgm:prSet/>
      <dgm:spPr/>
      <dgm:t>
        <a:bodyPr/>
        <a:lstStyle/>
        <a:p>
          <a:pPr rtl="0"/>
          <a:r>
            <a:rPr lang="en-US" b="0" i="0" dirty="0" smtClean="0"/>
            <a:t>Using the API to create custom gateways</a:t>
          </a:r>
          <a:endParaRPr lang="en-US" dirty="0"/>
        </a:p>
      </dgm:t>
    </dgm:pt>
    <dgm:pt modelId="{04073B13-F5B5-8143-84CA-29C0A60DA8D5}" type="parTrans" cxnId="{DC479120-3195-3C4F-9BE2-03D45E873A7D}">
      <dgm:prSet/>
      <dgm:spPr/>
      <dgm:t>
        <a:bodyPr/>
        <a:lstStyle/>
        <a:p>
          <a:endParaRPr lang="en-US"/>
        </a:p>
      </dgm:t>
    </dgm:pt>
    <dgm:pt modelId="{85CCBB7B-942A-234F-8601-CA5A85B4378B}" type="sibTrans" cxnId="{DC479120-3195-3C4F-9BE2-03D45E873A7D}">
      <dgm:prSet/>
      <dgm:spPr/>
      <dgm:t>
        <a:bodyPr/>
        <a:lstStyle/>
        <a:p>
          <a:endParaRPr lang="en-US"/>
        </a:p>
      </dgm:t>
    </dgm:pt>
    <dgm:pt modelId="{85576824-3345-9443-8D06-5CCE8B0DDD04}">
      <dgm:prSet/>
      <dgm:spPr/>
      <dgm:t>
        <a:bodyPr/>
        <a:lstStyle/>
        <a:p>
          <a:pPr rtl="0"/>
          <a:r>
            <a:rPr lang="en-US" dirty="0" smtClean="0"/>
            <a:t>Next steps, getting support</a:t>
          </a:r>
          <a:endParaRPr lang="en-US" dirty="0"/>
        </a:p>
      </dgm:t>
    </dgm:pt>
    <dgm:pt modelId="{58B189C8-6CA3-3043-AA7A-373B75D8D342}" type="parTrans" cxnId="{9E15327F-DDEB-914C-B42D-62614EC06E58}">
      <dgm:prSet/>
      <dgm:spPr/>
      <dgm:t>
        <a:bodyPr/>
        <a:lstStyle/>
        <a:p>
          <a:endParaRPr lang="en-US"/>
        </a:p>
      </dgm:t>
    </dgm:pt>
    <dgm:pt modelId="{E6D1AE98-671F-DC47-AC8A-DBFEB33A2DBE}" type="sibTrans" cxnId="{9E15327F-DDEB-914C-B42D-62614EC06E58}">
      <dgm:prSet/>
      <dgm:spPr/>
      <dgm:t>
        <a:bodyPr/>
        <a:lstStyle/>
        <a:p>
          <a:endParaRPr lang="en-US"/>
        </a:p>
      </dgm:t>
    </dgm:pt>
    <dgm:pt modelId="{C4788E95-1692-1C46-B4FC-09F7C23C5721}" type="pres">
      <dgm:prSet presAssocID="{8936F714-2C5C-7F4A-8680-10A1143324EA}" presName="CompostProcess" presStyleCnt="0">
        <dgm:presLayoutVars>
          <dgm:dir/>
          <dgm:resizeHandles val="exact"/>
        </dgm:presLayoutVars>
      </dgm:prSet>
      <dgm:spPr/>
    </dgm:pt>
    <dgm:pt modelId="{B78D6724-FF7A-0A4A-ACC0-7A0755FC279A}" type="pres">
      <dgm:prSet presAssocID="{8936F714-2C5C-7F4A-8680-10A1143324EA}" presName="arrow" presStyleLbl="bgShp" presStyleIdx="0" presStyleCnt="1"/>
      <dgm:spPr/>
    </dgm:pt>
    <dgm:pt modelId="{8F3F2F13-5BFE-8844-90BF-DF719EF6AE08}" type="pres">
      <dgm:prSet presAssocID="{8936F714-2C5C-7F4A-8680-10A1143324EA}" presName="linearProcess" presStyleCnt="0"/>
      <dgm:spPr/>
    </dgm:pt>
    <dgm:pt modelId="{9CBFD82B-F44D-6C48-A481-501430461760}" type="pres">
      <dgm:prSet presAssocID="{1477D821-2C1B-8741-8911-8FC92F738A77}" presName="textNode" presStyleLbl="node1" presStyleIdx="0" presStyleCnt="4">
        <dgm:presLayoutVars>
          <dgm:bulletEnabled val="1"/>
        </dgm:presLayoutVars>
      </dgm:prSet>
      <dgm:spPr/>
    </dgm:pt>
    <dgm:pt modelId="{7077555F-C1CB-8941-8EE9-F49897C39ED7}" type="pres">
      <dgm:prSet presAssocID="{C4C6A8F5-0E2A-9D44-90E2-DE25F38941F7}" presName="sibTrans" presStyleCnt="0"/>
      <dgm:spPr/>
    </dgm:pt>
    <dgm:pt modelId="{63C5D9C1-27B2-E94D-9C32-7728943CF6D3}" type="pres">
      <dgm:prSet presAssocID="{1D03A48C-0683-514D-A901-A0DD622C80E4}" presName="textNode" presStyleLbl="node1" presStyleIdx="1" presStyleCnt="4">
        <dgm:presLayoutVars>
          <dgm:bulletEnabled val="1"/>
        </dgm:presLayoutVars>
      </dgm:prSet>
      <dgm:spPr/>
    </dgm:pt>
    <dgm:pt modelId="{3368DD03-7216-D04A-A95C-94985A895E6A}" type="pres">
      <dgm:prSet presAssocID="{FC0E75E3-69BB-3945-9347-41B4B96BC8E2}" presName="sibTrans" presStyleCnt="0"/>
      <dgm:spPr/>
    </dgm:pt>
    <dgm:pt modelId="{FD1B0A01-6641-0D44-8AF2-B8AD382F267E}" type="pres">
      <dgm:prSet presAssocID="{F1ACB464-5069-BF41-AD14-241B3C8C3305}" presName="textNode" presStyleLbl="node1" presStyleIdx="2" presStyleCnt="4">
        <dgm:presLayoutVars>
          <dgm:bulletEnabled val="1"/>
        </dgm:presLayoutVars>
      </dgm:prSet>
      <dgm:spPr/>
    </dgm:pt>
    <dgm:pt modelId="{92853AED-BC0D-9A46-B5C1-45655F899C48}" type="pres">
      <dgm:prSet presAssocID="{85CCBB7B-942A-234F-8601-CA5A85B4378B}" presName="sibTrans" presStyleCnt="0"/>
      <dgm:spPr/>
    </dgm:pt>
    <dgm:pt modelId="{2954C8FF-63E7-CE4B-986F-99F564BC3379}" type="pres">
      <dgm:prSet presAssocID="{85576824-3345-9443-8D06-5CCE8B0DDD04}" presName="text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9F231108-9BAF-6543-B7A2-B1C59980B808}" type="presOf" srcId="{1477D821-2C1B-8741-8911-8FC92F738A77}" destId="{9CBFD82B-F44D-6C48-A481-501430461760}" srcOrd="0" destOrd="0" presId="urn:microsoft.com/office/officeart/2005/8/layout/hProcess9"/>
    <dgm:cxn modelId="{9E15327F-DDEB-914C-B42D-62614EC06E58}" srcId="{8936F714-2C5C-7F4A-8680-10A1143324EA}" destId="{85576824-3345-9443-8D06-5CCE8B0DDD04}" srcOrd="3" destOrd="0" parTransId="{58B189C8-6CA3-3043-AA7A-373B75D8D342}" sibTransId="{E6D1AE98-671F-DC47-AC8A-DBFEB33A2DBE}"/>
    <dgm:cxn modelId="{B0F17BE3-F3EE-9B46-BA6F-9BAA075A12C9}" type="presOf" srcId="{F1ACB464-5069-BF41-AD14-241B3C8C3305}" destId="{FD1B0A01-6641-0D44-8AF2-B8AD382F267E}" srcOrd="0" destOrd="0" presId="urn:microsoft.com/office/officeart/2005/8/layout/hProcess9"/>
    <dgm:cxn modelId="{E0AD6A4F-BC53-BE41-BBB9-94A8705D3701}" type="presOf" srcId="{85576824-3345-9443-8D06-5CCE8B0DDD04}" destId="{2954C8FF-63E7-CE4B-986F-99F564BC3379}" srcOrd="0" destOrd="0" presId="urn:microsoft.com/office/officeart/2005/8/layout/hProcess9"/>
    <dgm:cxn modelId="{2A0901C1-CFB9-2949-A0D1-A08992FC5D83}" type="presOf" srcId="{8936F714-2C5C-7F4A-8680-10A1143324EA}" destId="{C4788E95-1692-1C46-B4FC-09F7C23C5721}" srcOrd="0" destOrd="0" presId="urn:microsoft.com/office/officeart/2005/8/layout/hProcess9"/>
    <dgm:cxn modelId="{B59F88CD-CC4E-0D4C-9DAE-15E5E9F96614}" srcId="{8936F714-2C5C-7F4A-8680-10A1143324EA}" destId="{1D03A48C-0683-514D-A901-A0DD622C80E4}" srcOrd="1" destOrd="0" parTransId="{86A70F1B-D3C0-4B40-A403-B277F2EDD2F6}" sibTransId="{FC0E75E3-69BB-3945-9347-41B4B96BC8E2}"/>
    <dgm:cxn modelId="{A9BF56B9-CB99-7F4F-B1B1-2E773403A795}" srcId="{8936F714-2C5C-7F4A-8680-10A1143324EA}" destId="{1477D821-2C1B-8741-8911-8FC92F738A77}" srcOrd="0" destOrd="0" parTransId="{52606D53-B85B-384B-A06C-14EB9DE42A4D}" sibTransId="{C4C6A8F5-0E2A-9D44-90E2-DE25F38941F7}"/>
    <dgm:cxn modelId="{DC479120-3195-3C4F-9BE2-03D45E873A7D}" srcId="{8936F714-2C5C-7F4A-8680-10A1143324EA}" destId="{F1ACB464-5069-BF41-AD14-241B3C8C3305}" srcOrd="2" destOrd="0" parTransId="{04073B13-F5B5-8143-84CA-29C0A60DA8D5}" sibTransId="{85CCBB7B-942A-234F-8601-CA5A85B4378B}"/>
    <dgm:cxn modelId="{F585450E-7929-8A4F-9513-3A8C76388533}" type="presOf" srcId="{1D03A48C-0683-514D-A901-A0DD622C80E4}" destId="{63C5D9C1-27B2-E94D-9C32-7728943CF6D3}" srcOrd="0" destOrd="0" presId="urn:microsoft.com/office/officeart/2005/8/layout/hProcess9"/>
    <dgm:cxn modelId="{DD05E3B8-6256-AC48-B6C8-B6CADA9DF09C}" type="presParOf" srcId="{C4788E95-1692-1C46-B4FC-09F7C23C5721}" destId="{B78D6724-FF7A-0A4A-ACC0-7A0755FC279A}" srcOrd="0" destOrd="0" presId="urn:microsoft.com/office/officeart/2005/8/layout/hProcess9"/>
    <dgm:cxn modelId="{64299F5C-3608-8146-B22A-8483E8A758BE}" type="presParOf" srcId="{C4788E95-1692-1C46-B4FC-09F7C23C5721}" destId="{8F3F2F13-5BFE-8844-90BF-DF719EF6AE08}" srcOrd="1" destOrd="0" presId="urn:microsoft.com/office/officeart/2005/8/layout/hProcess9"/>
    <dgm:cxn modelId="{C05069EA-64CE-3948-A7EC-C6358853A295}" type="presParOf" srcId="{8F3F2F13-5BFE-8844-90BF-DF719EF6AE08}" destId="{9CBFD82B-F44D-6C48-A481-501430461760}" srcOrd="0" destOrd="0" presId="urn:microsoft.com/office/officeart/2005/8/layout/hProcess9"/>
    <dgm:cxn modelId="{7438DCD1-1EED-CF44-ABBF-DD61C7A18A0A}" type="presParOf" srcId="{8F3F2F13-5BFE-8844-90BF-DF719EF6AE08}" destId="{7077555F-C1CB-8941-8EE9-F49897C39ED7}" srcOrd="1" destOrd="0" presId="urn:microsoft.com/office/officeart/2005/8/layout/hProcess9"/>
    <dgm:cxn modelId="{A046CB87-7C2C-2E45-8EA5-F9A623F154BD}" type="presParOf" srcId="{8F3F2F13-5BFE-8844-90BF-DF719EF6AE08}" destId="{63C5D9C1-27B2-E94D-9C32-7728943CF6D3}" srcOrd="2" destOrd="0" presId="urn:microsoft.com/office/officeart/2005/8/layout/hProcess9"/>
    <dgm:cxn modelId="{7AD88588-DAEA-5B4F-96E2-E42D5B4AFA9F}" type="presParOf" srcId="{8F3F2F13-5BFE-8844-90BF-DF719EF6AE08}" destId="{3368DD03-7216-D04A-A95C-94985A895E6A}" srcOrd="3" destOrd="0" presId="urn:microsoft.com/office/officeart/2005/8/layout/hProcess9"/>
    <dgm:cxn modelId="{07541F6D-2C49-0043-819B-EF09885EF010}" type="presParOf" srcId="{8F3F2F13-5BFE-8844-90BF-DF719EF6AE08}" destId="{FD1B0A01-6641-0D44-8AF2-B8AD382F267E}" srcOrd="4" destOrd="0" presId="urn:microsoft.com/office/officeart/2005/8/layout/hProcess9"/>
    <dgm:cxn modelId="{499BA4C5-8957-BB45-9B12-A93143D1E3F5}" type="presParOf" srcId="{8F3F2F13-5BFE-8844-90BF-DF719EF6AE08}" destId="{92853AED-BC0D-9A46-B5C1-45655F899C48}" srcOrd="5" destOrd="0" presId="urn:microsoft.com/office/officeart/2005/8/layout/hProcess9"/>
    <dgm:cxn modelId="{3D7F7D17-7D30-1843-B7EF-865C6941B91F}" type="presParOf" srcId="{8F3F2F13-5BFE-8844-90BF-DF719EF6AE08}" destId="{2954C8FF-63E7-CE4B-986F-99F564BC3379}" srcOrd="6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D3EE950-17A3-774C-9251-700EF4D2F6D5}" type="doc">
      <dgm:prSet loTypeId="urn:microsoft.com/office/officeart/2005/8/layout/cycle2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2A7C734A-8519-0D4D-B155-4E381E49A13C}">
      <dgm:prSet phldrT="[Text]" custT="1"/>
      <dgm:spPr>
        <a:solidFill>
          <a:schemeClr val="accent2"/>
        </a:solidFill>
      </dgm:spPr>
      <dgm:t>
        <a:bodyPr/>
        <a:lstStyle/>
        <a:p>
          <a:r>
            <a:rPr lang="en-US" sz="1100" dirty="0" smtClean="0"/>
            <a:t>Introduction (Discussion)</a:t>
          </a:r>
          <a:endParaRPr lang="en-US" sz="1100" dirty="0"/>
        </a:p>
      </dgm:t>
    </dgm:pt>
    <dgm:pt modelId="{4397FBE9-FB21-054B-8FBD-B563C188E920}" type="parTrans" cxnId="{30E5DB1D-C9B1-6F43-B340-1C240DFFEA36}">
      <dgm:prSet/>
      <dgm:spPr/>
      <dgm:t>
        <a:bodyPr/>
        <a:lstStyle/>
        <a:p>
          <a:endParaRPr lang="en-US"/>
        </a:p>
      </dgm:t>
    </dgm:pt>
    <dgm:pt modelId="{9840BD3B-B310-3C45-B0B0-35D975A3A097}" type="sibTrans" cxnId="{30E5DB1D-C9B1-6F43-B340-1C240DFFEA36}">
      <dgm:prSet custT="1"/>
      <dgm:spPr/>
      <dgm:t>
        <a:bodyPr/>
        <a:lstStyle/>
        <a:p>
          <a:endParaRPr lang="en-US" sz="900"/>
        </a:p>
      </dgm:t>
    </dgm:pt>
    <dgm:pt modelId="{CF606AC0-0855-AC47-B089-2C81AF3CBD37}">
      <dgm:prSet phldrT="[Text]" custT="1"/>
      <dgm:spPr>
        <a:solidFill>
          <a:schemeClr val="accent1"/>
        </a:solidFill>
      </dgm:spPr>
      <dgm:t>
        <a:bodyPr/>
        <a:lstStyle/>
        <a:p>
          <a:r>
            <a:rPr lang="en-US" sz="1100" dirty="0" smtClean="0"/>
            <a:t>Gateway User  (Exercise)</a:t>
          </a:r>
          <a:endParaRPr lang="en-US" sz="1100" dirty="0"/>
        </a:p>
      </dgm:t>
    </dgm:pt>
    <dgm:pt modelId="{EF6902EB-B8A0-6E48-9158-9DA27D4E96D6}" type="parTrans" cxnId="{5B2AFE7D-97AC-E949-8580-DA80E19803B8}">
      <dgm:prSet/>
      <dgm:spPr/>
      <dgm:t>
        <a:bodyPr/>
        <a:lstStyle/>
        <a:p>
          <a:endParaRPr lang="en-US"/>
        </a:p>
      </dgm:t>
    </dgm:pt>
    <dgm:pt modelId="{7793FB60-E3F0-304F-AF68-14923266461D}" type="sibTrans" cxnId="{5B2AFE7D-97AC-E949-8580-DA80E19803B8}">
      <dgm:prSet custT="1"/>
      <dgm:spPr/>
      <dgm:t>
        <a:bodyPr/>
        <a:lstStyle/>
        <a:p>
          <a:endParaRPr lang="en-US" sz="900"/>
        </a:p>
      </dgm:t>
    </dgm:pt>
    <dgm:pt modelId="{0EFA63E7-D868-BD4F-9D77-E4EA848FE157}">
      <dgm:prSet phldrT="[Text]" custT="1"/>
      <dgm:spPr/>
      <dgm:t>
        <a:bodyPr/>
        <a:lstStyle/>
        <a:p>
          <a:r>
            <a:rPr lang="en-US" sz="1050" dirty="0" smtClean="0"/>
            <a:t>Gateway Administrator (Exercise)</a:t>
          </a:r>
          <a:endParaRPr lang="en-US" sz="1050" dirty="0"/>
        </a:p>
      </dgm:t>
    </dgm:pt>
    <dgm:pt modelId="{3D1D2B3C-83D6-654F-87C1-C67204EECADE}" type="parTrans" cxnId="{0598EACC-EF34-8843-B1E5-C93D66846F1F}">
      <dgm:prSet/>
      <dgm:spPr/>
      <dgm:t>
        <a:bodyPr/>
        <a:lstStyle/>
        <a:p>
          <a:endParaRPr lang="en-US"/>
        </a:p>
      </dgm:t>
    </dgm:pt>
    <dgm:pt modelId="{F0D10FA1-C3E9-4740-8F4F-EDD8BC43D085}" type="sibTrans" cxnId="{0598EACC-EF34-8843-B1E5-C93D66846F1F}">
      <dgm:prSet custT="1"/>
      <dgm:spPr/>
      <dgm:t>
        <a:bodyPr/>
        <a:lstStyle/>
        <a:p>
          <a:endParaRPr lang="en-US" sz="900"/>
        </a:p>
      </dgm:t>
    </dgm:pt>
    <dgm:pt modelId="{709768F9-323F-FE40-AF93-E73A1DA702C4}">
      <dgm:prSet phldrT="[Text]" custT="1"/>
      <dgm:spPr/>
      <dgm:t>
        <a:bodyPr/>
        <a:lstStyle/>
        <a:p>
          <a:r>
            <a:rPr lang="en-US" sz="1050" dirty="0" smtClean="0"/>
            <a:t>Build your own Gateway (Exercise)</a:t>
          </a:r>
          <a:endParaRPr lang="en-US" sz="1050" dirty="0"/>
        </a:p>
      </dgm:t>
    </dgm:pt>
    <dgm:pt modelId="{40B5011C-2BC1-0343-867A-10B04459A9E8}" type="parTrans" cxnId="{B3C8B77B-587C-C048-A76F-FCCCF37F3ADF}">
      <dgm:prSet/>
      <dgm:spPr/>
      <dgm:t>
        <a:bodyPr/>
        <a:lstStyle/>
        <a:p>
          <a:endParaRPr lang="en-US"/>
        </a:p>
      </dgm:t>
    </dgm:pt>
    <dgm:pt modelId="{839FA12A-5D12-9748-AD05-F0A553CA6D6C}" type="sibTrans" cxnId="{B3C8B77B-587C-C048-A76F-FCCCF37F3ADF}">
      <dgm:prSet custT="1"/>
      <dgm:spPr/>
      <dgm:t>
        <a:bodyPr/>
        <a:lstStyle/>
        <a:p>
          <a:endParaRPr lang="en-US" sz="900"/>
        </a:p>
      </dgm:t>
    </dgm:pt>
    <dgm:pt modelId="{6B785AE9-4A7A-D548-BFF0-CC43AB8A9C3C}">
      <dgm:prSet phldrT="[Text]" custT="1"/>
      <dgm:spPr/>
      <dgm:t>
        <a:bodyPr/>
        <a:lstStyle/>
        <a:p>
          <a:r>
            <a:rPr lang="en-US" sz="1050" dirty="0" smtClean="0"/>
            <a:t>Customize your Gateway (Demo &amp; Exercise)</a:t>
          </a:r>
          <a:endParaRPr lang="en-US" sz="1050" dirty="0"/>
        </a:p>
      </dgm:t>
    </dgm:pt>
    <dgm:pt modelId="{FD2E09A7-E7A4-BD49-9F42-2BCBC59E4ADF}" type="parTrans" cxnId="{29C1CF76-F609-9040-A719-8CEB701B7E71}">
      <dgm:prSet/>
      <dgm:spPr/>
      <dgm:t>
        <a:bodyPr/>
        <a:lstStyle/>
        <a:p>
          <a:endParaRPr lang="en-US"/>
        </a:p>
      </dgm:t>
    </dgm:pt>
    <dgm:pt modelId="{309C7CAC-8221-0E4A-AED6-CFBA2B037800}" type="sibTrans" cxnId="{29C1CF76-F609-9040-A719-8CEB701B7E71}">
      <dgm:prSet custT="1"/>
      <dgm:spPr/>
      <dgm:t>
        <a:bodyPr/>
        <a:lstStyle/>
        <a:p>
          <a:endParaRPr lang="en-US" sz="900"/>
        </a:p>
      </dgm:t>
    </dgm:pt>
    <dgm:pt modelId="{EA947D3E-70F5-2443-9ED9-B99DCE9BAFD9}">
      <dgm:prSet custT="1"/>
      <dgm:spPr/>
      <dgm:t>
        <a:bodyPr/>
        <a:lstStyle/>
        <a:p>
          <a:r>
            <a:rPr lang="en-US" sz="1050" dirty="0" smtClean="0"/>
            <a:t>Advance Capabilities (Demo &amp; Presentation)</a:t>
          </a:r>
          <a:endParaRPr lang="en-US" sz="1050" dirty="0"/>
        </a:p>
      </dgm:t>
    </dgm:pt>
    <dgm:pt modelId="{658B955F-BF32-B149-AABF-B9DECF1D51F9}" type="parTrans" cxnId="{E18E8E8B-776E-7C40-8A05-148243153A1D}">
      <dgm:prSet/>
      <dgm:spPr/>
      <dgm:t>
        <a:bodyPr/>
        <a:lstStyle/>
        <a:p>
          <a:endParaRPr lang="en-US"/>
        </a:p>
      </dgm:t>
    </dgm:pt>
    <dgm:pt modelId="{D1242E3D-F4DE-7442-B17E-FF4510D9DAD2}" type="sibTrans" cxnId="{E18E8E8B-776E-7C40-8A05-148243153A1D}">
      <dgm:prSet custT="1"/>
      <dgm:spPr/>
      <dgm:t>
        <a:bodyPr/>
        <a:lstStyle/>
        <a:p>
          <a:endParaRPr lang="en-US" sz="900"/>
        </a:p>
      </dgm:t>
    </dgm:pt>
    <dgm:pt modelId="{79E57020-4199-1347-9E57-5856D76D064C}">
      <dgm:prSet custT="1"/>
      <dgm:spPr/>
      <dgm:t>
        <a:bodyPr/>
        <a:lstStyle/>
        <a:p>
          <a:r>
            <a:rPr lang="en-US" sz="1100" dirty="0" smtClean="0"/>
            <a:t>Participant Next Steps (Discussion)</a:t>
          </a:r>
          <a:endParaRPr lang="en-US" sz="1100" dirty="0"/>
        </a:p>
      </dgm:t>
    </dgm:pt>
    <dgm:pt modelId="{D8514E8C-C767-A44A-9A29-B565C49FBA62}" type="parTrans" cxnId="{009ECD8C-1CEB-AA4C-B141-F88A66308F51}">
      <dgm:prSet/>
      <dgm:spPr/>
      <dgm:t>
        <a:bodyPr/>
        <a:lstStyle/>
        <a:p>
          <a:endParaRPr lang="en-US"/>
        </a:p>
      </dgm:t>
    </dgm:pt>
    <dgm:pt modelId="{D9DC5ABE-60BD-9643-A6F4-960B60DFCAC0}" type="sibTrans" cxnId="{009ECD8C-1CEB-AA4C-B141-F88A66308F51}">
      <dgm:prSet custT="1"/>
      <dgm:spPr/>
      <dgm:t>
        <a:bodyPr/>
        <a:lstStyle/>
        <a:p>
          <a:endParaRPr lang="en-US" sz="900"/>
        </a:p>
      </dgm:t>
    </dgm:pt>
    <dgm:pt modelId="{0B16C885-2A9C-6B4D-AB52-7FA639D46551}" type="pres">
      <dgm:prSet presAssocID="{ED3EE950-17A3-774C-9251-700EF4D2F6D5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6C2266B4-348A-8A4A-BD62-8F0A41F88122}" type="pres">
      <dgm:prSet presAssocID="{2A7C734A-8519-0D4D-B155-4E381E49A13C}" presName="node" presStyleLbl="node1" presStyleIdx="0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084FABF-689D-9B40-8132-84CAC8FF92C0}" type="pres">
      <dgm:prSet presAssocID="{9840BD3B-B310-3C45-B0B0-35D975A3A097}" presName="sibTrans" presStyleLbl="sibTrans2D1" presStyleIdx="0" presStyleCnt="7"/>
      <dgm:spPr/>
      <dgm:t>
        <a:bodyPr/>
        <a:lstStyle/>
        <a:p>
          <a:endParaRPr lang="en-US"/>
        </a:p>
      </dgm:t>
    </dgm:pt>
    <dgm:pt modelId="{5AA0A397-18B8-DB4A-B39E-2F070A7077F7}" type="pres">
      <dgm:prSet presAssocID="{9840BD3B-B310-3C45-B0B0-35D975A3A097}" presName="connectorText" presStyleLbl="sibTrans2D1" presStyleIdx="0" presStyleCnt="7"/>
      <dgm:spPr/>
      <dgm:t>
        <a:bodyPr/>
        <a:lstStyle/>
        <a:p>
          <a:endParaRPr lang="en-US"/>
        </a:p>
      </dgm:t>
    </dgm:pt>
    <dgm:pt modelId="{9677327A-A5D9-E045-BDEA-8D37D1A77922}" type="pres">
      <dgm:prSet presAssocID="{CF606AC0-0855-AC47-B089-2C81AF3CBD37}" presName="node" presStyleLbl="node1" presStyleIdx="1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A1083EA-F124-F54B-B322-A2A4AEC77F08}" type="pres">
      <dgm:prSet presAssocID="{7793FB60-E3F0-304F-AF68-14923266461D}" presName="sibTrans" presStyleLbl="sibTrans2D1" presStyleIdx="1" presStyleCnt="7"/>
      <dgm:spPr/>
      <dgm:t>
        <a:bodyPr/>
        <a:lstStyle/>
        <a:p>
          <a:endParaRPr lang="en-US"/>
        </a:p>
      </dgm:t>
    </dgm:pt>
    <dgm:pt modelId="{4FA42AC0-AE06-3D41-8549-F34FCFAD02D2}" type="pres">
      <dgm:prSet presAssocID="{7793FB60-E3F0-304F-AF68-14923266461D}" presName="connectorText" presStyleLbl="sibTrans2D1" presStyleIdx="1" presStyleCnt="7"/>
      <dgm:spPr/>
      <dgm:t>
        <a:bodyPr/>
        <a:lstStyle/>
        <a:p>
          <a:endParaRPr lang="en-US"/>
        </a:p>
      </dgm:t>
    </dgm:pt>
    <dgm:pt modelId="{53980F84-1CA8-094B-B08C-D0DF2056675A}" type="pres">
      <dgm:prSet presAssocID="{0EFA63E7-D868-BD4F-9D77-E4EA848FE157}" presName="node" presStyleLbl="node1" presStyleIdx="2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B483F78-DA67-1848-AF3F-468B6E18E562}" type="pres">
      <dgm:prSet presAssocID="{F0D10FA1-C3E9-4740-8F4F-EDD8BC43D085}" presName="sibTrans" presStyleLbl="sibTrans2D1" presStyleIdx="2" presStyleCnt="7"/>
      <dgm:spPr/>
      <dgm:t>
        <a:bodyPr/>
        <a:lstStyle/>
        <a:p>
          <a:endParaRPr lang="en-US"/>
        </a:p>
      </dgm:t>
    </dgm:pt>
    <dgm:pt modelId="{F042CE46-BAB6-B74C-9606-2B5803AED13D}" type="pres">
      <dgm:prSet presAssocID="{F0D10FA1-C3E9-4740-8F4F-EDD8BC43D085}" presName="connectorText" presStyleLbl="sibTrans2D1" presStyleIdx="2" presStyleCnt="7"/>
      <dgm:spPr/>
      <dgm:t>
        <a:bodyPr/>
        <a:lstStyle/>
        <a:p>
          <a:endParaRPr lang="en-US"/>
        </a:p>
      </dgm:t>
    </dgm:pt>
    <dgm:pt modelId="{A2F49482-F30E-B745-97E0-0B89C08743E6}" type="pres">
      <dgm:prSet presAssocID="{709768F9-323F-FE40-AF93-E73A1DA702C4}" presName="node" presStyleLbl="node1" presStyleIdx="3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08BED15-1A28-4D4E-BC9C-ADF55B92EE19}" type="pres">
      <dgm:prSet presAssocID="{839FA12A-5D12-9748-AD05-F0A553CA6D6C}" presName="sibTrans" presStyleLbl="sibTrans2D1" presStyleIdx="3" presStyleCnt="7"/>
      <dgm:spPr/>
      <dgm:t>
        <a:bodyPr/>
        <a:lstStyle/>
        <a:p>
          <a:endParaRPr lang="en-US"/>
        </a:p>
      </dgm:t>
    </dgm:pt>
    <dgm:pt modelId="{7362BB57-BAAC-E849-A99B-4E26B5A2CBA8}" type="pres">
      <dgm:prSet presAssocID="{839FA12A-5D12-9748-AD05-F0A553CA6D6C}" presName="connectorText" presStyleLbl="sibTrans2D1" presStyleIdx="3" presStyleCnt="7"/>
      <dgm:spPr/>
      <dgm:t>
        <a:bodyPr/>
        <a:lstStyle/>
        <a:p>
          <a:endParaRPr lang="en-US"/>
        </a:p>
      </dgm:t>
    </dgm:pt>
    <dgm:pt modelId="{46309A95-3462-704A-8E97-128459BE4DB7}" type="pres">
      <dgm:prSet presAssocID="{6B785AE9-4A7A-D548-BFF0-CC43AB8A9C3C}" presName="node" presStyleLbl="node1" presStyleIdx="4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E35F121-2B58-9148-BC43-D0D866AA87ED}" type="pres">
      <dgm:prSet presAssocID="{309C7CAC-8221-0E4A-AED6-CFBA2B037800}" presName="sibTrans" presStyleLbl="sibTrans2D1" presStyleIdx="4" presStyleCnt="7"/>
      <dgm:spPr/>
      <dgm:t>
        <a:bodyPr/>
        <a:lstStyle/>
        <a:p>
          <a:endParaRPr lang="en-US"/>
        </a:p>
      </dgm:t>
    </dgm:pt>
    <dgm:pt modelId="{06833BE9-EB52-CC47-94C7-D6007F079C04}" type="pres">
      <dgm:prSet presAssocID="{309C7CAC-8221-0E4A-AED6-CFBA2B037800}" presName="connectorText" presStyleLbl="sibTrans2D1" presStyleIdx="4" presStyleCnt="7"/>
      <dgm:spPr/>
      <dgm:t>
        <a:bodyPr/>
        <a:lstStyle/>
        <a:p>
          <a:endParaRPr lang="en-US"/>
        </a:p>
      </dgm:t>
    </dgm:pt>
    <dgm:pt modelId="{A9686E7A-98DE-3441-A453-25F0CE64A2E9}" type="pres">
      <dgm:prSet presAssocID="{EA947D3E-70F5-2443-9ED9-B99DCE9BAFD9}" presName="node" presStyleLbl="node1" presStyleIdx="5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31F37D7-BA1A-F846-AC61-FABB591CBE21}" type="pres">
      <dgm:prSet presAssocID="{D1242E3D-F4DE-7442-B17E-FF4510D9DAD2}" presName="sibTrans" presStyleLbl="sibTrans2D1" presStyleIdx="5" presStyleCnt="7"/>
      <dgm:spPr/>
      <dgm:t>
        <a:bodyPr/>
        <a:lstStyle/>
        <a:p>
          <a:endParaRPr lang="en-US"/>
        </a:p>
      </dgm:t>
    </dgm:pt>
    <dgm:pt modelId="{15396532-2DC9-0147-BE5D-0D2A42DD4AC9}" type="pres">
      <dgm:prSet presAssocID="{D1242E3D-F4DE-7442-B17E-FF4510D9DAD2}" presName="connectorText" presStyleLbl="sibTrans2D1" presStyleIdx="5" presStyleCnt="7"/>
      <dgm:spPr/>
      <dgm:t>
        <a:bodyPr/>
        <a:lstStyle/>
        <a:p>
          <a:endParaRPr lang="en-US"/>
        </a:p>
      </dgm:t>
    </dgm:pt>
    <dgm:pt modelId="{7A2322C5-EB01-4949-B94A-325C44897C50}" type="pres">
      <dgm:prSet presAssocID="{79E57020-4199-1347-9E57-5856D76D064C}" presName="node" presStyleLbl="node1" presStyleIdx="6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E0E53FE-6F38-194C-A17E-704BB764883D}" type="pres">
      <dgm:prSet presAssocID="{D9DC5ABE-60BD-9643-A6F4-960B60DFCAC0}" presName="sibTrans" presStyleLbl="sibTrans2D1" presStyleIdx="6" presStyleCnt="7"/>
      <dgm:spPr/>
      <dgm:t>
        <a:bodyPr/>
        <a:lstStyle/>
        <a:p>
          <a:endParaRPr lang="en-US"/>
        </a:p>
      </dgm:t>
    </dgm:pt>
    <dgm:pt modelId="{3E3EA661-FFE9-234B-8F8B-2CCD5C4A44F7}" type="pres">
      <dgm:prSet presAssocID="{D9DC5ABE-60BD-9643-A6F4-960B60DFCAC0}" presName="connectorText" presStyleLbl="sibTrans2D1" presStyleIdx="6" presStyleCnt="7"/>
      <dgm:spPr/>
      <dgm:t>
        <a:bodyPr/>
        <a:lstStyle/>
        <a:p>
          <a:endParaRPr lang="en-US"/>
        </a:p>
      </dgm:t>
    </dgm:pt>
  </dgm:ptLst>
  <dgm:cxnLst>
    <dgm:cxn modelId="{4FE92A0E-FA89-4641-9CDE-487037FCD981}" type="presOf" srcId="{0EFA63E7-D868-BD4F-9D77-E4EA848FE157}" destId="{53980F84-1CA8-094B-B08C-D0DF2056675A}" srcOrd="0" destOrd="0" presId="urn:microsoft.com/office/officeart/2005/8/layout/cycle2"/>
    <dgm:cxn modelId="{04A771A1-A982-2645-9EA3-E8EF38DDFD43}" type="presOf" srcId="{2A7C734A-8519-0D4D-B155-4E381E49A13C}" destId="{6C2266B4-348A-8A4A-BD62-8F0A41F88122}" srcOrd="0" destOrd="0" presId="urn:microsoft.com/office/officeart/2005/8/layout/cycle2"/>
    <dgm:cxn modelId="{0598EACC-EF34-8843-B1E5-C93D66846F1F}" srcId="{ED3EE950-17A3-774C-9251-700EF4D2F6D5}" destId="{0EFA63E7-D868-BD4F-9D77-E4EA848FE157}" srcOrd="2" destOrd="0" parTransId="{3D1D2B3C-83D6-654F-87C1-C67204EECADE}" sibTransId="{F0D10FA1-C3E9-4740-8F4F-EDD8BC43D085}"/>
    <dgm:cxn modelId="{51E39551-005F-2147-BE08-8A1453A5FE2A}" type="presOf" srcId="{D1242E3D-F4DE-7442-B17E-FF4510D9DAD2}" destId="{C31F37D7-BA1A-F846-AC61-FABB591CBE21}" srcOrd="0" destOrd="0" presId="urn:microsoft.com/office/officeart/2005/8/layout/cycle2"/>
    <dgm:cxn modelId="{EA2CE2EA-3E8E-C340-8C23-D80C2767A584}" type="presOf" srcId="{D1242E3D-F4DE-7442-B17E-FF4510D9DAD2}" destId="{15396532-2DC9-0147-BE5D-0D2A42DD4AC9}" srcOrd="1" destOrd="0" presId="urn:microsoft.com/office/officeart/2005/8/layout/cycle2"/>
    <dgm:cxn modelId="{C10C1B76-666C-F740-85AC-DF00EB2B61F3}" type="presOf" srcId="{F0D10FA1-C3E9-4740-8F4F-EDD8BC43D085}" destId="{F042CE46-BAB6-B74C-9606-2B5803AED13D}" srcOrd="1" destOrd="0" presId="urn:microsoft.com/office/officeart/2005/8/layout/cycle2"/>
    <dgm:cxn modelId="{27C4806C-884F-8749-B6C8-93C3297C399F}" type="presOf" srcId="{9840BD3B-B310-3C45-B0B0-35D975A3A097}" destId="{5AA0A397-18B8-DB4A-B39E-2F070A7077F7}" srcOrd="1" destOrd="0" presId="urn:microsoft.com/office/officeart/2005/8/layout/cycle2"/>
    <dgm:cxn modelId="{B3C8B77B-587C-C048-A76F-FCCCF37F3ADF}" srcId="{ED3EE950-17A3-774C-9251-700EF4D2F6D5}" destId="{709768F9-323F-FE40-AF93-E73A1DA702C4}" srcOrd="3" destOrd="0" parTransId="{40B5011C-2BC1-0343-867A-10B04459A9E8}" sibTransId="{839FA12A-5D12-9748-AD05-F0A553CA6D6C}"/>
    <dgm:cxn modelId="{C55D81F0-2894-5A40-9E05-840FE277A998}" type="presOf" srcId="{D9DC5ABE-60BD-9643-A6F4-960B60DFCAC0}" destId="{3E3EA661-FFE9-234B-8F8B-2CCD5C4A44F7}" srcOrd="1" destOrd="0" presId="urn:microsoft.com/office/officeart/2005/8/layout/cycle2"/>
    <dgm:cxn modelId="{43C86095-4470-0145-A075-EF0DD71285A9}" type="presOf" srcId="{ED3EE950-17A3-774C-9251-700EF4D2F6D5}" destId="{0B16C885-2A9C-6B4D-AB52-7FA639D46551}" srcOrd="0" destOrd="0" presId="urn:microsoft.com/office/officeart/2005/8/layout/cycle2"/>
    <dgm:cxn modelId="{8DD2EBDB-D69D-794F-A522-67B884573B64}" type="presOf" srcId="{709768F9-323F-FE40-AF93-E73A1DA702C4}" destId="{A2F49482-F30E-B745-97E0-0B89C08743E6}" srcOrd="0" destOrd="0" presId="urn:microsoft.com/office/officeart/2005/8/layout/cycle2"/>
    <dgm:cxn modelId="{2B08FD3E-093A-ED4E-9E55-8C218295491B}" type="presOf" srcId="{6B785AE9-4A7A-D548-BFF0-CC43AB8A9C3C}" destId="{46309A95-3462-704A-8E97-128459BE4DB7}" srcOrd="0" destOrd="0" presId="urn:microsoft.com/office/officeart/2005/8/layout/cycle2"/>
    <dgm:cxn modelId="{4632F969-5CA6-4046-9B2E-31DBD3046B20}" type="presOf" srcId="{7793FB60-E3F0-304F-AF68-14923266461D}" destId="{2A1083EA-F124-F54B-B322-A2A4AEC77F08}" srcOrd="0" destOrd="0" presId="urn:microsoft.com/office/officeart/2005/8/layout/cycle2"/>
    <dgm:cxn modelId="{EB7B2A00-9307-3F4C-B2FF-F9ABA409A643}" type="presOf" srcId="{9840BD3B-B310-3C45-B0B0-35D975A3A097}" destId="{0084FABF-689D-9B40-8132-84CAC8FF92C0}" srcOrd="0" destOrd="0" presId="urn:microsoft.com/office/officeart/2005/8/layout/cycle2"/>
    <dgm:cxn modelId="{08D0FD94-4294-B645-AEDC-FBBE353C1E2C}" type="presOf" srcId="{F0D10FA1-C3E9-4740-8F4F-EDD8BC43D085}" destId="{FB483F78-DA67-1848-AF3F-468B6E18E562}" srcOrd="0" destOrd="0" presId="urn:microsoft.com/office/officeart/2005/8/layout/cycle2"/>
    <dgm:cxn modelId="{C1317312-2D71-334C-9394-7E156F7DA4D6}" type="presOf" srcId="{79E57020-4199-1347-9E57-5856D76D064C}" destId="{7A2322C5-EB01-4949-B94A-325C44897C50}" srcOrd="0" destOrd="0" presId="urn:microsoft.com/office/officeart/2005/8/layout/cycle2"/>
    <dgm:cxn modelId="{29C1CF76-F609-9040-A719-8CEB701B7E71}" srcId="{ED3EE950-17A3-774C-9251-700EF4D2F6D5}" destId="{6B785AE9-4A7A-D548-BFF0-CC43AB8A9C3C}" srcOrd="4" destOrd="0" parTransId="{FD2E09A7-E7A4-BD49-9F42-2BCBC59E4ADF}" sibTransId="{309C7CAC-8221-0E4A-AED6-CFBA2B037800}"/>
    <dgm:cxn modelId="{5B2AFE7D-97AC-E949-8580-DA80E19803B8}" srcId="{ED3EE950-17A3-774C-9251-700EF4D2F6D5}" destId="{CF606AC0-0855-AC47-B089-2C81AF3CBD37}" srcOrd="1" destOrd="0" parTransId="{EF6902EB-B8A0-6E48-9158-9DA27D4E96D6}" sibTransId="{7793FB60-E3F0-304F-AF68-14923266461D}"/>
    <dgm:cxn modelId="{967DA77C-919B-1143-B050-394C58D4E955}" type="presOf" srcId="{309C7CAC-8221-0E4A-AED6-CFBA2B037800}" destId="{06833BE9-EB52-CC47-94C7-D6007F079C04}" srcOrd="1" destOrd="0" presId="urn:microsoft.com/office/officeart/2005/8/layout/cycle2"/>
    <dgm:cxn modelId="{AE976CC7-9B08-E243-BE01-3F5DEF8A03A7}" type="presOf" srcId="{EA947D3E-70F5-2443-9ED9-B99DCE9BAFD9}" destId="{A9686E7A-98DE-3441-A453-25F0CE64A2E9}" srcOrd="0" destOrd="0" presId="urn:microsoft.com/office/officeart/2005/8/layout/cycle2"/>
    <dgm:cxn modelId="{E18E8E8B-776E-7C40-8A05-148243153A1D}" srcId="{ED3EE950-17A3-774C-9251-700EF4D2F6D5}" destId="{EA947D3E-70F5-2443-9ED9-B99DCE9BAFD9}" srcOrd="5" destOrd="0" parTransId="{658B955F-BF32-B149-AABF-B9DECF1D51F9}" sibTransId="{D1242E3D-F4DE-7442-B17E-FF4510D9DAD2}"/>
    <dgm:cxn modelId="{009ECD8C-1CEB-AA4C-B141-F88A66308F51}" srcId="{ED3EE950-17A3-774C-9251-700EF4D2F6D5}" destId="{79E57020-4199-1347-9E57-5856D76D064C}" srcOrd="6" destOrd="0" parTransId="{D8514E8C-C767-A44A-9A29-B565C49FBA62}" sibTransId="{D9DC5ABE-60BD-9643-A6F4-960B60DFCAC0}"/>
    <dgm:cxn modelId="{483BDE91-FA89-1F45-A767-DBDF90AB0A34}" type="presOf" srcId="{D9DC5ABE-60BD-9643-A6F4-960B60DFCAC0}" destId="{8E0E53FE-6F38-194C-A17E-704BB764883D}" srcOrd="0" destOrd="0" presId="urn:microsoft.com/office/officeart/2005/8/layout/cycle2"/>
    <dgm:cxn modelId="{F0C97378-8857-EC44-8B6C-B4BE5728D70B}" type="presOf" srcId="{839FA12A-5D12-9748-AD05-F0A553CA6D6C}" destId="{008BED15-1A28-4D4E-BC9C-ADF55B92EE19}" srcOrd="0" destOrd="0" presId="urn:microsoft.com/office/officeart/2005/8/layout/cycle2"/>
    <dgm:cxn modelId="{DA1AACB5-258C-ED4E-A70E-4782A97BF871}" type="presOf" srcId="{7793FB60-E3F0-304F-AF68-14923266461D}" destId="{4FA42AC0-AE06-3D41-8549-F34FCFAD02D2}" srcOrd="1" destOrd="0" presId="urn:microsoft.com/office/officeart/2005/8/layout/cycle2"/>
    <dgm:cxn modelId="{2B9C4946-0877-DB42-A34B-FFB986995B5E}" type="presOf" srcId="{839FA12A-5D12-9748-AD05-F0A553CA6D6C}" destId="{7362BB57-BAAC-E849-A99B-4E26B5A2CBA8}" srcOrd="1" destOrd="0" presId="urn:microsoft.com/office/officeart/2005/8/layout/cycle2"/>
    <dgm:cxn modelId="{BF7C3719-0F83-D045-BC09-D6DB193F982D}" type="presOf" srcId="{CF606AC0-0855-AC47-B089-2C81AF3CBD37}" destId="{9677327A-A5D9-E045-BDEA-8D37D1A77922}" srcOrd="0" destOrd="0" presId="urn:microsoft.com/office/officeart/2005/8/layout/cycle2"/>
    <dgm:cxn modelId="{30E5DB1D-C9B1-6F43-B340-1C240DFFEA36}" srcId="{ED3EE950-17A3-774C-9251-700EF4D2F6D5}" destId="{2A7C734A-8519-0D4D-B155-4E381E49A13C}" srcOrd="0" destOrd="0" parTransId="{4397FBE9-FB21-054B-8FBD-B563C188E920}" sibTransId="{9840BD3B-B310-3C45-B0B0-35D975A3A097}"/>
    <dgm:cxn modelId="{51C1D0BB-A79D-FF40-A123-95B4DECCB771}" type="presOf" srcId="{309C7CAC-8221-0E4A-AED6-CFBA2B037800}" destId="{3E35F121-2B58-9148-BC43-D0D866AA87ED}" srcOrd="0" destOrd="0" presId="urn:microsoft.com/office/officeart/2005/8/layout/cycle2"/>
    <dgm:cxn modelId="{D7CB0E56-2D01-A948-ACB2-11D62D113365}" type="presParOf" srcId="{0B16C885-2A9C-6B4D-AB52-7FA639D46551}" destId="{6C2266B4-348A-8A4A-BD62-8F0A41F88122}" srcOrd="0" destOrd="0" presId="urn:microsoft.com/office/officeart/2005/8/layout/cycle2"/>
    <dgm:cxn modelId="{76685D95-F29E-B84F-B81C-DDE338298D57}" type="presParOf" srcId="{0B16C885-2A9C-6B4D-AB52-7FA639D46551}" destId="{0084FABF-689D-9B40-8132-84CAC8FF92C0}" srcOrd="1" destOrd="0" presId="urn:microsoft.com/office/officeart/2005/8/layout/cycle2"/>
    <dgm:cxn modelId="{388A47F7-3A7C-F042-9C5D-FB3F1842FA78}" type="presParOf" srcId="{0084FABF-689D-9B40-8132-84CAC8FF92C0}" destId="{5AA0A397-18B8-DB4A-B39E-2F070A7077F7}" srcOrd="0" destOrd="0" presId="urn:microsoft.com/office/officeart/2005/8/layout/cycle2"/>
    <dgm:cxn modelId="{3FDAA2F0-5CFB-F444-8FB3-1D2DA69243D5}" type="presParOf" srcId="{0B16C885-2A9C-6B4D-AB52-7FA639D46551}" destId="{9677327A-A5D9-E045-BDEA-8D37D1A77922}" srcOrd="2" destOrd="0" presId="urn:microsoft.com/office/officeart/2005/8/layout/cycle2"/>
    <dgm:cxn modelId="{C9888B0F-E60E-484A-B218-0A6ABEB13E97}" type="presParOf" srcId="{0B16C885-2A9C-6B4D-AB52-7FA639D46551}" destId="{2A1083EA-F124-F54B-B322-A2A4AEC77F08}" srcOrd="3" destOrd="0" presId="urn:microsoft.com/office/officeart/2005/8/layout/cycle2"/>
    <dgm:cxn modelId="{7C0E1D8E-FD9C-084B-82D0-8C90EB7FC759}" type="presParOf" srcId="{2A1083EA-F124-F54B-B322-A2A4AEC77F08}" destId="{4FA42AC0-AE06-3D41-8549-F34FCFAD02D2}" srcOrd="0" destOrd="0" presId="urn:microsoft.com/office/officeart/2005/8/layout/cycle2"/>
    <dgm:cxn modelId="{659DAD1B-F564-7E49-BDDC-F7B1AF6869B0}" type="presParOf" srcId="{0B16C885-2A9C-6B4D-AB52-7FA639D46551}" destId="{53980F84-1CA8-094B-B08C-D0DF2056675A}" srcOrd="4" destOrd="0" presId="urn:microsoft.com/office/officeart/2005/8/layout/cycle2"/>
    <dgm:cxn modelId="{67EA6701-1FD2-8441-9B6B-43DFA770A541}" type="presParOf" srcId="{0B16C885-2A9C-6B4D-AB52-7FA639D46551}" destId="{FB483F78-DA67-1848-AF3F-468B6E18E562}" srcOrd="5" destOrd="0" presId="urn:microsoft.com/office/officeart/2005/8/layout/cycle2"/>
    <dgm:cxn modelId="{35E0FD02-A845-DA4B-9687-046C4235DAB1}" type="presParOf" srcId="{FB483F78-DA67-1848-AF3F-468B6E18E562}" destId="{F042CE46-BAB6-B74C-9606-2B5803AED13D}" srcOrd="0" destOrd="0" presId="urn:microsoft.com/office/officeart/2005/8/layout/cycle2"/>
    <dgm:cxn modelId="{28504D78-9BB9-D249-B01B-BFEACD203C5F}" type="presParOf" srcId="{0B16C885-2A9C-6B4D-AB52-7FA639D46551}" destId="{A2F49482-F30E-B745-97E0-0B89C08743E6}" srcOrd="6" destOrd="0" presId="urn:microsoft.com/office/officeart/2005/8/layout/cycle2"/>
    <dgm:cxn modelId="{5B68B3C9-9902-4D45-A13C-4B53CFEE56FE}" type="presParOf" srcId="{0B16C885-2A9C-6B4D-AB52-7FA639D46551}" destId="{008BED15-1A28-4D4E-BC9C-ADF55B92EE19}" srcOrd="7" destOrd="0" presId="urn:microsoft.com/office/officeart/2005/8/layout/cycle2"/>
    <dgm:cxn modelId="{7F17EAF1-56F8-6746-A352-9F64E55F3DCF}" type="presParOf" srcId="{008BED15-1A28-4D4E-BC9C-ADF55B92EE19}" destId="{7362BB57-BAAC-E849-A99B-4E26B5A2CBA8}" srcOrd="0" destOrd="0" presId="urn:microsoft.com/office/officeart/2005/8/layout/cycle2"/>
    <dgm:cxn modelId="{5FA3B049-D444-E448-9729-40F4256DE4D1}" type="presParOf" srcId="{0B16C885-2A9C-6B4D-AB52-7FA639D46551}" destId="{46309A95-3462-704A-8E97-128459BE4DB7}" srcOrd="8" destOrd="0" presId="urn:microsoft.com/office/officeart/2005/8/layout/cycle2"/>
    <dgm:cxn modelId="{E649B657-61AB-444D-BEC3-6A9E8DB65A4E}" type="presParOf" srcId="{0B16C885-2A9C-6B4D-AB52-7FA639D46551}" destId="{3E35F121-2B58-9148-BC43-D0D866AA87ED}" srcOrd="9" destOrd="0" presId="urn:microsoft.com/office/officeart/2005/8/layout/cycle2"/>
    <dgm:cxn modelId="{A60E694C-5ACA-4045-990C-CAE4D25A7FD5}" type="presParOf" srcId="{3E35F121-2B58-9148-BC43-D0D866AA87ED}" destId="{06833BE9-EB52-CC47-94C7-D6007F079C04}" srcOrd="0" destOrd="0" presId="urn:microsoft.com/office/officeart/2005/8/layout/cycle2"/>
    <dgm:cxn modelId="{30B0DA74-2420-F847-86E1-1226CE888D08}" type="presParOf" srcId="{0B16C885-2A9C-6B4D-AB52-7FA639D46551}" destId="{A9686E7A-98DE-3441-A453-25F0CE64A2E9}" srcOrd="10" destOrd="0" presId="urn:microsoft.com/office/officeart/2005/8/layout/cycle2"/>
    <dgm:cxn modelId="{0FE80804-2B49-DE4F-8F7A-FD1D639F6F06}" type="presParOf" srcId="{0B16C885-2A9C-6B4D-AB52-7FA639D46551}" destId="{C31F37D7-BA1A-F846-AC61-FABB591CBE21}" srcOrd="11" destOrd="0" presId="urn:microsoft.com/office/officeart/2005/8/layout/cycle2"/>
    <dgm:cxn modelId="{40C65D89-2FC4-294C-A482-EEC00B5C49F8}" type="presParOf" srcId="{C31F37D7-BA1A-F846-AC61-FABB591CBE21}" destId="{15396532-2DC9-0147-BE5D-0D2A42DD4AC9}" srcOrd="0" destOrd="0" presId="urn:microsoft.com/office/officeart/2005/8/layout/cycle2"/>
    <dgm:cxn modelId="{28975ED9-59AF-CD4D-B169-6C8F5F8FF51D}" type="presParOf" srcId="{0B16C885-2A9C-6B4D-AB52-7FA639D46551}" destId="{7A2322C5-EB01-4949-B94A-325C44897C50}" srcOrd="12" destOrd="0" presId="urn:microsoft.com/office/officeart/2005/8/layout/cycle2"/>
    <dgm:cxn modelId="{07D7C5DD-D1E4-D247-96AB-10B68BD12E28}" type="presParOf" srcId="{0B16C885-2A9C-6B4D-AB52-7FA639D46551}" destId="{8E0E53FE-6F38-194C-A17E-704BB764883D}" srcOrd="13" destOrd="0" presId="urn:microsoft.com/office/officeart/2005/8/layout/cycle2"/>
    <dgm:cxn modelId="{8E544963-0292-9247-8465-FA4F4CD7DFD3}" type="presParOf" srcId="{8E0E53FE-6F38-194C-A17E-704BB764883D}" destId="{3E3EA661-FFE9-234B-8F8B-2CCD5C4A44F7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E90036BA-F2F5-F644-8116-333F87300D94}" type="doc">
      <dgm:prSet loTypeId="urn:microsoft.com/office/officeart/2005/8/layout/vList5" loCatId="list" qsTypeId="urn:microsoft.com/office/officeart/2005/8/quickstyle/simple2" qsCatId="simple" csTypeId="urn:microsoft.com/office/officeart/2005/8/colors/accent1_5" csCatId="accent1" phldr="1"/>
      <dgm:spPr/>
      <dgm:t>
        <a:bodyPr/>
        <a:lstStyle/>
        <a:p>
          <a:endParaRPr lang="en-US"/>
        </a:p>
      </dgm:t>
    </dgm:pt>
    <dgm:pt modelId="{32BB5B04-8892-5945-B269-76509597F3A4}">
      <dgm:prSet phldrT="[Text]"/>
      <dgm:spPr/>
      <dgm:t>
        <a:bodyPr/>
        <a:lstStyle/>
        <a:p>
          <a:r>
            <a:rPr lang="en-US" dirty="0" smtClean="0"/>
            <a:t>Software as a Service Gateways</a:t>
          </a:r>
          <a:endParaRPr lang="en-US" dirty="0"/>
        </a:p>
      </dgm:t>
    </dgm:pt>
    <dgm:pt modelId="{AEF33B7C-12B5-6242-A87C-7ACEAC1F605A}" type="parTrans" cxnId="{314CBECB-6783-8646-8EE6-544A7A7C67ED}">
      <dgm:prSet/>
      <dgm:spPr/>
      <dgm:t>
        <a:bodyPr/>
        <a:lstStyle/>
        <a:p>
          <a:endParaRPr lang="en-US"/>
        </a:p>
      </dgm:t>
    </dgm:pt>
    <dgm:pt modelId="{091D1838-7AB8-BD40-971C-F82D8A256FA7}" type="sibTrans" cxnId="{314CBECB-6783-8646-8EE6-544A7A7C67ED}">
      <dgm:prSet/>
      <dgm:spPr/>
      <dgm:t>
        <a:bodyPr/>
        <a:lstStyle/>
        <a:p>
          <a:endParaRPr lang="en-US"/>
        </a:p>
      </dgm:t>
    </dgm:pt>
    <dgm:pt modelId="{F10D25A1-EDDA-4942-BA4F-0A0AE1D9626C}">
      <dgm:prSet phldrT="[Text]"/>
      <dgm:spPr/>
      <dgm:t>
        <a:bodyPr/>
        <a:lstStyle/>
        <a:p>
          <a:r>
            <a:rPr lang="en-US" dirty="0" smtClean="0"/>
            <a:t>Broaden access to your application suite</a:t>
          </a:r>
          <a:endParaRPr lang="en-US" dirty="0"/>
        </a:p>
      </dgm:t>
    </dgm:pt>
    <dgm:pt modelId="{A6AAAB22-A92B-8442-B2E3-63D12E0068C8}" type="parTrans" cxnId="{F2A4CB90-4E4F-C342-B4D1-56D5F28722A7}">
      <dgm:prSet/>
      <dgm:spPr/>
      <dgm:t>
        <a:bodyPr/>
        <a:lstStyle/>
        <a:p>
          <a:endParaRPr lang="en-US"/>
        </a:p>
      </dgm:t>
    </dgm:pt>
    <dgm:pt modelId="{5B155C3E-56AD-4A41-975F-BB64DEC4A6AB}" type="sibTrans" cxnId="{F2A4CB90-4E4F-C342-B4D1-56D5F28722A7}">
      <dgm:prSet/>
      <dgm:spPr/>
      <dgm:t>
        <a:bodyPr/>
        <a:lstStyle/>
        <a:p>
          <a:endParaRPr lang="en-US"/>
        </a:p>
      </dgm:t>
    </dgm:pt>
    <dgm:pt modelId="{5AD709FD-363E-A545-946C-2111E89E1EA2}">
      <dgm:prSet phldrT="[Text]"/>
      <dgm:spPr/>
      <dgm:t>
        <a:bodyPr/>
        <a:lstStyle/>
        <a:p>
          <a:r>
            <a:rPr lang="en-US" dirty="0" smtClean="0"/>
            <a:t>Simplify customer support</a:t>
          </a:r>
          <a:endParaRPr lang="en-US" dirty="0"/>
        </a:p>
      </dgm:t>
    </dgm:pt>
    <dgm:pt modelId="{520CEAC4-312D-4449-AB55-241C33BA3107}" type="parTrans" cxnId="{4DCEFF9C-5930-6E4A-AA68-94C67A82EC64}">
      <dgm:prSet/>
      <dgm:spPr/>
      <dgm:t>
        <a:bodyPr/>
        <a:lstStyle/>
        <a:p>
          <a:endParaRPr lang="en-US"/>
        </a:p>
      </dgm:t>
    </dgm:pt>
    <dgm:pt modelId="{8E8A926B-11C3-3F48-A181-FA735E0A14B0}" type="sibTrans" cxnId="{4DCEFF9C-5930-6E4A-AA68-94C67A82EC64}">
      <dgm:prSet/>
      <dgm:spPr/>
      <dgm:t>
        <a:bodyPr/>
        <a:lstStyle/>
        <a:p>
          <a:endParaRPr lang="en-US"/>
        </a:p>
      </dgm:t>
    </dgm:pt>
    <dgm:pt modelId="{A1F11B2F-FBB6-C74E-AC17-896581E5325C}">
      <dgm:prSet phldrT="[Text]"/>
      <dgm:spPr/>
      <dgm:t>
        <a:bodyPr/>
        <a:lstStyle/>
        <a:p>
          <a:r>
            <a:rPr lang="en-US" dirty="0" smtClean="0"/>
            <a:t>Domain Gateways</a:t>
          </a:r>
          <a:endParaRPr lang="en-US" dirty="0"/>
        </a:p>
      </dgm:t>
    </dgm:pt>
    <dgm:pt modelId="{EB3E3B75-0132-0541-87A5-461DE0F45753}" type="parTrans" cxnId="{DD4054DF-5CBC-AD4B-91F7-704D42508185}">
      <dgm:prSet/>
      <dgm:spPr/>
      <dgm:t>
        <a:bodyPr/>
        <a:lstStyle/>
        <a:p>
          <a:endParaRPr lang="en-US"/>
        </a:p>
      </dgm:t>
    </dgm:pt>
    <dgm:pt modelId="{54A83959-6D44-8D46-870C-88E84DD02BEE}" type="sibTrans" cxnId="{DD4054DF-5CBC-AD4B-91F7-704D42508185}">
      <dgm:prSet/>
      <dgm:spPr/>
      <dgm:t>
        <a:bodyPr/>
        <a:lstStyle/>
        <a:p>
          <a:endParaRPr lang="en-US"/>
        </a:p>
      </dgm:t>
    </dgm:pt>
    <dgm:pt modelId="{43BC9C57-2F78-714E-ADFB-2C47A68D1B0D}">
      <dgm:prSet phldrT="[Text]"/>
      <dgm:spPr/>
      <dgm:t>
        <a:bodyPr/>
        <a:lstStyle/>
        <a:p>
          <a:r>
            <a:rPr lang="en-US" dirty="0" smtClean="0"/>
            <a:t>Provide access to many tools across a scientific domain </a:t>
          </a:r>
          <a:endParaRPr lang="en-US" dirty="0"/>
        </a:p>
      </dgm:t>
    </dgm:pt>
    <dgm:pt modelId="{0DD0524E-280A-114C-83C9-6327F7FF95C9}" type="parTrans" cxnId="{557DF966-21E5-3040-ACA7-7B8F1EE2458A}">
      <dgm:prSet/>
      <dgm:spPr/>
      <dgm:t>
        <a:bodyPr/>
        <a:lstStyle/>
        <a:p>
          <a:endParaRPr lang="en-US"/>
        </a:p>
      </dgm:t>
    </dgm:pt>
    <dgm:pt modelId="{C8C109C3-7EBE-8340-94C6-DFCA264D1862}" type="sibTrans" cxnId="{557DF966-21E5-3040-ACA7-7B8F1EE2458A}">
      <dgm:prSet/>
      <dgm:spPr/>
      <dgm:t>
        <a:bodyPr/>
        <a:lstStyle/>
        <a:p>
          <a:endParaRPr lang="en-US"/>
        </a:p>
      </dgm:t>
    </dgm:pt>
    <dgm:pt modelId="{F1E75488-34F3-D943-B533-48D0507163F2}">
      <dgm:prSet phldrT="[Text]"/>
      <dgm:spPr/>
      <dgm:t>
        <a:bodyPr/>
        <a:lstStyle/>
        <a:p>
          <a:r>
            <a:rPr lang="en-US" dirty="0" smtClean="0"/>
            <a:t>Integrate many different computing resources</a:t>
          </a:r>
          <a:endParaRPr lang="en-US" dirty="0"/>
        </a:p>
      </dgm:t>
    </dgm:pt>
    <dgm:pt modelId="{9B0DEA65-5687-C441-9680-400EA44817B1}" type="parTrans" cxnId="{E1D9B99F-713A-2447-AD0E-E254AC383FF2}">
      <dgm:prSet/>
      <dgm:spPr/>
      <dgm:t>
        <a:bodyPr/>
        <a:lstStyle/>
        <a:p>
          <a:endParaRPr lang="en-US"/>
        </a:p>
      </dgm:t>
    </dgm:pt>
    <dgm:pt modelId="{3614B9B8-DD84-AE43-BF40-76CDCECF1B7D}" type="sibTrans" cxnId="{E1D9B99F-713A-2447-AD0E-E254AC383FF2}">
      <dgm:prSet/>
      <dgm:spPr/>
      <dgm:t>
        <a:bodyPr/>
        <a:lstStyle/>
        <a:p>
          <a:endParaRPr lang="en-US"/>
        </a:p>
      </dgm:t>
    </dgm:pt>
    <dgm:pt modelId="{0E85F4BE-67E4-094B-A9D7-6A8FE1AABB5C}">
      <dgm:prSet phldrT="[Text]"/>
      <dgm:spPr/>
      <dgm:t>
        <a:bodyPr/>
        <a:lstStyle/>
        <a:p>
          <a:r>
            <a:rPr lang="en-US" dirty="0" smtClean="0"/>
            <a:t>Campus Gateways</a:t>
          </a:r>
          <a:endParaRPr lang="en-US" dirty="0"/>
        </a:p>
      </dgm:t>
    </dgm:pt>
    <dgm:pt modelId="{164F307D-25A3-9E4F-9AD8-42C9AF9F0D54}" type="parTrans" cxnId="{FE034974-3EA5-6A49-B774-1F3D476A5364}">
      <dgm:prSet/>
      <dgm:spPr/>
      <dgm:t>
        <a:bodyPr/>
        <a:lstStyle/>
        <a:p>
          <a:endParaRPr lang="en-US"/>
        </a:p>
      </dgm:t>
    </dgm:pt>
    <dgm:pt modelId="{9EBD0D5E-C99C-D848-850F-F36AEC8C227D}" type="sibTrans" cxnId="{FE034974-3EA5-6A49-B774-1F3D476A5364}">
      <dgm:prSet/>
      <dgm:spPr/>
      <dgm:t>
        <a:bodyPr/>
        <a:lstStyle/>
        <a:p>
          <a:endParaRPr lang="en-US"/>
        </a:p>
      </dgm:t>
    </dgm:pt>
    <dgm:pt modelId="{F45A6715-476D-C94A-B2D8-BB3B7ED1BDF1}">
      <dgm:prSet phldrT="[Text]"/>
      <dgm:spPr/>
      <dgm:t>
        <a:bodyPr/>
        <a:lstStyle/>
        <a:p>
          <a:r>
            <a:rPr lang="en-US" dirty="0" smtClean="0"/>
            <a:t>Simplify access to campus resources</a:t>
          </a:r>
          <a:endParaRPr lang="en-US" dirty="0"/>
        </a:p>
      </dgm:t>
    </dgm:pt>
    <dgm:pt modelId="{5C5E4039-50C0-904F-AF49-E710C5B04CF8}" type="parTrans" cxnId="{66394822-F750-BD42-80C5-E793DA881D96}">
      <dgm:prSet/>
      <dgm:spPr/>
      <dgm:t>
        <a:bodyPr/>
        <a:lstStyle/>
        <a:p>
          <a:endParaRPr lang="en-US"/>
        </a:p>
      </dgm:t>
    </dgm:pt>
    <dgm:pt modelId="{83E41636-C9A2-2349-8F7E-5F6A7151D058}" type="sibTrans" cxnId="{66394822-F750-BD42-80C5-E793DA881D96}">
      <dgm:prSet/>
      <dgm:spPr/>
      <dgm:t>
        <a:bodyPr/>
        <a:lstStyle/>
        <a:p>
          <a:endParaRPr lang="en-US"/>
        </a:p>
      </dgm:t>
    </dgm:pt>
    <dgm:pt modelId="{24A7AE48-1A6A-DC44-BD4A-8860D7C99400}">
      <dgm:prSet phldrT="[Text]"/>
      <dgm:spPr/>
      <dgm:t>
        <a:bodyPr/>
        <a:lstStyle/>
        <a:p>
          <a:r>
            <a:rPr lang="en-US" dirty="0" smtClean="0"/>
            <a:t>Security integration is important</a:t>
          </a:r>
          <a:endParaRPr lang="en-US" dirty="0"/>
        </a:p>
      </dgm:t>
    </dgm:pt>
    <dgm:pt modelId="{19E987CC-D95A-E641-B53C-8803262EB907}" type="parTrans" cxnId="{E5EC20AD-B3C0-F349-95DD-5B5395DC083A}">
      <dgm:prSet/>
      <dgm:spPr/>
      <dgm:t>
        <a:bodyPr/>
        <a:lstStyle/>
        <a:p>
          <a:endParaRPr lang="en-US"/>
        </a:p>
      </dgm:t>
    </dgm:pt>
    <dgm:pt modelId="{AC4609C1-F385-C04D-B50F-5FE3678C78DA}" type="sibTrans" cxnId="{E5EC20AD-B3C0-F349-95DD-5B5395DC083A}">
      <dgm:prSet/>
      <dgm:spPr/>
      <dgm:t>
        <a:bodyPr/>
        <a:lstStyle/>
        <a:p>
          <a:endParaRPr lang="en-US"/>
        </a:p>
      </dgm:t>
    </dgm:pt>
    <dgm:pt modelId="{2E4E5E36-87D2-214A-8CF0-562479398722}">
      <dgm:prSet phldrT="[Text]"/>
      <dgm:spPr/>
      <dgm:t>
        <a:bodyPr/>
        <a:lstStyle/>
        <a:p>
          <a:r>
            <a:rPr lang="en-US" dirty="0" smtClean="0"/>
            <a:t>Include instrument gateways</a:t>
          </a:r>
          <a:endParaRPr lang="en-US" dirty="0"/>
        </a:p>
      </dgm:t>
    </dgm:pt>
    <dgm:pt modelId="{015CB6AD-12CD-0E48-9EAB-26D1CD07AE86}" type="parTrans" cxnId="{821450F4-406F-BD44-8207-190E20A8F3C7}">
      <dgm:prSet/>
      <dgm:spPr/>
      <dgm:t>
        <a:bodyPr/>
        <a:lstStyle/>
        <a:p>
          <a:endParaRPr lang="en-US"/>
        </a:p>
      </dgm:t>
    </dgm:pt>
    <dgm:pt modelId="{5AF2407D-633E-FB40-A6C6-D586630EC8E2}" type="sibTrans" cxnId="{821450F4-406F-BD44-8207-190E20A8F3C7}">
      <dgm:prSet/>
      <dgm:spPr/>
      <dgm:t>
        <a:bodyPr/>
        <a:lstStyle/>
        <a:p>
          <a:endParaRPr lang="en-US"/>
        </a:p>
      </dgm:t>
    </dgm:pt>
    <dgm:pt modelId="{D3F6B0C7-303C-C948-8C07-F51C543683ED}">
      <dgm:prSet phldrT="[Text]"/>
      <dgm:spPr/>
      <dgm:t>
        <a:bodyPr/>
        <a:lstStyle/>
        <a:p>
          <a:r>
            <a:rPr lang="en-US" dirty="0" smtClean="0"/>
            <a:t>Wide range of applications and users</a:t>
          </a:r>
          <a:endParaRPr lang="en-US" dirty="0"/>
        </a:p>
      </dgm:t>
    </dgm:pt>
    <dgm:pt modelId="{7EE91BD6-DEBD-0948-8700-25DBDC8612DD}" type="parTrans" cxnId="{CE60B0C2-28E0-4943-B7C9-F4080EC769FB}">
      <dgm:prSet/>
      <dgm:spPr/>
      <dgm:t>
        <a:bodyPr/>
        <a:lstStyle/>
        <a:p>
          <a:endParaRPr lang="en-US"/>
        </a:p>
      </dgm:t>
    </dgm:pt>
    <dgm:pt modelId="{800520A4-9B35-EC43-B24D-C349FE40D9EE}" type="sibTrans" cxnId="{CE60B0C2-28E0-4943-B7C9-F4080EC769FB}">
      <dgm:prSet/>
      <dgm:spPr/>
      <dgm:t>
        <a:bodyPr/>
        <a:lstStyle/>
        <a:p>
          <a:endParaRPr lang="en-US"/>
        </a:p>
      </dgm:t>
    </dgm:pt>
    <dgm:pt modelId="{8C3FA643-3B0B-F442-B9B0-7853569420EB}">
      <dgm:prSet phldrT="[Text]"/>
      <dgm:spPr/>
      <dgm:t>
        <a:bodyPr/>
        <a:lstStyle/>
        <a:p>
          <a:r>
            <a:rPr lang="en-US" dirty="0" smtClean="0"/>
            <a:t>Support both education and research</a:t>
          </a:r>
          <a:endParaRPr lang="en-US" dirty="0"/>
        </a:p>
      </dgm:t>
    </dgm:pt>
    <dgm:pt modelId="{62CB2AEF-B870-B34E-9E9A-B02BA409DDEF}" type="parTrans" cxnId="{FB035619-C70E-3542-BB4E-399F5B0A60A5}">
      <dgm:prSet/>
      <dgm:spPr/>
      <dgm:t>
        <a:bodyPr/>
        <a:lstStyle/>
        <a:p>
          <a:endParaRPr lang="en-US"/>
        </a:p>
      </dgm:t>
    </dgm:pt>
    <dgm:pt modelId="{C2B54753-3E08-F143-88C8-F6ABD48C6640}" type="sibTrans" cxnId="{FB035619-C70E-3542-BB4E-399F5B0A60A5}">
      <dgm:prSet/>
      <dgm:spPr/>
      <dgm:t>
        <a:bodyPr/>
        <a:lstStyle/>
        <a:p>
          <a:endParaRPr lang="en-US"/>
        </a:p>
      </dgm:t>
    </dgm:pt>
    <dgm:pt modelId="{52FC1AEF-B986-ED41-8466-4A16F8DB4246}" type="pres">
      <dgm:prSet presAssocID="{E90036BA-F2F5-F644-8116-333F87300D94}" presName="Name0" presStyleCnt="0">
        <dgm:presLayoutVars>
          <dgm:dir/>
          <dgm:animLvl val="lvl"/>
          <dgm:resizeHandles val="exact"/>
        </dgm:presLayoutVars>
      </dgm:prSet>
      <dgm:spPr/>
    </dgm:pt>
    <dgm:pt modelId="{38D6E8A7-7201-3E46-B9FB-F7F7A1B13407}" type="pres">
      <dgm:prSet presAssocID="{32BB5B04-8892-5945-B269-76509597F3A4}" presName="linNode" presStyleCnt="0"/>
      <dgm:spPr/>
    </dgm:pt>
    <dgm:pt modelId="{DD5C145F-58C1-2945-9311-68675D2FC2F1}" type="pres">
      <dgm:prSet presAssocID="{32BB5B04-8892-5945-B269-76509597F3A4}" presName="parentText" presStyleLbl="node1" presStyleIdx="0" presStyleCnt="3">
        <dgm:presLayoutVars>
          <dgm:chMax val="1"/>
          <dgm:bulletEnabled val="1"/>
        </dgm:presLayoutVars>
      </dgm:prSet>
      <dgm:spPr/>
    </dgm:pt>
    <dgm:pt modelId="{0F860AFB-FF7E-714C-BED3-E103342EA01D}" type="pres">
      <dgm:prSet presAssocID="{32BB5B04-8892-5945-B269-76509597F3A4}" presName="descendantText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6CE5576-FB7D-6F41-AA5F-085960715EFB}" type="pres">
      <dgm:prSet presAssocID="{091D1838-7AB8-BD40-971C-F82D8A256FA7}" presName="sp" presStyleCnt="0"/>
      <dgm:spPr/>
    </dgm:pt>
    <dgm:pt modelId="{23D79DAF-3650-E848-A615-3D2597D591D4}" type="pres">
      <dgm:prSet presAssocID="{A1F11B2F-FBB6-C74E-AC17-896581E5325C}" presName="linNode" presStyleCnt="0"/>
      <dgm:spPr/>
    </dgm:pt>
    <dgm:pt modelId="{1170C4CC-5440-E14E-BAB6-145D5E278E44}" type="pres">
      <dgm:prSet presAssocID="{A1F11B2F-FBB6-C74E-AC17-896581E5325C}" presName="parentText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6B5D251-C841-BD4E-903B-67097D2CB003}" type="pres">
      <dgm:prSet presAssocID="{A1F11B2F-FBB6-C74E-AC17-896581E5325C}" presName="descendantText" presStyleLbl="alignAccFollowNode1" presStyleIdx="1" presStyleCnt="3" custLinFactNeighborX="0" custLinFactNeighborY="111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1A4D929-2087-1746-8761-5685409EF8FD}" type="pres">
      <dgm:prSet presAssocID="{54A83959-6D44-8D46-870C-88E84DD02BEE}" presName="sp" presStyleCnt="0"/>
      <dgm:spPr/>
    </dgm:pt>
    <dgm:pt modelId="{22EE4D78-DD9B-3744-8F02-7DEB87DEFE68}" type="pres">
      <dgm:prSet presAssocID="{0E85F4BE-67E4-094B-A9D7-6A8FE1AABB5C}" presName="linNode" presStyleCnt="0"/>
      <dgm:spPr/>
    </dgm:pt>
    <dgm:pt modelId="{12D7428F-7100-B74D-A281-B209D41680FC}" type="pres">
      <dgm:prSet presAssocID="{0E85F4BE-67E4-094B-A9D7-6A8FE1AABB5C}" presName="parentText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0C25F3E-A056-9744-8211-AF4D727354C1}" type="pres">
      <dgm:prSet presAssocID="{0E85F4BE-67E4-094B-A9D7-6A8FE1AABB5C}" presName="descendantText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FB035619-C70E-3542-BB4E-399F5B0A60A5}" srcId="{A1F11B2F-FBB6-C74E-AC17-896581E5325C}" destId="{8C3FA643-3B0B-F442-B9B0-7853569420EB}" srcOrd="1" destOrd="0" parTransId="{62CB2AEF-B870-B34E-9E9A-B02BA409DDEF}" sibTransId="{C2B54753-3E08-F143-88C8-F6ABD48C6640}"/>
    <dgm:cxn modelId="{1355A08B-FF07-D348-9DA7-3F101BD0EDA8}" type="presOf" srcId="{D3F6B0C7-303C-C948-8C07-F51C543683ED}" destId="{C0C25F3E-A056-9744-8211-AF4D727354C1}" srcOrd="0" destOrd="1" presId="urn:microsoft.com/office/officeart/2005/8/layout/vList5"/>
    <dgm:cxn modelId="{CE60B0C2-28E0-4943-B7C9-F4080EC769FB}" srcId="{0E85F4BE-67E4-094B-A9D7-6A8FE1AABB5C}" destId="{D3F6B0C7-303C-C948-8C07-F51C543683ED}" srcOrd="1" destOrd="0" parTransId="{7EE91BD6-DEBD-0948-8700-25DBDC8612DD}" sibTransId="{800520A4-9B35-EC43-B24D-C349FE40D9EE}"/>
    <dgm:cxn modelId="{58DB380D-A65C-AD47-8BE1-63F2BF7BE91D}" type="presOf" srcId="{24A7AE48-1A6A-DC44-BD4A-8860D7C99400}" destId="{C0C25F3E-A056-9744-8211-AF4D727354C1}" srcOrd="0" destOrd="2" presId="urn:microsoft.com/office/officeart/2005/8/layout/vList5"/>
    <dgm:cxn modelId="{E07751D3-FF37-274E-B1B4-50EBF1FF58DA}" type="presOf" srcId="{A1F11B2F-FBB6-C74E-AC17-896581E5325C}" destId="{1170C4CC-5440-E14E-BAB6-145D5E278E44}" srcOrd="0" destOrd="0" presId="urn:microsoft.com/office/officeart/2005/8/layout/vList5"/>
    <dgm:cxn modelId="{D416E7FB-2BB9-754D-AA53-A9B080FE2204}" type="presOf" srcId="{F45A6715-476D-C94A-B2D8-BB3B7ED1BDF1}" destId="{C0C25F3E-A056-9744-8211-AF4D727354C1}" srcOrd="0" destOrd="0" presId="urn:microsoft.com/office/officeart/2005/8/layout/vList5"/>
    <dgm:cxn modelId="{F2A4CB90-4E4F-C342-B4D1-56D5F28722A7}" srcId="{32BB5B04-8892-5945-B269-76509597F3A4}" destId="{F10D25A1-EDDA-4942-BA4F-0A0AE1D9626C}" srcOrd="0" destOrd="0" parTransId="{A6AAAB22-A92B-8442-B2E3-63D12E0068C8}" sibTransId="{5B155C3E-56AD-4A41-975F-BB64DEC4A6AB}"/>
    <dgm:cxn modelId="{ABACB647-2223-AD41-BD17-D532D9C11337}" type="presOf" srcId="{8C3FA643-3B0B-F442-B9B0-7853569420EB}" destId="{B6B5D251-C841-BD4E-903B-67097D2CB003}" srcOrd="0" destOrd="1" presId="urn:microsoft.com/office/officeart/2005/8/layout/vList5"/>
    <dgm:cxn modelId="{3205E049-2842-0A42-82E8-1B2668DDA833}" type="presOf" srcId="{F1E75488-34F3-D943-B533-48D0507163F2}" destId="{B6B5D251-C841-BD4E-903B-67097D2CB003}" srcOrd="0" destOrd="2" presId="urn:microsoft.com/office/officeart/2005/8/layout/vList5"/>
    <dgm:cxn modelId="{4DCEFF9C-5930-6E4A-AA68-94C67A82EC64}" srcId="{32BB5B04-8892-5945-B269-76509597F3A4}" destId="{5AD709FD-363E-A545-946C-2111E89E1EA2}" srcOrd="1" destOrd="0" parTransId="{520CEAC4-312D-4449-AB55-241C33BA3107}" sibTransId="{8E8A926B-11C3-3F48-A181-FA735E0A14B0}"/>
    <dgm:cxn modelId="{E1D9B99F-713A-2447-AD0E-E254AC383FF2}" srcId="{A1F11B2F-FBB6-C74E-AC17-896581E5325C}" destId="{F1E75488-34F3-D943-B533-48D0507163F2}" srcOrd="2" destOrd="0" parTransId="{9B0DEA65-5687-C441-9680-400EA44817B1}" sibTransId="{3614B9B8-DD84-AE43-BF40-76CDCECF1B7D}"/>
    <dgm:cxn modelId="{991A311B-1558-1644-B3D7-F90D2C70A9B6}" type="presOf" srcId="{5AD709FD-363E-A545-946C-2111E89E1EA2}" destId="{0F860AFB-FF7E-714C-BED3-E103342EA01D}" srcOrd="0" destOrd="1" presId="urn:microsoft.com/office/officeart/2005/8/layout/vList5"/>
    <dgm:cxn modelId="{821450F4-406F-BD44-8207-190E20A8F3C7}" srcId="{32BB5B04-8892-5945-B269-76509597F3A4}" destId="{2E4E5E36-87D2-214A-8CF0-562479398722}" srcOrd="2" destOrd="0" parTransId="{015CB6AD-12CD-0E48-9EAB-26D1CD07AE86}" sibTransId="{5AF2407D-633E-FB40-A6C6-D586630EC8E2}"/>
    <dgm:cxn modelId="{CED30C1D-3713-6942-8423-42E47174CAC7}" type="presOf" srcId="{2E4E5E36-87D2-214A-8CF0-562479398722}" destId="{0F860AFB-FF7E-714C-BED3-E103342EA01D}" srcOrd="0" destOrd="2" presId="urn:microsoft.com/office/officeart/2005/8/layout/vList5"/>
    <dgm:cxn modelId="{557DF966-21E5-3040-ACA7-7B8F1EE2458A}" srcId="{A1F11B2F-FBB6-C74E-AC17-896581E5325C}" destId="{43BC9C57-2F78-714E-ADFB-2C47A68D1B0D}" srcOrd="0" destOrd="0" parTransId="{0DD0524E-280A-114C-83C9-6327F7FF95C9}" sibTransId="{C8C109C3-7EBE-8340-94C6-DFCA264D1862}"/>
    <dgm:cxn modelId="{66394822-F750-BD42-80C5-E793DA881D96}" srcId="{0E85F4BE-67E4-094B-A9D7-6A8FE1AABB5C}" destId="{F45A6715-476D-C94A-B2D8-BB3B7ED1BDF1}" srcOrd="0" destOrd="0" parTransId="{5C5E4039-50C0-904F-AF49-E710C5B04CF8}" sibTransId="{83E41636-C9A2-2349-8F7E-5F6A7151D058}"/>
    <dgm:cxn modelId="{C8CB24E8-BA71-2F44-83EF-3B64BDD36AE8}" type="presOf" srcId="{E90036BA-F2F5-F644-8116-333F87300D94}" destId="{52FC1AEF-B986-ED41-8466-4A16F8DB4246}" srcOrd="0" destOrd="0" presId="urn:microsoft.com/office/officeart/2005/8/layout/vList5"/>
    <dgm:cxn modelId="{FE034974-3EA5-6A49-B774-1F3D476A5364}" srcId="{E90036BA-F2F5-F644-8116-333F87300D94}" destId="{0E85F4BE-67E4-094B-A9D7-6A8FE1AABB5C}" srcOrd="2" destOrd="0" parTransId="{164F307D-25A3-9E4F-9AD8-42C9AF9F0D54}" sibTransId="{9EBD0D5E-C99C-D848-850F-F36AEC8C227D}"/>
    <dgm:cxn modelId="{E5EC20AD-B3C0-F349-95DD-5B5395DC083A}" srcId="{0E85F4BE-67E4-094B-A9D7-6A8FE1AABB5C}" destId="{24A7AE48-1A6A-DC44-BD4A-8860D7C99400}" srcOrd="2" destOrd="0" parTransId="{19E987CC-D95A-E641-B53C-8803262EB907}" sibTransId="{AC4609C1-F385-C04D-B50F-5FE3678C78DA}"/>
    <dgm:cxn modelId="{25039BE9-6A87-CF45-B375-5F171D00D1A8}" type="presOf" srcId="{43BC9C57-2F78-714E-ADFB-2C47A68D1B0D}" destId="{B6B5D251-C841-BD4E-903B-67097D2CB003}" srcOrd="0" destOrd="0" presId="urn:microsoft.com/office/officeart/2005/8/layout/vList5"/>
    <dgm:cxn modelId="{314CBECB-6783-8646-8EE6-544A7A7C67ED}" srcId="{E90036BA-F2F5-F644-8116-333F87300D94}" destId="{32BB5B04-8892-5945-B269-76509597F3A4}" srcOrd="0" destOrd="0" parTransId="{AEF33B7C-12B5-6242-A87C-7ACEAC1F605A}" sibTransId="{091D1838-7AB8-BD40-971C-F82D8A256FA7}"/>
    <dgm:cxn modelId="{A6764308-7B60-EE4A-BF6C-E31344C382A2}" type="presOf" srcId="{F10D25A1-EDDA-4942-BA4F-0A0AE1D9626C}" destId="{0F860AFB-FF7E-714C-BED3-E103342EA01D}" srcOrd="0" destOrd="0" presId="urn:microsoft.com/office/officeart/2005/8/layout/vList5"/>
    <dgm:cxn modelId="{8EA93665-38F6-8444-8AFD-6C0D27F268DB}" type="presOf" srcId="{32BB5B04-8892-5945-B269-76509597F3A4}" destId="{DD5C145F-58C1-2945-9311-68675D2FC2F1}" srcOrd="0" destOrd="0" presId="urn:microsoft.com/office/officeart/2005/8/layout/vList5"/>
    <dgm:cxn modelId="{DD4054DF-5CBC-AD4B-91F7-704D42508185}" srcId="{E90036BA-F2F5-F644-8116-333F87300D94}" destId="{A1F11B2F-FBB6-C74E-AC17-896581E5325C}" srcOrd="1" destOrd="0" parTransId="{EB3E3B75-0132-0541-87A5-461DE0F45753}" sibTransId="{54A83959-6D44-8D46-870C-88E84DD02BEE}"/>
    <dgm:cxn modelId="{C6EB03C7-27AD-8043-96E1-C1C68DF6571A}" type="presOf" srcId="{0E85F4BE-67E4-094B-A9D7-6A8FE1AABB5C}" destId="{12D7428F-7100-B74D-A281-B209D41680FC}" srcOrd="0" destOrd="0" presId="urn:microsoft.com/office/officeart/2005/8/layout/vList5"/>
    <dgm:cxn modelId="{4CF9AE49-81BD-EE4B-8B41-33A679AC49E6}" type="presParOf" srcId="{52FC1AEF-B986-ED41-8466-4A16F8DB4246}" destId="{38D6E8A7-7201-3E46-B9FB-F7F7A1B13407}" srcOrd="0" destOrd="0" presId="urn:microsoft.com/office/officeart/2005/8/layout/vList5"/>
    <dgm:cxn modelId="{EDCAB256-F2EB-9F4D-8B48-A271DDD54537}" type="presParOf" srcId="{38D6E8A7-7201-3E46-B9FB-F7F7A1B13407}" destId="{DD5C145F-58C1-2945-9311-68675D2FC2F1}" srcOrd="0" destOrd="0" presId="urn:microsoft.com/office/officeart/2005/8/layout/vList5"/>
    <dgm:cxn modelId="{B1582D9B-C7F2-6B4C-9E99-45D804A4C3F0}" type="presParOf" srcId="{38D6E8A7-7201-3E46-B9FB-F7F7A1B13407}" destId="{0F860AFB-FF7E-714C-BED3-E103342EA01D}" srcOrd="1" destOrd="0" presId="urn:microsoft.com/office/officeart/2005/8/layout/vList5"/>
    <dgm:cxn modelId="{CD39D48D-6E68-F848-9507-E94E6C164700}" type="presParOf" srcId="{52FC1AEF-B986-ED41-8466-4A16F8DB4246}" destId="{F6CE5576-FB7D-6F41-AA5F-085960715EFB}" srcOrd="1" destOrd="0" presId="urn:microsoft.com/office/officeart/2005/8/layout/vList5"/>
    <dgm:cxn modelId="{1AB362EB-C2E4-B84A-AC09-5CB3F59003A1}" type="presParOf" srcId="{52FC1AEF-B986-ED41-8466-4A16F8DB4246}" destId="{23D79DAF-3650-E848-A615-3D2597D591D4}" srcOrd="2" destOrd="0" presId="urn:microsoft.com/office/officeart/2005/8/layout/vList5"/>
    <dgm:cxn modelId="{AE8F5E7B-ED1D-F648-9DD0-060977B79E48}" type="presParOf" srcId="{23D79DAF-3650-E848-A615-3D2597D591D4}" destId="{1170C4CC-5440-E14E-BAB6-145D5E278E44}" srcOrd="0" destOrd="0" presId="urn:microsoft.com/office/officeart/2005/8/layout/vList5"/>
    <dgm:cxn modelId="{1BB132A6-CF2A-6E41-9267-57251F730A6B}" type="presParOf" srcId="{23D79DAF-3650-E848-A615-3D2597D591D4}" destId="{B6B5D251-C841-BD4E-903B-67097D2CB003}" srcOrd="1" destOrd="0" presId="urn:microsoft.com/office/officeart/2005/8/layout/vList5"/>
    <dgm:cxn modelId="{5D10BF69-DE3A-5F48-AE2B-692D701418F1}" type="presParOf" srcId="{52FC1AEF-B986-ED41-8466-4A16F8DB4246}" destId="{11A4D929-2087-1746-8761-5685409EF8FD}" srcOrd="3" destOrd="0" presId="urn:microsoft.com/office/officeart/2005/8/layout/vList5"/>
    <dgm:cxn modelId="{CA868572-97E1-6E42-AD81-46F1DB9F1D16}" type="presParOf" srcId="{52FC1AEF-B986-ED41-8466-4A16F8DB4246}" destId="{22EE4D78-DD9B-3744-8F02-7DEB87DEFE68}" srcOrd="4" destOrd="0" presId="urn:microsoft.com/office/officeart/2005/8/layout/vList5"/>
    <dgm:cxn modelId="{2B2F6F65-C3BA-D548-B927-ED7769D76DBB}" type="presParOf" srcId="{22EE4D78-DD9B-3744-8F02-7DEB87DEFE68}" destId="{12D7428F-7100-B74D-A281-B209D41680FC}" srcOrd="0" destOrd="0" presId="urn:microsoft.com/office/officeart/2005/8/layout/vList5"/>
    <dgm:cxn modelId="{6F647EB9-71F8-9148-8C9D-ADA681255990}" type="presParOf" srcId="{22EE4D78-DD9B-3744-8F02-7DEB87DEFE68}" destId="{C0C25F3E-A056-9744-8211-AF4D727354C1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ED3EE950-17A3-774C-9251-700EF4D2F6D5}" type="doc">
      <dgm:prSet loTypeId="urn:microsoft.com/office/officeart/2005/8/layout/cycle2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2A7C734A-8519-0D4D-B155-4E381E49A13C}">
      <dgm:prSet phldrT="[Text]" custT="1"/>
      <dgm:spPr>
        <a:solidFill>
          <a:schemeClr val="accent1"/>
        </a:solidFill>
      </dgm:spPr>
      <dgm:t>
        <a:bodyPr/>
        <a:lstStyle/>
        <a:p>
          <a:r>
            <a:rPr lang="en-US" sz="1100" dirty="0" smtClean="0"/>
            <a:t>Introduction (Discussion)</a:t>
          </a:r>
          <a:endParaRPr lang="en-US" sz="1100" dirty="0"/>
        </a:p>
      </dgm:t>
    </dgm:pt>
    <dgm:pt modelId="{4397FBE9-FB21-054B-8FBD-B563C188E920}" type="parTrans" cxnId="{30E5DB1D-C9B1-6F43-B340-1C240DFFEA36}">
      <dgm:prSet/>
      <dgm:spPr/>
      <dgm:t>
        <a:bodyPr/>
        <a:lstStyle/>
        <a:p>
          <a:endParaRPr lang="en-US"/>
        </a:p>
      </dgm:t>
    </dgm:pt>
    <dgm:pt modelId="{9840BD3B-B310-3C45-B0B0-35D975A3A097}" type="sibTrans" cxnId="{30E5DB1D-C9B1-6F43-B340-1C240DFFEA36}">
      <dgm:prSet custT="1"/>
      <dgm:spPr/>
      <dgm:t>
        <a:bodyPr/>
        <a:lstStyle/>
        <a:p>
          <a:endParaRPr lang="en-US" sz="900"/>
        </a:p>
      </dgm:t>
    </dgm:pt>
    <dgm:pt modelId="{CF606AC0-0855-AC47-B089-2C81AF3CBD37}">
      <dgm:prSet phldrT="[Text]" custT="1"/>
      <dgm:spPr>
        <a:solidFill>
          <a:schemeClr val="accent1"/>
        </a:solidFill>
      </dgm:spPr>
      <dgm:t>
        <a:bodyPr/>
        <a:lstStyle/>
        <a:p>
          <a:r>
            <a:rPr lang="en-US" sz="1100" dirty="0" smtClean="0"/>
            <a:t>Gateway User  (Exercise)</a:t>
          </a:r>
          <a:endParaRPr lang="en-US" sz="1100" dirty="0"/>
        </a:p>
      </dgm:t>
    </dgm:pt>
    <dgm:pt modelId="{EF6902EB-B8A0-6E48-9158-9DA27D4E96D6}" type="parTrans" cxnId="{5B2AFE7D-97AC-E949-8580-DA80E19803B8}">
      <dgm:prSet/>
      <dgm:spPr/>
      <dgm:t>
        <a:bodyPr/>
        <a:lstStyle/>
        <a:p>
          <a:endParaRPr lang="en-US"/>
        </a:p>
      </dgm:t>
    </dgm:pt>
    <dgm:pt modelId="{7793FB60-E3F0-304F-AF68-14923266461D}" type="sibTrans" cxnId="{5B2AFE7D-97AC-E949-8580-DA80E19803B8}">
      <dgm:prSet custT="1"/>
      <dgm:spPr/>
      <dgm:t>
        <a:bodyPr/>
        <a:lstStyle/>
        <a:p>
          <a:endParaRPr lang="en-US" sz="900"/>
        </a:p>
      </dgm:t>
    </dgm:pt>
    <dgm:pt modelId="{0EFA63E7-D868-BD4F-9D77-E4EA848FE157}">
      <dgm:prSet phldrT="[Text]" custT="1"/>
      <dgm:spPr/>
      <dgm:t>
        <a:bodyPr/>
        <a:lstStyle/>
        <a:p>
          <a:r>
            <a:rPr lang="en-US" sz="1050" dirty="0" smtClean="0"/>
            <a:t>Gateway Administrator (Exercise)</a:t>
          </a:r>
          <a:endParaRPr lang="en-US" sz="1050" dirty="0"/>
        </a:p>
      </dgm:t>
    </dgm:pt>
    <dgm:pt modelId="{3D1D2B3C-83D6-654F-87C1-C67204EECADE}" type="parTrans" cxnId="{0598EACC-EF34-8843-B1E5-C93D66846F1F}">
      <dgm:prSet/>
      <dgm:spPr/>
      <dgm:t>
        <a:bodyPr/>
        <a:lstStyle/>
        <a:p>
          <a:endParaRPr lang="en-US"/>
        </a:p>
      </dgm:t>
    </dgm:pt>
    <dgm:pt modelId="{F0D10FA1-C3E9-4740-8F4F-EDD8BC43D085}" type="sibTrans" cxnId="{0598EACC-EF34-8843-B1E5-C93D66846F1F}">
      <dgm:prSet custT="1"/>
      <dgm:spPr/>
      <dgm:t>
        <a:bodyPr/>
        <a:lstStyle/>
        <a:p>
          <a:endParaRPr lang="en-US" sz="900"/>
        </a:p>
      </dgm:t>
    </dgm:pt>
    <dgm:pt modelId="{709768F9-323F-FE40-AF93-E73A1DA702C4}">
      <dgm:prSet phldrT="[Text]" custT="1"/>
      <dgm:spPr/>
      <dgm:t>
        <a:bodyPr/>
        <a:lstStyle/>
        <a:p>
          <a:r>
            <a:rPr lang="en-US" sz="1050" dirty="0" smtClean="0"/>
            <a:t>Build your own Gateway (Exercise)</a:t>
          </a:r>
          <a:endParaRPr lang="en-US" sz="1050" dirty="0"/>
        </a:p>
      </dgm:t>
    </dgm:pt>
    <dgm:pt modelId="{40B5011C-2BC1-0343-867A-10B04459A9E8}" type="parTrans" cxnId="{B3C8B77B-587C-C048-A76F-FCCCF37F3ADF}">
      <dgm:prSet/>
      <dgm:spPr/>
      <dgm:t>
        <a:bodyPr/>
        <a:lstStyle/>
        <a:p>
          <a:endParaRPr lang="en-US"/>
        </a:p>
      </dgm:t>
    </dgm:pt>
    <dgm:pt modelId="{839FA12A-5D12-9748-AD05-F0A553CA6D6C}" type="sibTrans" cxnId="{B3C8B77B-587C-C048-A76F-FCCCF37F3ADF}">
      <dgm:prSet custT="1"/>
      <dgm:spPr/>
      <dgm:t>
        <a:bodyPr/>
        <a:lstStyle/>
        <a:p>
          <a:endParaRPr lang="en-US" sz="900"/>
        </a:p>
      </dgm:t>
    </dgm:pt>
    <dgm:pt modelId="{6B785AE9-4A7A-D548-BFF0-CC43AB8A9C3C}">
      <dgm:prSet phldrT="[Text]" custT="1"/>
      <dgm:spPr/>
      <dgm:t>
        <a:bodyPr/>
        <a:lstStyle/>
        <a:p>
          <a:r>
            <a:rPr lang="en-US" sz="1050" dirty="0" smtClean="0"/>
            <a:t>Customize your Gateway (Demo &amp; Exercise)</a:t>
          </a:r>
          <a:endParaRPr lang="en-US" sz="1050" dirty="0"/>
        </a:p>
      </dgm:t>
    </dgm:pt>
    <dgm:pt modelId="{FD2E09A7-E7A4-BD49-9F42-2BCBC59E4ADF}" type="parTrans" cxnId="{29C1CF76-F609-9040-A719-8CEB701B7E71}">
      <dgm:prSet/>
      <dgm:spPr/>
      <dgm:t>
        <a:bodyPr/>
        <a:lstStyle/>
        <a:p>
          <a:endParaRPr lang="en-US"/>
        </a:p>
      </dgm:t>
    </dgm:pt>
    <dgm:pt modelId="{309C7CAC-8221-0E4A-AED6-CFBA2B037800}" type="sibTrans" cxnId="{29C1CF76-F609-9040-A719-8CEB701B7E71}">
      <dgm:prSet custT="1"/>
      <dgm:spPr/>
      <dgm:t>
        <a:bodyPr/>
        <a:lstStyle/>
        <a:p>
          <a:endParaRPr lang="en-US" sz="900"/>
        </a:p>
      </dgm:t>
    </dgm:pt>
    <dgm:pt modelId="{EA947D3E-70F5-2443-9ED9-B99DCE9BAFD9}">
      <dgm:prSet custT="1"/>
      <dgm:spPr/>
      <dgm:t>
        <a:bodyPr/>
        <a:lstStyle/>
        <a:p>
          <a:r>
            <a:rPr lang="en-US" sz="1050" dirty="0" smtClean="0"/>
            <a:t>Advance Capabilities (Demo &amp; Presentation)</a:t>
          </a:r>
          <a:endParaRPr lang="en-US" sz="1050" dirty="0"/>
        </a:p>
      </dgm:t>
    </dgm:pt>
    <dgm:pt modelId="{658B955F-BF32-B149-AABF-B9DECF1D51F9}" type="parTrans" cxnId="{E18E8E8B-776E-7C40-8A05-148243153A1D}">
      <dgm:prSet/>
      <dgm:spPr/>
      <dgm:t>
        <a:bodyPr/>
        <a:lstStyle/>
        <a:p>
          <a:endParaRPr lang="en-US"/>
        </a:p>
      </dgm:t>
    </dgm:pt>
    <dgm:pt modelId="{D1242E3D-F4DE-7442-B17E-FF4510D9DAD2}" type="sibTrans" cxnId="{E18E8E8B-776E-7C40-8A05-148243153A1D}">
      <dgm:prSet custT="1"/>
      <dgm:spPr/>
      <dgm:t>
        <a:bodyPr/>
        <a:lstStyle/>
        <a:p>
          <a:endParaRPr lang="en-US" sz="900"/>
        </a:p>
      </dgm:t>
    </dgm:pt>
    <dgm:pt modelId="{79E57020-4199-1347-9E57-5856D76D064C}">
      <dgm:prSet custT="1"/>
      <dgm:spPr>
        <a:solidFill>
          <a:schemeClr val="accent2"/>
        </a:solidFill>
      </dgm:spPr>
      <dgm:t>
        <a:bodyPr/>
        <a:lstStyle/>
        <a:p>
          <a:r>
            <a:rPr lang="en-US" sz="1100" dirty="0" smtClean="0"/>
            <a:t>Participant Next Steps (Discussion)</a:t>
          </a:r>
          <a:endParaRPr lang="en-US" sz="1100" dirty="0"/>
        </a:p>
      </dgm:t>
    </dgm:pt>
    <dgm:pt modelId="{D8514E8C-C767-A44A-9A29-B565C49FBA62}" type="parTrans" cxnId="{009ECD8C-1CEB-AA4C-B141-F88A66308F51}">
      <dgm:prSet/>
      <dgm:spPr/>
      <dgm:t>
        <a:bodyPr/>
        <a:lstStyle/>
        <a:p>
          <a:endParaRPr lang="en-US"/>
        </a:p>
      </dgm:t>
    </dgm:pt>
    <dgm:pt modelId="{D9DC5ABE-60BD-9643-A6F4-960B60DFCAC0}" type="sibTrans" cxnId="{009ECD8C-1CEB-AA4C-B141-F88A66308F51}">
      <dgm:prSet custT="1"/>
      <dgm:spPr/>
      <dgm:t>
        <a:bodyPr/>
        <a:lstStyle/>
        <a:p>
          <a:endParaRPr lang="en-US" sz="900"/>
        </a:p>
      </dgm:t>
    </dgm:pt>
    <dgm:pt modelId="{0B16C885-2A9C-6B4D-AB52-7FA639D46551}" type="pres">
      <dgm:prSet presAssocID="{ED3EE950-17A3-774C-9251-700EF4D2F6D5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6C2266B4-348A-8A4A-BD62-8F0A41F88122}" type="pres">
      <dgm:prSet presAssocID="{2A7C734A-8519-0D4D-B155-4E381E49A13C}" presName="node" presStyleLbl="node1" presStyleIdx="0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084FABF-689D-9B40-8132-84CAC8FF92C0}" type="pres">
      <dgm:prSet presAssocID="{9840BD3B-B310-3C45-B0B0-35D975A3A097}" presName="sibTrans" presStyleLbl="sibTrans2D1" presStyleIdx="0" presStyleCnt="7"/>
      <dgm:spPr/>
      <dgm:t>
        <a:bodyPr/>
        <a:lstStyle/>
        <a:p>
          <a:endParaRPr lang="en-US"/>
        </a:p>
      </dgm:t>
    </dgm:pt>
    <dgm:pt modelId="{5AA0A397-18B8-DB4A-B39E-2F070A7077F7}" type="pres">
      <dgm:prSet presAssocID="{9840BD3B-B310-3C45-B0B0-35D975A3A097}" presName="connectorText" presStyleLbl="sibTrans2D1" presStyleIdx="0" presStyleCnt="7"/>
      <dgm:spPr/>
      <dgm:t>
        <a:bodyPr/>
        <a:lstStyle/>
        <a:p>
          <a:endParaRPr lang="en-US"/>
        </a:p>
      </dgm:t>
    </dgm:pt>
    <dgm:pt modelId="{9677327A-A5D9-E045-BDEA-8D37D1A77922}" type="pres">
      <dgm:prSet presAssocID="{CF606AC0-0855-AC47-B089-2C81AF3CBD37}" presName="node" presStyleLbl="node1" presStyleIdx="1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A1083EA-F124-F54B-B322-A2A4AEC77F08}" type="pres">
      <dgm:prSet presAssocID="{7793FB60-E3F0-304F-AF68-14923266461D}" presName="sibTrans" presStyleLbl="sibTrans2D1" presStyleIdx="1" presStyleCnt="7"/>
      <dgm:spPr/>
      <dgm:t>
        <a:bodyPr/>
        <a:lstStyle/>
        <a:p>
          <a:endParaRPr lang="en-US"/>
        </a:p>
      </dgm:t>
    </dgm:pt>
    <dgm:pt modelId="{4FA42AC0-AE06-3D41-8549-F34FCFAD02D2}" type="pres">
      <dgm:prSet presAssocID="{7793FB60-E3F0-304F-AF68-14923266461D}" presName="connectorText" presStyleLbl="sibTrans2D1" presStyleIdx="1" presStyleCnt="7"/>
      <dgm:spPr/>
      <dgm:t>
        <a:bodyPr/>
        <a:lstStyle/>
        <a:p>
          <a:endParaRPr lang="en-US"/>
        </a:p>
      </dgm:t>
    </dgm:pt>
    <dgm:pt modelId="{53980F84-1CA8-094B-B08C-D0DF2056675A}" type="pres">
      <dgm:prSet presAssocID="{0EFA63E7-D868-BD4F-9D77-E4EA848FE157}" presName="node" presStyleLbl="node1" presStyleIdx="2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B483F78-DA67-1848-AF3F-468B6E18E562}" type="pres">
      <dgm:prSet presAssocID="{F0D10FA1-C3E9-4740-8F4F-EDD8BC43D085}" presName="sibTrans" presStyleLbl="sibTrans2D1" presStyleIdx="2" presStyleCnt="7"/>
      <dgm:spPr/>
      <dgm:t>
        <a:bodyPr/>
        <a:lstStyle/>
        <a:p>
          <a:endParaRPr lang="en-US"/>
        </a:p>
      </dgm:t>
    </dgm:pt>
    <dgm:pt modelId="{F042CE46-BAB6-B74C-9606-2B5803AED13D}" type="pres">
      <dgm:prSet presAssocID="{F0D10FA1-C3E9-4740-8F4F-EDD8BC43D085}" presName="connectorText" presStyleLbl="sibTrans2D1" presStyleIdx="2" presStyleCnt="7"/>
      <dgm:spPr/>
      <dgm:t>
        <a:bodyPr/>
        <a:lstStyle/>
        <a:p>
          <a:endParaRPr lang="en-US"/>
        </a:p>
      </dgm:t>
    </dgm:pt>
    <dgm:pt modelId="{A2F49482-F30E-B745-97E0-0B89C08743E6}" type="pres">
      <dgm:prSet presAssocID="{709768F9-323F-FE40-AF93-E73A1DA702C4}" presName="node" presStyleLbl="node1" presStyleIdx="3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08BED15-1A28-4D4E-BC9C-ADF55B92EE19}" type="pres">
      <dgm:prSet presAssocID="{839FA12A-5D12-9748-AD05-F0A553CA6D6C}" presName="sibTrans" presStyleLbl="sibTrans2D1" presStyleIdx="3" presStyleCnt="7"/>
      <dgm:spPr/>
      <dgm:t>
        <a:bodyPr/>
        <a:lstStyle/>
        <a:p>
          <a:endParaRPr lang="en-US"/>
        </a:p>
      </dgm:t>
    </dgm:pt>
    <dgm:pt modelId="{7362BB57-BAAC-E849-A99B-4E26B5A2CBA8}" type="pres">
      <dgm:prSet presAssocID="{839FA12A-5D12-9748-AD05-F0A553CA6D6C}" presName="connectorText" presStyleLbl="sibTrans2D1" presStyleIdx="3" presStyleCnt="7"/>
      <dgm:spPr/>
      <dgm:t>
        <a:bodyPr/>
        <a:lstStyle/>
        <a:p>
          <a:endParaRPr lang="en-US"/>
        </a:p>
      </dgm:t>
    </dgm:pt>
    <dgm:pt modelId="{46309A95-3462-704A-8E97-128459BE4DB7}" type="pres">
      <dgm:prSet presAssocID="{6B785AE9-4A7A-D548-BFF0-CC43AB8A9C3C}" presName="node" presStyleLbl="node1" presStyleIdx="4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E35F121-2B58-9148-BC43-D0D866AA87ED}" type="pres">
      <dgm:prSet presAssocID="{309C7CAC-8221-0E4A-AED6-CFBA2B037800}" presName="sibTrans" presStyleLbl="sibTrans2D1" presStyleIdx="4" presStyleCnt="7"/>
      <dgm:spPr/>
      <dgm:t>
        <a:bodyPr/>
        <a:lstStyle/>
        <a:p>
          <a:endParaRPr lang="en-US"/>
        </a:p>
      </dgm:t>
    </dgm:pt>
    <dgm:pt modelId="{06833BE9-EB52-CC47-94C7-D6007F079C04}" type="pres">
      <dgm:prSet presAssocID="{309C7CAC-8221-0E4A-AED6-CFBA2B037800}" presName="connectorText" presStyleLbl="sibTrans2D1" presStyleIdx="4" presStyleCnt="7"/>
      <dgm:spPr/>
      <dgm:t>
        <a:bodyPr/>
        <a:lstStyle/>
        <a:p>
          <a:endParaRPr lang="en-US"/>
        </a:p>
      </dgm:t>
    </dgm:pt>
    <dgm:pt modelId="{A9686E7A-98DE-3441-A453-25F0CE64A2E9}" type="pres">
      <dgm:prSet presAssocID="{EA947D3E-70F5-2443-9ED9-B99DCE9BAFD9}" presName="node" presStyleLbl="node1" presStyleIdx="5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31F37D7-BA1A-F846-AC61-FABB591CBE21}" type="pres">
      <dgm:prSet presAssocID="{D1242E3D-F4DE-7442-B17E-FF4510D9DAD2}" presName="sibTrans" presStyleLbl="sibTrans2D1" presStyleIdx="5" presStyleCnt="7"/>
      <dgm:spPr/>
      <dgm:t>
        <a:bodyPr/>
        <a:lstStyle/>
        <a:p>
          <a:endParaRPr lang="en-US"/>
        </a:p>
      </dgm:t>
    </dgm:pt>
    <dgm:pt modelId="{15396532-2DC9-0147-BE5D-0D2A42DD4AC9}" type="pres">
      <dgm:prSet presAssocID="{D1242E3D-F4DE-7442-B17E-FF4510D9DAD2}" presName="connectorText" presStyleLbl="sibTrans2D1" presStyleIdx="5" presStyleCnt="7"/>
      <dgm:spPr/>
      <dgm:t>
        <a:bodyPr/>
        <a:lstStyle/>
        <a:p>
          <a:endParaRPr lang="en-US"/>
        </a:p>
      </dgm:t>
    </dgm:pt>
    <dgm:pt modelId="{7A2322C5-EB01-4949-B94A-325C44897C50}" type="pres">
      <dgm:prSet presAssocID="{79E57020-4199-1347-9E57-5856D76D064C}" presName="node" presStyleLbl="node1" presStyleIdx="6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E0E53FE-6F38-194C-A17E-704BB764883D}" type="pres">
      <dgm:prSet presAssocID="{D9DC5ABE-60BD-9643-A6F4-960B60DFCAC0}" presName="sibTrans" presStyleLbl="sibTrans2D1" presStyleIdx="6" presStyleCnt="7"/>
      <dgm:spPr/>
      <dgm:t>
        <a:bodyPr/>
        <a:lstStyle/>
        <a:p>
          <a:endParaRPr lang="en-US"/>
        </a:p>
      </dgm:t>
    </dgm:pt>
    <dgm:pt modelId="{3E3EA661-FFE9-234B-8F8B-2CCD5C4A44F7}" type="pres">
      <dgm:prSet presAssocID="{D9DC5ABE-60BD-9643-A6F4-960B60DFCAC0}" presName="connectorText" presStyleLbl="sibTrans2D1" presStyleIdx="6" presStyleCnt="7"/>
      <dgm:spPr/>
      <dgm:t>
        <a:bodyPr/>
        <a:lstStyle/>
        <a:p>
          <a:endParaRPr lang="en-US"/>
        </a:p>
      </dgm:t>
    </dgm:pt>
  </dgm:ptLst>
  <dgm:cxnLst>
    <dgm:cxn modelId="{C3FDC036-4BF8-3E48-86BC-40EC2703375F}" type="presOf" srcId="{EA947D3E-70F5-2443-9ED9-B99DCE9BAFD9}" destId="{A9686E7A-98DE-3441-A453-25F0CE64A2E9}" srcOrd="0" destOrd="0" presId="urn:microsoft.com/office/officeart/2005/8/layout/cycle2"/>
    <dgm:cxn modelId="{F4B76084-5BC6-7845-AD98-BE0DFCD4D0BF}" type="presOf" srcId="{CF606AC0-0855-AC47-B089-2C81AF3CBD37}" destId="{9677327A-A5D9-E045-BDEA-8D37D1A77922}" srcOrd="0" destOrd="0" presId="urn:microsoft.com/office/officeart/2005/8/layout/cycle2"/>
    <dgm:cxn modelId="{0598EACC-EF34-8843-B1E5-C93D66846F1F}" srcId="{ED3EE950-17A3-774C-9251-700EF4D2F6D5}" destId="{0EFA63E7-D868-BD4F-9D77-E4EA848FE157}" srcOrd="2" destOrd="0" parTransId="{3D1D2B3C-83D6-654F-87C1-C67204EECADE}" sibTransId="{F0D10FA1-C3E9-4740-8F4F-EDD8BC43D085}"/>
    <dgm:cxn modelId="{F4232BA0-F69E-5B40-B9C0-FABA4C4A53AF}" type="presOf" srcId="{F0D10FA1-C3E9-4740-8F4F-EDD8BC43D085}" destId="{F042CE46-BAB6-B74C-9606-2B5803AED13D}" srcOrd="1" destOrd="0" presId="urn:microsoft.com/office/officeart/2005/8/layout/cycle2"/>
    <dgm:cxn modelId="{312E6BA6-906F-8E40-9BDC-AFF9C26CEF78}" type="presOf" srcId="{7793FB60-E3F0-304F-AF68-14923266461D}" destId="{2A1083EA-F124-F54B-B322-A2A4AEC77F08}" srcOrd="0" destOrd="0" presId="urn:microsoft.com/office/officeart/2005/8/layout/cycle2"/>
    <dgm:cxn modelId="{AB206E20-5499-6B42-BD88-0FE2BDAFCEC0}" type="presOf" srcId="{0EFA63E7-D868-BD4F-9D77-E4EA848FE157}" destId="{53980F84-1CA8-094B-B08C-D0DF2056675A}" srcOrd="0" destOrd="0" presId="urn:microsoft.com/office/officeart/2005/8/layout/cycle2"/>
    <dgm:cxn modelId="{43A37911-0258-BD46-9E25-2F710AF0C41C}" type="presOf" srcId="{9840BD3B-B310-3C45-B0B0-35D975A3A097}" destId="{0084FABF-689D-9B40-8132-84CAC8FF92C0}" srcOrd="0" destOrd="0" presId="urn:microsoft.com/office/officeart/2005/8/layout/cycle2"/>
    <dgm:cxn modelId="{5F122799-4385-1944-A87C-0556E60B8DAD}" type="presOf" srcId="{709768F9-323F-FE40-AF93-E73A1DA702C4}" destId="{A2F49482-F30E-B745-97E0-0B89C08743E6}" srcOrd="0" destOrd="0" presId="urn:microsoft.com/office/officeart/2005/8/layout/cycle2"/>
    <dgm:cxn modelId="{634D00DB-B2DC-5944-82A1-5157A173F54E}" type="presOf" srcId="{839FA12A-5D12-9748-AD05-F0A553CA6D6C}" destId="{7362BB57-BAAC-E849-A99B-4E26B5A2CBA8}" srcOrd="1" destOrd="0" presId="urn:microsoft.com/office/officeart/2005/8/layout/cycle2"/>
    <dgm:cxn modelId="{B3C8B77B-587C-C048-A76F-FCCCF37F3ADF}" srcId="{ED3EE950-17A3-774C-9251-700EF4D2F6D5}" destId="{709768F9-323F-FE40-AF93-E73A1DA702C4}" srcOrd="3" destOrd="0" parTransId="{40B5011C-2BC1-0343-867A-10B04459A9E8}" sibTransId="{839FA12A-5D12-9748-AD05-F0A553CA6D6C}"/>
    <dgm:cxn modelId="{30E38858-1790-2241-9FE5-ACE61CFB5495}" type="presOf" srcId="{7793FB60-E3F0-304F-AF68-14923266461D}" destId="{4FA42AC0-AE06-3D41-8549-F34FCFAD02D2}" srcOrd="1" destOrd="0" presId="urn:microsoft.com/office/officeart/2005/8/layout/cycle2"/>
    <dgm:cxn modelId="{11A7D75B-B391-FE41-8C24-CCB3ECFDE6ED}" type="presOf" srcId="{2A7C734A-8519-0D4D-B155-4E381E49A13C}" destId="{6C2266B4-348A-8A4A-BD62-8F0A41F88122}" srcOrd="0" destOrd="0" presId="urn:microsoft.com/office/officeart/2005/8/layout/cycle2"/>
    <dgm:cxn modelId="{6D2B66C9-59B9-D84B-8089-8005837CF022}" type="presOf" srcId="{6B785AE9-4A7A-D548-BFF0-CC43AB8A9C3C}" destId="{46309A95-3462-704A-8E97-128459BE4DB7}" srcOrd="0" destOrd="0" presId="urn:microsoft.com/office/officeart/2005/8/layout/cycle2"/>
    <dgm:cxn modelId="{E6C02813-ECEC-5545-96F6-103ADFB49AF4}" type="presOf" srcId="{D9DC5ABE-60BD-9643-A6F4-960B60DFCAC0}" destId="{8E0E53FE-6F38-194C-A17E-704BB764883D}" srcOrd="0" destOrd="0" presId="urn:microsoft.com/office/officeart/2005/8/layout/cycle2"/>
    <dgm:cxn modelId="{CADEB995-A726-2C42-AD32-BABA56637621}" type="presOf" srcId="{309C7CAC-8221-0E4A-AED6-CFBA2B037800}" destId="{06833BE9-EB52-CC47-94C7-D6007F079C04}" srcOrd="1" destOrd="0" presId="urn:microsoft.com/office/officeart/2005/8/layout/cycle2"/>
    <dgm:cxn modelId="{63CA9309-9026-F947-A98D-72A31EACE10C}" type="presOf" srcId="{D9DC5ABE-60BD-9643-A6F4-960B60DFCAC0}" destId="{3E3EA661-FFE9-234B-8F8B-2CCD5C4A44F7}" srcOrd="1" destOrd="0" presId="urn:microsoft.com/office/officeart/2005/8/layout/cycle2"/>
    <dgm:cxn modelId="{E1E3B267-8F49-F84E-82B6-B0764E9F4C71}" type="presOf" srcId="{839FA12A-5D12-9748-AD05-F0A553CA6D6C}" destId="{008BED15-1A28-4D4E-BC9C-ADF55B92EE19}" srcOrd="0" destOrd="0" presId="urn:microsoft.com/office/officeart/2005/8/layout/cycle2"/>
    <dgm:cxn modelId="{A3CE0B09-0623-4741-94FF-83881F9EF972}" type="presOf" srcId="{D1242E3D-F4DE-7442-B17E-FF4510D9DAD2}" destId="{15396532-2DC9-0147-BE5D-0D2A42DD4AC9}" srcOrd="1" destOrd="0" presId="urn:microsoft.com/office/officeart/2005/8/layout/cycle2"/>
    <dgm:cxn modelId="{178DFCEA-3304-C341-A44D-ACDC5151AE0B}" type="presOf" srcId="{F0D10FA1-C3E9-4740-8F4F-EDD8BC43D085}" destId="{FB483F78-DA67-1848-AF3F-468B6E18E562}" srcOrd="0" destOrd="0" presId="urn:microsoft.com/office/officeart/2005/8/layout/cycle2"/>
    <dgm:cxn modelId="{66EEE7F0-2655-3444-9FE6-A0FFA45802C7}" type="presOf" srcId="{ED3EE950-17A3-774C-9251-700EF4D2F6D5}" destId="{0B16C885-2A9C-6B4D-AB52-7FA639D46551}" srcOrd="0" destOrd="0" presId="urn:microsoft.com/office/officeart/2005/8/layout/cycle2"/>
    <dgm:cxn modelId="{29C1CF76-F609-9040-A719-8CEB701B7E71}" srcId="{ED3EE950-17A3-774C-9251-700EF4D2F6D5}" destId="{6B785AE9-4A7A-D548-BFF0-CC43AB8A9C3C}" srcOrd="4" destOrd="0" parTransId="{FD2E09A7-E7A4-BD49-9F42-2BCBC59E4ADF}" sibTransId="{309C7CAC-8221-0E4A-AED6-CFBA2B037800}"/>
    <dgm:cxn modelId="{5B2AFE7D-97AC-E949-8580-DA80E19803B8}" srcId="{ED3EE950-17A3-774C-9251-700EF4D2F6D5}" destId="{CF606AC0-0855-AC47-B089-2C81AF3CBD37}" srcOrd="1" destOrd="0" parTransId="{EF6902EB-B8A0-6E48-9158-9DA27D4E96D6}" sibTransId="{7793FB60-E3F0-304F-AF68-14923266461D}"/>
    <dgm:cxn modelId="{E18E8E8B-776E-7C40-8A05-148243153A1D}" srcId="{ED3EE950-17A3-774C-9251-700EF4D2F6D5}" destId="{EA947D3E-70F5-2443-9ED9-B99DCE9BAFD9}" srcOrd="5" destOrd="0" parTransId="{658B955F-BF32-B149-AABF-B9DECF1D51F9}" sibTransId="{D1242E3D-F4DE-7442-B17E-FF4510D9DAD2}"/>
    <dgm:cxn modelId="{009ECD8C-1CEB-AA4C-B141-F88A66308F51}" srcId="{ED3EE950-17A3-774C-9251-700EF4D2F6D5}" destId="{79E57020-4199-1347-9E57-5856D76D064C}" srcOrd="6" destOrd="0" parTransId="{D8514E8C-C767-A44A-9A29-B565C49FBA62}" sibTransId="{D9DC5ABE-60BD-9643-A6F4-960B60DFCAC0}"/>
    <dgm:cxn modelId="{A51F07B0-3248-3649-806D-54E6EA8495A1}" type="presOf" srcId="{D1242E3D-F4DE-7442-B17E-FF4510D9DAD2}" destId="{C31F37D7-BA1A-F846-AC61-FABB591CBE21}" srcOrd="0" destOrd="0" presId="urn:microsoft.com/office/officeart/2005/8/layout/cycle2"/>
    <dgm:cxn modelId="{A344723C-02BB-6040-AC6F-724043BAB7AF}" type="presOf" srcId="{9840BD3B-B310-3C45-B0B0-35D975A3A097}" destId="{5AA0A397-18B8-DB4A-B39E-2F070A7077F7}" srcOrd="1" destOrd="0" presId="urn:microsoft.com/office/officeart/2005/8/layout/cycle2"/>
    <dgm:cxn modelId="{30E5DB1D-C9B1-6F43-B340-1C240DFFEA36}" srcId="{ED3EE950-17A3-774C-9251-700EF4D2F6D5}" destId="{2A7C734A-8519-0D4D-B155-4E381E49A13C}" srcOrd="0" destOrd="0" parTransId="{4397FBE9-FB21-054B-8FBD-B563C188E920}" sibTransId="{9840BD3B-B310-3C45-B0B0-35D975A3A097}"/>
    <dgm:cxn modelId="{F7CA8ADA-C4A7-AA4C-96AA-BE6DC04501DC}" type="presOf" srcId="{79E57020-4199-1347-9E57-5856D76D064C}" destId="{7A2322C5-EB01-4949-B94A-325C44897C50}" srcOrd="0" destOrd="0" presId="urn:microsoft.com/office/officeart/2005/8/layout/cycle2"/>
    <dgm:cxn modelId="{A406DB4F-C3B8-D44A-A3A0-6ABF524D914C}" type="presOf" srcId="{309C7CAC-8221-0E4A-AED6-CFBA2B037800}" destId="{3E35F121-2B58-9148-BC43-D0D866AA87ED}" srcOrd="0" destOrd="0" presId="urn:microsoft.com/office/officeart/2005/8/layout/cycle2"/>
    <dgm:cxn modelId="{05DC34FF-8BFE-D94E-8891-F92011958941}" type="presParOf" srcId="{0B16C885-2A9C-6B4D-AB52-7FA639D46551}" destId="{6C2266B4-348A-8A4A-BD62-8F0A41F88122}" srcOrd="0" destOrd="0" presId="urn:microsoft.com/office/officeart/2005/8/layout/cycle2"/>
    <dgm:cxn modelId="{70714E4D-5CE1-8B43-A136-30E6C245D9F1}" type="presParOf" srcId="{0B16C885-2A9C-6B4D-AB52-7FA639D46551}" destId="{0084FABF-689D-9B40-8132-84CAC8FF92C0}" srcOrd="1" destOrd="0" presId="urn:microsoft.com/office/officeart/2005/8/layout/cycle2"/>
    <dgm:cxn modelId="{CE8DDE49-7284-9E4A-8DB2-41AC9F026E60}" type="presParOf" srcId="{0084FABF-689D-9B40-8132-84CAC8FF92C0}" destId="{5AA0A397-18B8-DB4A-B39E-2F070A7077F7}" srcOrd="0" destOrd="0" presId="urn:microsoft.com/office/officeart/2005/8/layout/cycle2"/>
    <dgm:cxn modelId="{BD60270D-DA1E-3B4F-B93D-CE64E026E414}" type="presParOf" srcId="{0B16C885-2A9C-6B4D-AB52-7FA639D46551}" destId="{9677327A-A5D9-E045-BDEA-8D37D1A77922}" srcOrd="2" destOrd="0" presId="urn:microsoft.com/office/officeart/2005/8/layout/cycle2"/>
    <dgm:cxn modelId="{A3DD2800-5A26-A24E-A7BE-49CFC307CF04}" type="presParOf" srcId="{0B16C885-2A9C-6B4D-AB52-7FA639D46551}" destId="{2A1083EA-F124-F54B-B322-A2A4AEC77F08}" srcOrd="3" destOrd="0" presId="urn:microsoft.com/office/officeart/2005/8/layout/cycle2"/>
    <dgm:cxn modelId="{EC2CF3F6-A9DF-054D-A452-BA124270EE1B}" type="presParOf" srcId="{2A1083EA-F124-F54B-B322-A2A4AEC77F08}" destId="{4FA42AC0-AE06-3D41-8549-F34FCFAD02D2}" srcOrd="0" destOrd="0" presId="urn:microsoft.com/office/officeart/2005/8/layout/cycle2"/>
    <dgm:cxn modelId="{A0C3F750-E482-6543-A3AB-044A49EA32BC}" type="presParOf" srcId="{0B16C885-2A9C-6B4D-AB52-7FA639D46551}" destId="{53980F84-1CA8-094B-B08C-D0DF2056675A}" srcOrd="4" destOrd="0" presId="urn:microsoft.com/office/officeart/2005/8/layout/cycle2"/>
    <dgm:cxn modelId="{777B9F49-04AE-7D4B-86E8-CD5449A86908}" type="presParOf" srcId="{0B16C885-2A9C-6B4D-AB52-7FA639D46551}" destId="{FB483F78-DA67-1848-AF3F-468B6E18E562}" srcOrd="5" destOrd="0" presId="urn:microsoft.com/office/officeart/2005/8/layout/cycle2"/>
    <dgm:cxn modelId="{CC5C6B00-BD09-5546-B5CA-5E14A7AFB82B}" type="presParOf" srcId="{FB483F78-DA67-1848-AF3F-468B6E18E562}" destId="{F042CE46-BAB6-B74C-9606-2B5803AED13D}" srcOrd="0" destOrd="0" presId="urn:microsoft.com/office/officeart/2005/8/layout/cycle2"/>
    <dgm:cxn modelId="{D250DD8C-89A7-B54F-A8A2-A8BE2411367C}" type="presParOf" srcId="{0B16C885-2A9C-6B4D-AB52-7FA639D46551}" destId="{A2F49482-F30E-B745-97E0-0B89C08743E6}" srcOrd="6" destOrd="0" presId="urn:microsoft.com/office/officeart/2005/8/layout/cycle2"/>
    <dgm:cxn modelId="{A4B576AD-D1E3-2E46-98F0-28D07502C12E}" type="presParOf" srcId="{0B16C885-2A9C-6B4D-AB52-7FA639D46551}" destId="{008BED15-1A28-4D4E-BC9C-ADF55B92EE19}" srcOrd="7" destOrd="0" presId="urn:microsoft.com/office/officeart/2005/8/layout/cycle2"/>
    <dgm:cxn modelId="{F29FE1E9-961E-0645-A14D-6E51FE00D00F}" type="presParOf" srcId="{008BED15-1A28-4D4E-BC9C-ADF55B92EE19}" destId="{7362BB57-BAAC-E849-A99B-4E26B5A2CBA8}" srcOrd="0" destOrd="0" presId="urn:microsoft.com/office/officeart/2005/8/layout/cycle2"/>
    <dgm:cxn modelId="{A7ED4C2B-7264-F04F-92E1-09F362CA5DF9}" type="presParOf" srcId="{0B16C885-2A9C-6B4D-AB52-7FA639D46551}" destId="{46309A95-3462-704A-8E97-128459BE4DB7}" srcOrd="8" destOrd="0" presId="urn:microsoft.com/office/officeart/2005/8/layout/cycle2"/>
    <dgm:cxn modelId="{E1916D4E-8729-B541-860B-6213E29ED40E}" type="presParOf" srcId="{0B16C885-2A9C-6B4D-AB52-7FA639D46551}" destId="{3E35F121-2B58-9148-BC43-D0D866AA87ED}" srcOrd="9" destOrd="0" presId="urn:microsoft.com/office/officeart/2005/8/layout/cycle2"/>
    <dgm:cxn modelId="{65152240-8214-7B43-8573-6E6D541672BB}" type="presParOf" srcId="{3E35F121-2B58-9148-BC43-D0D866AA87ED}" destId="{06833BE9-EB52-CC47-94C7-D6007F079C04}" srcOrd="0" destOrd="0" presId="urn:microsoft.com/office/officeart/2005/8/layout/cycle2"/>
    <dgm:cxn modelId="{4E0A2244-0415-8E49-BF37-BB88E0DE06A3}" type="presParOf" srcId="{0B16C885-2A9C-6B4D-AB52-7FA639D46551}" destId="{A9686E7A-98DE-3441-A453-25F0CE64A2E9}" srcOrd="10" destOrd="0" presId="urn:microsoft.com/office/officeart/2005/8/layout/cycle2"/>
    <dgm:cxn modelId="{FD8EA398-2201-0A44-874C-88E9E9FEC28C}" type="presParOf" srcId="{0B16C885-2A9C-6B4D-AB52-7FA639D46551}" destId="{C31F37D7-BA1A-F846-AC61-FABB591CBE21}" srcOrd="11" destOrd="0" presId="urn:microsoft.com/office/officeart/2005/8/layout/cycle2"/>
    <dgm:cxn modelId="{D279EF94-9102-B542-A77F-7D6801A29452}" type="presParOf" srcId="{C31F37D7-BA1A-F846-AC61-FABB591CBE21}" destId="{15396532-2DC9-0147-BE5D-0D2A42DD4AC9}" srcOrd="0" destOrd="0" presId="urn:microsoft.com/office/officeart/2005/8/layout/cycle2"/>
    <dgm:cxn modelId="{AE2915F2-0634-F149-8D1F-6614B8286500}" type="presParOf" srcId="{0B16C885-2A9C-6B4D-AB52-7FA639D46551}" destId="{7A2322C5-EB01-4949-B94A-325C44897C50}" srcOrd="12" destOrd="0" presId="urn:microsoft.com/office/officeart/2005/8/layout/cycle2"/>
    <dgm:cxn modelId="{6D695C26-CB12-0742-96E8-581AA69B0CD1}" type="presParOf" srcId="{0B16C885-2A9C-6B4D-AB52-7FA639D46551}" destId="{8E0E53FE-6F38-194C-A17E-704BB764883D}" srcOrd="13" destOrd="0" presId="urn:microsoft.com/office/officeart/2005/8/layout/cycle2"/>
    <dgm:cxn modelId="{DFC7C4FA-1416-414C-A959-AAEA958F3EDB}" type="presParOf" srcId="{8E0E53FE-6F38-194C-A17E-704BB764883D}" destId="{3E3EA661-FFE9-234B-8F8B-2CCD5C4A44F7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78D6724-FF7A-0A4A-ACC0-7A0755FC279A}">
      <dsp:nvSpPr>
        <dsp:cNvPr id="0" name=""/>
        <dsp:cNvSpPr/>
      </dsp:nvSpPr>
      <dsp:spPr>
        <a:xfrm>
          <a:off x="788669" y="0"/>
          <a:ext cx="8938259" cy="4351338"/>
        </a:xfrm>
        <a:prstGeom prst="rightArrow">
          <a:avLst/>
        </a:prstGeom>
        <a:solidFill>
          <a:schemeClr val="accent5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CBFD82B-F44D-6C48-A481-501430461760}">
      <dsp:nvSpPr>
        <dsp:cNvPr id="0" name=""/>
        <dsp:cNvSpPr/>
      </dsp:nvSpPr>
      <dsp:spPr>
        <a:xfrm>
          <a:off x="5262" y="1305401"/>
          <a:ext cx="2531342" cy="1740535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b="0" i="0" kern="1200" smtClean="0"/>
            <a:t>Apache Airavata capabilities</a:t>
          </a:r>
          <a:endParaRPr lang="en-US" sz="2600" kern="1200"/>
        </a:p>
      </dsp:txBody>
      <dsp:txXfrm>
        <a:off x="90228" y="1390367"/>
        <a:ext cx="2361410" cy="1570603"/>
      </dsp:txXfrm>
    </dsp:sp>
    <dsp:sp modelId="{63C5D9C1-27B2-E94D-9C32-7728943CF6D3}">
      <dsp:nvSpPr>
        <dsp:cNvPr id="0" name=""/>
        <dsp:cNvSpPr/>
      </dsp:nvSpPr>
      <dsp:spPr>
        <a:xfrm>
          <a:off x="2663173" y="1305401"/>
          <a:ext cx="2531342" cy="1740535"/>
        </a:xfrm>
        <a:prstGeom prst="roundRect">
          <a:avLst/>
        </a:prstGeom>
        <a:solidFill>
          <a:schemeClr val="accent5">
            <a:hueOff val="-2451115"/>
            <a:satOff val="-3409"/>
            <a:lumOff val="-1307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b="0" i="0" kern="1200" smtClean="0"/>
            <a:t>Creating a new hosted gateway</a:t>
          </a:r>
          <a:endParaRPr lang="en-US" sz="2600" kern="1200"/>
        </a:p>
      </dsp:txBody>
      <dsp:txXfrm>
        <a:off x="2748139" y="1390367"/>
        <a:ext cx="2361410" cy="1570603"/>
      </dsp:txXfrm>
    </dsp:sp>
    <dsp:sp modelId="{FD1B0A01-6641-0D44-8AF2-B8AD382F267E}">
      <dsp:nvSpPr>
        <dsp:cNvPr id="0" name=""/>
        <dsp:cNvSpPr/>
      </dsp:nvSpPr>
      <dsp:spPr>
        <a:xfrm>
          <a:off x="5321083" y="1305401"/>
          <a:ext cx="2531342" cy="1740535"/>
        </a:xfrm>
        <a:prstGeom prst="roundRect">
          <a:avLst/>
        </a:prstGeom>
        <a:solidFill>
          <a:schemeClr val="accent5">
            <a:hueOff val="-4902230"/>
            <a:satOff val="-6819"/>
            <a:lumOff val="-261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b="0" i="0" kern="1200" dirty="0" smtClean="0"/>
            <a:t>Using the API to create custom gateways</a:t>
          </a:r>
          <a:endParaRPr lang="en-US" sz="2600" kern="1200" dirty="0"/>
        </a:p>
      </dsp:txBody>
      <dsp:txXfrm>
        <a:off x="5406049" y="1390367"/>
        <a:ext cx="2361410" cy="1570603"/>
      </dsp:txXfrm>
    </dsp:sp>
    <dsp:sp modelId="{2954C8FF-63E7-CE4B-986F-99F564BC3379}">
      <dsp:nvSpPr>
        <dsp:cNvPr id="0" name=""/>
        <dsp:cNvSpPr/>
      </dsp:nvSpPr>
      <dsp:spPr>
        <a:xfrm>
          <a:off x="7978993" y="1305401"/>
          <a:ext cx="2531342" cy="1740535"/>
        </a:xfrm>
        <a:prstGeom prst="roundRect">
          <a:avLst/>
        </a:prstGeom>
        <a:solidFill>
          <a:schemeClr val="accent5">
            <a:hueOff val="-7353344"/>
            <a:satOff val="-10228"/>
            <a:lumOff val="-3922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kern="1200" dirty="0" smtClean="0"/>
            <a:t>Next steps, getting support</a:t>
          </a:r>
          <a:endParaRPr lang="en-US" sz="2600" kern="1200" dirty="0"/>
        </a:p>
      </dsp:txBody>
      <dsp:txXfrm>
        <a:off x="8063959" y="1390367"/>
        <a:ext cx="2361410" cy="157060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C2266B4-348A-8A4A-BD62-8F0A41F88122}">
      <dsp:nvSpPr>
        <dsp:cNvPr id="0" name=""/>
        <dsp:cNvSpPr/>
      </dsp:nvSpPr>
      <dsp:spPr>
        <a:xfrm>
          <a:off x="4891270" y="138"/>
          <a:ext cx="1504582" cy="1504582"/>
        </a:xfrm>
        <a:prstGeom prst="ellipse">
          <a:avLst/>
        </a:prstGeom>
        <a:solidFill>
          <a:schemeClr val="accent2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/>
            <a:t>Introduction (Discussion)</a:t>
          </a:r>
          <a:endParaRPr lang="en-US" sz="1100" kern="1200" dirty="0"/>
        </a:p>
      </dsp:txBody>
      <dsp:txXfrm>
        <a:off x="5111611" y="220479"/>
        <a:ext cx="1063900" cy="1063900"/>
      </dsp:txXfrm>
    </dsp:sp>
    <dsp:sp modelId="{0084FABF-689D-9B40-8132-84CAC8FF92C0}">
      <dsp:nvSpPr>
        <dsp:cNvPr id="0" name=""/>
        <dsp:cNvSpPr/>
      </dsp:nvSpPr>
      <dsp:spPr>
        <a:xfrm rot="1542857">
          <a:off x="6451301" y="983952"/>
          <a:ext cx="400493" cy="507796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900" kern="1200"/>
        </a:p>
      </dsp:txBody>
      <dsp:txXfrm>
        <a:off x="6457250" y="1059446"/>
        <a:ext cx="280345" cy="304678"/>
      </dsp:txXfrm>
    </dsp:sp>
    <dsp:sp modelId="{9677327A-A5D9-E045-BDEA-8D37D1A77922}">
      <dsp:nvSpPr>
        <dsp:cNvPr id="0" name=""/>
        <dsp:cNvSpPr/>
      </dsp:nvSpPr>
      <dsp:spPr>
        <a:xfrm>
          <a:off x="6927668" y="980815"/>
          <a:ext cx="1504582" cy="1504582"/>
        </a:xfrm>
        <a:prstGeom prst="ellipse">
          <a:avLst/>
        </a:prstGeom>
        <a:solidFill>
          <a:schemeClr val="accent1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/>
            <a:t>Gateway User  (Exercise)</a:t>
          </a:r>
          <a:endParaRPr lang="en-US" sz="1100" kern="1200" dirty="0"/>
        </a:p>
      </dsp:txBody>
      <dsp:txXfrm>
        <a:off x="7148009" y="1201156"/>
        <a:ext cx="1063900" cy="1063900"/>
      </dsp:txXfrm>
    </dsp:sp>
    <dsp:sp modelId="{2A1083EA-F124-F54B-B322-A2A4AEC77F08}">
      <dsp:nvSpPr>
        <dsp:cNvPr id="0" name=""/>
        <dsp:cNvSpPr/>
      </dsp:nvSpPr>
      <dsp:spPr>
        <a:xfrm rot="4628571">
          <a:off x="7728665" y="2569939"/>
          <a:ext cx="400493" cy="507796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900" kern="1200"/>
        </a:p>
      </dsp:txBody>
      <dsp:txXfrm>
        <a:off x="7775371" y="2612930"/>
        <a:ext cx="280345" cy="304678"/>
      </dsp:txXfrm>
    </dsp:sp>
    <dsp:sp modelId="{53980F84-1CA8-094B-B08C-D0DF2056675A}">
      <dsp:nvSpPr>
        <dsp:cNvPr id="0" name=""/>
        <dsp:cNvSpPr/>
      </dsp:nvSpPr>
      <dsp:spPr>
        <a:xfrm>
          <a:off x="7430617" y="3184378"/>
          <a:ext cx="1504582" cy="150458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50" kern="1200" dirty="0" smtClean="0"/>
            <a:t>Gateway Administrator (Exercise)</a:t>
          </a:r>
          <a:endParaRPr lang="en-US" sz="1050" kern="1200" dirty="0"/>
        </a:p>
      </dsp:txBody>
      <dsp:txXfrm>
        <a:off x="7650958" y="3404719"/>
        <a:ext cx="1063900" cy="1063900"/>
      </dsp:txXfrm>
    </dsp:sp>
    <dsp:sp modelId="{FB483F78-DA67-1848-AF3F-468B6E18E562}">
      <dsp:nvSpPr>
        <dsp:cNvPr id="0" name=""/>
        <dsp:cNvSpPr/>
      </dsp:nvSpPr>
      <dsp:spPr>
        <a:xfrm rot="7714286">
          <a:off x="7285113" y="4557469"/>
          <a:ext cx="400493" cy="507796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900" kern="1200"/>
        </a:p>
      </dsp:txBody>
      <dsp:txXfrm rot="10800000">
        <a:off x="7382643" y="4612060"/>
        <a:ext cx="280345" cy="304678"/>
      </dsp:txXfrm>
    </dsp:sp>
    <dsp:sp modelId="{A2F49482-F30E-B745-97E0-0B89C08743E6}">
      <dsp:nvSpPr>
        <dsp:cNvPr id="0" name=""/>
        <dsp:cNvSpPr/>
      </dsp:nvSpPr>
      <dsp:spPr>
        <a:xfrm>
          <a:off x="6021386" y="4951498"/>
          <a:ext cx="1504582" cy="150458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50" kern="1200" dirty="0" smtClean="0"/>
            <a:t>Build your own Gateway (Exercise)</a:t>
          </a:r>
          <a:endParaRPr lang="en-US" sz="1050" kern="1200" dirty="0"/>
        </a:p>
      </dsp:txBody>
      <dsp:txXfrm>
        <a:off x="6241727" y="5171839"/>
        <a:ext cx="1063900" cy="1063900"/>
      </dsp:txXfrm>
    </dsp:sp>
    <dsp:sp modelId="{008BED15-1A28-4D4E-BC9C-ADF55B92EE19}">
      <dsp:nvSpPr>
        <dsp:cNvPr id="0" name=""/>
        <dsp:cNvSpPr/>
      </dsp:nvSpPr>
      <dsp:spPr>
        <a:xfrm rot="10800000">
          <a:off x="5454649" y="5449891"/>
          <a:ext cx="400493" cy="507796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900" kern="1200"/>
        </a:p>
      </dsp:txBody>
      <dsp:txXfrm rot="10800000">
        <a:off x="5574797" y="5551450"/>
        <a:ext cx="280345" cy="304678"/>
      </dsp:txXfrm>
    </dsp:sp>
    <dsp:sp modelId="{46309A95-3462-704A-8E97-128459BE4DB7}">
      <dsp:nvSpPr>
        <dsp:cNvPr id="0" name=""/>
        <dsp:cNvSpPr/>
      </dsp:nvSpPr>
      <dsp:spPr>
        <a:xfrm>
          <a:off x="3761155" y="4951498"/>
          <a:ext cx="1504582" cy="150458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50" kern="1200" dirty="0" smtClean="0"/>
            <a:t>Customize your Gateway (Demo &amp; Exercise)</a:t>
          </a:r>
          <a:endParaRPr lang="en-US" sz="1050" kern="1200" dirty="0"/>
        </a:p>
      </dsp:txBody>
      <dsp:txXfrm>
        <a:off x="3981496" y="5171839"/>
        <a:ext cx="1063900" cy="1063900"/>
      </dsp:txXfrm>
    </dsp:sp>
    <dsp:sp modelId="{3E35F121-2B58-9148-BC43-D0D866AA87ED}">
      <dsp:nvSpPr>
        <dsp:cNvPr id="0" name=""/>
        <dsp:cNvSpPr/>
      </dsp:nvSpPr>
      <dsp:spPr>
        <a:xfrm rot="13885714">
          <a:off x="3615651" y="4575193"/>
          <a:ext cx="400493" cy="507796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900" kern="1200"/>
        </a:p>
      </dsp:txBody>
      <dsp:txXfrm rot="10800000">
        <a:off x="3713181" y="4723720"/>
        <a:ext cx="280345" cy="304678"/>
      </dsp:txXfrm>
    </dsp:sp>
    <dsp:sp modelId="{A9686E7A-98DE-3441-A453-25F0CE64A2E9}">
      <dsp:nvSpPr>
        <dsp:cNvPr id="0" name=""/>
        <dsp:cNvSpPr/>
      </dsp:nvSpPr>
      <dsp:spPr>
        <a:xfrm>
          <a:off x="2351924" y="3184378"/>
          <a:ext cx="1504582" cy="150458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50" kern="1200" dirty="0" smtClean="0"/>
            <a:t>Advance Capabilities (Demo &amp; Presentation)</a:t>
          </a:r>
          <a:endParaRPr lang="en-US" sz="1050" kern="1200" dirty="0"/>
        </a:p>
      </dsp:txBody>
      <dsp:txXfrm>
        <a:off x="2572265" y="3404719"/>
        <a:ext cx="1063900" cy="1063900"/>
      </dsp:txXfrm>
    </dsp:sp>
    <dsp:sp modelId="{C31F37D7-BA1A-F846-AC61-FABB591CBE21}">
      <dsp:nvSpPr>
        <dsp:cNvPr id="0" name=""/>
        <dsp:cNvSpPr/>
      </dsp:nvSpPr>
      <dsp:spPr>
        <a:xfrm rot="16971429">
          <a:off x="3152920" y="2592040"/>
          <a:ext cx="400493" cy="507796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900" kern="1200"/>
        </a:p>
      </dsp:txBody>
      <dsp:txXfrm>
        <a:off x="3199626" y="2752167"/>
        <a:ext cx="280345" cy="304678"/>
      </dsp:txXfrm>
    </dsp:sp>
    <dsp:sp modelId="{7A2322C5-EB01-4949-B94A-325C44897C50}">
      <dsp:nvSpPr>
        <dsp:cNvPr id="0" name=""/>
        <dsp:cNvSpPr/>
      </dsp:nvSpPr>
      <dsp:spPr>
        <a:xfrm>
          <a:off x="2854872" y="980815"/>
          <a:ext cx="1504582" cy="150458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/>
            <a:t>Participant Next Steps (Discussion)</a:t>
          </a:r>
          <a:endParaRPr lang="en-US" sz="1100" kern="1200" dirty="0"/>
        </a:p>
      </dsp:txBody>
      <dsp:txXfrm>
        <a:off x="3075213" y="1201156"/>
        <a:ext cx="1063900" cy="1063900"/>
      </dsp:txXfrm>
    </dsp:sp>
    <dsp:sp modelId="{8E0E53FE-6F38-194C-A17E-704BB764883D}">
      <dsp:nvSpPr>
        <dsp:cNvPr id="0" name=""/>
        <dsp:cNvSpPr/>
      </dsp:nvSpPr>
      <dsp:spPr>
        <a:xfrm rot="20057143">
          <a:off x="4414903" y="993788"/>
          <a:ext cx="400493" cy="507796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900" kern="1200"/>
        </a:p>
      </dsp:txBody>
      <dsp:txXfrm>
        <a:off x="4420852" y="1121412"/>
        <a:ext cx="280345" cy="304678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F860AFB-FF7E-714C-BED3-E103342EA01D}">
      <dsp:nvSpPr>
        <dsp:cNvPr id="0" name=""/>
        <dsp:cNvSpPr/>
      </dsp:nvSpPr>
      <dsp:spPr>
        <a:xfrm rot="5400000">
          <a:off x="6589692" y="-2661723"/>
          <a:ext cx="1121829" cy="6729983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000" kern="1200" dirty="0" smtClean="0"/>
            <a:t>Broaden access to your application suite</a:t>
          </a:r>
          <a:endParaRPr lang="en-US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000" kern="1200" dirty="0" smtClean="0"/>
            <a:t>Simplify customer support</a:t>
          </a:r>
          <a:endParaRPr lang="en-US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000" kern="1200" dirty="0" smtClean="0"/>
            <a:t>Include instrument gateways</a:t>
          </a:r>
          <a:endParaRPr lang="en-US" sz="2000" kern="1200" dirty="0"/>
        </a:p>
      </dsp:txBody>
      <dsp:txXfrm rot="-5400000">
        <a:off x="3785616" y="197116"/>
        <a:ext cx="6675220" cy="1012303"/>
      </dsp:txXfrm>
    </dsp:sp>
    <dsp:sp modelId="{DD5C145F-58C1-2945-9311-68675D2FC2F1}">
      <dsp:nvSpPr>
        <dsp:cNvPr id="0" name=""/>
        <dsp:cNvSpPr/>
      </dsp:nvSpPr>
      <dsp:spPr>
        <a:xfrm>
          <a:off x="0" y="2124"/>
          <a:ext cx="3785615" cy="1402286"/>
        </a:xfrm>
        <a:prstGeom prst="roundRect">
          <a:avLst/>
        </a:prstGeom>
        <a:solidFill>
          <a:schemeClr val="accent1">
            <a:alpha val="90000"/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25730" tIns="62865" rIns="125730" bIns="62865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300" kern="1200" dirty="0" smtClean="0"/>
            <a:t>Software as a Service Gateways</a:t>
          </a:r>
          <a:endParaRPr lang="en-US" sz="3300" kern="1200" dirty="0"/>
        </a:p>
      </dsp:txBody>
      <dsp:txXfrm>
        <a:off x="68454" y="70578"/>
        <a:ext cx="3648707" cy="1265378"/>
      </dsp:txXfrm>
    </dsp:sp>
    <dsp:sp modelId="{B6B5D251-C841-BD4E-903B-67097D2CB003}">
      <dsp:nvSpPr>
        <dsp:cNvPr id="0" name=""/>
        <dsp:cNvSpPr/>
      </dsp:nvSpPr>
      <dsp:spPr>
        <a:xfrm rot="5400000">
          <a:off x="6589692" y="-1176791"/>
          <a:ext cx="1121829" cy="6729983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000" kern="1200" dirty="0" smtClean="0"/>
            <a:t>Provide access to many tools across a scientific domain </a:t>
          </a:r>
          <a:endParaRPr lang="en-US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000" kern="1200" dirty="0" smtClean="0"/>
            <a:t>Support both education and research</a:t>
          </a:r>
          <a:endParaRPr lang="en-US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000" kern="1200" dirty="0" smtClean="0"/>
            <a:t>Integrate many different computing resources</a:t>
          </a:r>
          <a:endParaRPr lang="en-US" sz="2000" kern="1200" dirty="0"/>
        </a:p>
      </dsp:txBody>
      <dsp:txXfrm rot="-5400000">
        <a:off x="3785616" y="1682048"/>
        <a:ext cx="6675220" cy="1012303"/>
      </dsp:txXfrm>
    </dsp:sp>
    <dsp:sp modelId="{1170C4CC-5440-E14E-BAB6-145D5E278E44}">
      <dsp:nvSpPr>
        <dsp:cNvPr id="0" name=""/>
        <dsp:cNvSpPr/>
      </dsp:nvSpPr>
      <dsp:spPr>
        <a:xfrm>
          <a:off x="0" y="1474525"/>
          <a:ext cx="3785615" cy="1402286"/>
        </a:xfrm>
        <a:prstGeom prst="roundRect">
          <a:avLst/>
        </a:prstGeom>
        <a:solidFill>
          <a:schemeClr val="accent1">
            <a:alpha val="90000"/>
            <a:hueOff val="0"/>
            <a:satOff val="0"/>
            <a:lumOff val="0"/>
            <a:alphaOff val="-2000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25730" tIns="62865" rIns="125730" bIns="62865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300" kern="1200" dirty="0" smtClean="0"/>
            <a:t>Domain Gateways</a:t>
          </a:r>
          <a:endParaRPr lang="en-US" sz="3300" kern="1200" dirty="0"/>
        </a:p>
      </dsp:txBody>
      <dsp:txXfrm>
        <a:off x="68454" y="1542979"/>
        <a:ext cx="3648707" cy="1265378"/>
      </dsp:txXfrm>
    </dsp:sp>
    <dsp:sp modelId="{C0C25F3E-A056-9744-8211-AF4D727354C1}">
      <dsp:nvSpPr>
        <dsp:cNvPr id="0" name=""/>
        <dsp:cNvSpPr/>
      </dsp:nvSpPr>
      <dsp:spPr>
        <a:xfrm rot="5400000">
          <a:off x="6589692" y="283078"/>
          <a:ext cx="1121829" cy="6729983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000" kern="1200" dirty="0" smtClean="0"/>
            <a:t>Simplify access to campus resources</a:t>
          </a:r>
          <a:endParaRPr lang="en-US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000" kern="1200" dirty="0" smtClean="0"/>
            <a:t>Wide range of applications and users</a:t>
          </a:r>
          <a:endParaRPr lang="en-US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000" kern="1200" dirty="0" smtClean="0"/>
            <a:t>Security integration is important</a:t>
          </a:r>
          <a:endParaRPr lang="en-US" sz="2000" kern="1200" dirty="0"/>
        </a:p>
      </dsp:txBody>
      <dsp:txXfrm rot="-5400000">
        <a:off x="3785616" y="3141918"/>
        <a:ext cx="6675220" cy="1012303"/>
      </dsp:txXfrm>
    </dsp:sp>
    <dsp:sp modelId="{12D7428F-7100-B74D-A281-B209D41680FC}">
      <dsp:nvSpPr>
        <dsp:cNvPr id="0" name=""/>
        <dsp:cNvSpPr/>
      </dsp:nvSpPr>
      <dsp:spPr>
        <a:xfrm>
          <a:off x="0" y="2946926"/>
          <a:ext cx="3785615" cy="1402286"/>
        </a:xfrm>
        <a:prstGeom prst="roundRect">
          <a:avLst/>
        </a:prstGeom>
        <a:solidFill>
          <a:schemeClr val="accent1">
            <a:alpha val="90000"/>
            <a:hueOff val="0"/>
            <a:satOff val="0"/>
            <a:lumOff val="0"/>
            <a:alphaOff val="-4000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25730" tIns="62865" rIns="125730" bIns="62865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300" kern="1200" dirty="0" smtClean="0"/>
            <a:t>Campus Gateways</a:t>
          </a:r>
          <a:endParaRPr lang="en-US" sz="3300" kern="1200" dirty="0"/>
        </a:p>
      </dsp:txBody>
      <dsp:txXfrm>
        <a:off x="68454" y="3015380"/>
        <a:ext cx="3648707" cy="1265378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C2266B4-348A-8A4A-BD62-8F0A41F88122}">
      <dsp:nvSpPr>
        <dsp:cNvPr id="0" name=""/>
        <dsp:cNvSpPr/>
      </dsp:nvSpPr>
      <dsp:spPr>
        <a:xfrm>
          <a:off x="4891270" y="138"/>
          <a:ext cx="1504582" cy="1504582"/>
        </a:xfrm>
        <a:prstGeom prst="ellipse">
          <a:avLst/>
        </a:prstGeom>
        <a:solidFill>
          <a:schemeClr val="accent1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/>
            <a:t>Introduction (Discussion)</a:t>
          </a:r>
          <a:endParaRPr lang="en-US" sz="1100" kern="1200" dirty="0"/>
        </a:p>
      </dsp:txBody>
      <dsp:txXfrm>
        <a:off x="5111611" y="220479"/>
        <a:ext cx="1063900" cy="1063900"/>
      </dsp:txXfrm>
    </dsp:sp>
    <dsp:sp modelId="{0084FABF-689D-9B40-8132-84CAC8FF92C0}">
      <dsp:nvSpPr>
        <dsp:cNvPr id="0" name=""/>
        <dsp:cNvSpPr/>
      </dsp:nvSpPr>
      <dsp:spPr>
        <a:xfrm rot="1542857">
          <a:off x="6451301" y="983952"/>
          <a:ext cx="400493" cy="507796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900" kern="1200"/>
        </a:p>
      </dsp:txBody>
      <dsp:txXfrm>
        <a:off x="6457250" y="1059446"/>
        <a:ext cx="280345" cy="304678"/>
      </dsp:txXfrm>
    </dsp:sp>
    <dsp:sp modelId="{9677327A-A5D9-E045-BDEA-8D37D1A77922}">
      <dsp:nvSpPr>
        <dsp:cNvPr id="0" name=""/>
        <dsp:cNvSpPr/>
      </dsp:nvSpPr>
      <dsp:spPr>
        <a:xfrm>
          <a:off x="6927668" y="980815"/>
          <a:ext cx="1504582" cy="1504582"/>
        </a:xfrm>
        <a:prstGeom prst="ellipse">
          <a:avLst/>
        </a:prstGeom>
        <a:solidFill>
          <a:schemeClr val="accent1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/>
            <a:t>Gateway User  (Exercise)</a:t>
          </a:r>
          <a:endParaRPr lang="en-US" sz="1100" kern="1200" dirty="0"/>
        </a:p>
      </dsp:txBody>
      <dsp:txXfrm>
        <a:off x="7148009" y="1201156"/>
        <a:ext cx="1063900" cy="1063900"/>
      </dsp:txXfrm>
    </dsp:sp>
    <dsp:sp modelId="{2A1083EA-F124-F54B-B322-A2A4AEC77F08}">
      <dsp:nvSpPr>
        <dsp:cNvPr id="0" name=""/>
        <dsp:cNvSpPr/>
      </dsp:nvSpPr>
      <dsp:spPr>
        <a:xfrm rot="4628571">
          <a:off x="7728665" y="2569939"/>
          <a:ext cx="400493" cy="507796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900" kern="1200"/>
        </a:p>
      </dsp:txBody>
      <dsp:txXfrm>
        <a:off x="7775371" y="2612930"/>
        <a:ext cx="280345" cy="304678"/>
      </dsp:txXfrm>
    </dsp:sp>
    <dsp:sp modelId="{53980F84-1CA8-094B-B08C-D0DF2056675A}">
      <dsp:nvSpPr>
        <dsp:cNvPr id="0" name=""/>
        <dsp:cNvSpPr/>
      </dsp:nvSpPr>
      <dsp:spPr>
        <a:xfrm>
          <a:off x="7430617" y="3184378"/>
          <a:ext cx="1504582" cy="150458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50" kern="1200" dirty="0" smtClean="0"/>
            <a:t>Gateway Administrator (Exercise)</a:t>
          </a:r>
          <a:endParaRPr lang="en-US" sz="1050" kern="1200" dirty="0"/>
        </a:p>
      </dsp:txBody>
      <dsp:txXfrm>
        <a:off x="7650958" y="3404719"/>
        <a:ext cx="1063900" cy="1063900"/>
      </dsp:txXfrm>
    </dsp:sp>
    <dsp:sp modelId="{FB483F78-DA67-1848-AF3F-468B6E18E562}">
      <dsp:nvSpPr>
        <dsp:cNvPr id="0" name=""/>
        <dsp:cNvSpPr/>
      </dsp:nvSpPr>
      <dsp:spPr>
        <a:xfrm rot="7714286">
          <a:off x="7285113" y="4557469"/>
          <a:ext cx="400493" cy="507796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900" kern="1200"/>
        </a:p>
      </dsp:txBody>
      <dsp:txXfrm rot="10800000">
        <a:off x="7382643" y="4612060"/>
        <a:ext cx="280345" cy="304678"/>
      </dsp:txXfrm>
    </dsp:sp>
    <dsp:sp modelId="{A2F49482-F30E-B745-97E0-0B89C08743E6}">
      <dsp:nvSpPr>
        <dsp:cNvPr id="0" name=""/>
        <dsp:cNvSpPr/>
      </dsp:nvSpPr>
      <dsp:spPr>
        <a:xfrm>
          <a:off x="6021386" y="4951498"/>
          <a:ext cx="1504582" cy="150458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50" kern="1200" dirty="0" smtClean="0"/>
            <a:t>Build your own Gateway (Exercise)</a:t>
          </a:r>
          <a:endParaRPr lang="en-US" sz="1050" kern="1200" dirty="0"/>
        </a:p>
      </dsp:txBody>
      <dsp:txXfrm>
        <a:off x="6241727" y="5171839"/>
        <a:ext cx="1063900" cy="1063900"/>
      </dsp:txXfrm>
    </dsp:sp>
    <dsp:sp modelId="{008BED15-1A28-4D4E-BC9C-ADF55B92EE19}">
      <dsp:nvSpPr>
        <dsp:cNvPr id="0" name=""/>
        <dsp:cNvSpPr/>
      </dsp:nvSpPr>
      <dsp:spPr>
        <a:xfrm rot="10800000">
          <a:off x="5454649" y="5449891"/>
          <a:ext cx="400493" cy="507796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900" kern="1200"/>
        </a:p>
      </dsp:txBody>
      <dsp:txXfrm rot="10800000">
        <a:off x="5574797" y="5551450"/>
        <a:ext cx="280345" cy="304678"/>
      </dsp:txXfrm>
    </dsp:sp>
    <dsp:sp modelId="{46309A95-3462-704A-8E97-128459BE4DB7}">
      <dsp:nvSpPr>
        <dsp:cNvPr id="0" name=""/>
        <dsp:cNvSpPr/>
      </dsp:nvSpPr>
      <dsp:spPr>
        <a:xfrm>
          <a:off x="3761155" y="4951498"/>
          <a:ext cx="1504582" cy="150458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50" kern="1200" dirty="0" smtClean="0"/>
            <a:t>Customize your Gateway (Demo &amp; Exercise)</a:t>
          </a:r>
          <a:endParaRPr lang="en-US" sz="1050" kern="1200" dirty="0"/>
        </a:p>
      </dsp:txBody>
      <dsp:txXfrm>
        <a:off x="3981496" y="5171839"/>
        <a:ext cx="1063900" cy="1063900"/>
      </dsp:txXfrm>
    </dsp:sp>
    <dsp:sp modelId="{3E35F121-2B58-9148-BC43-D0D866AA87ED}">
      <dsp:nvSpPr>
        <dsp:cNvPr id="0" name=""/>
        <dsp:cNvSpPr/>
      </dsp:nvSpPr>
      <dsp:spPr>
        <a:xfrm rot="13885714">
          <a:off x="3615651" y="4575193"/>
          <a:ext cx="400493" cy="507796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900" kern="1200"/>
        </a:p>
      </dsp:txBody>
      <dsp:txXfrm rot="10800000">
        <a:off x="3713181" y="4723720"/>
        <a:ext cx="280345" cy="304678"/>
      </dsp:txXfrm>
    </dsp:sp>
    <dsp:sp modelId="{A9686E7A-98DE-3441-A453-25F0CE64A2E9}">
      <dsp:nvSpPr>
        <dsp:cNvPr id="0" name=""/>
        <dsp:cNvSpPr/>
      </dsp:nvSpPr>
      <dsp:spPr>
        <a:xfrm>
          <a:off x="2351924" y="3184378"/>
          <a:ext cx="1504582" cy="150458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50" kern="1200" dirty="0" smtClean="0"/>
            <a:t>Advance Capabilities (Demo &amp; Presentation)</a:t>
          </a:r>
          <a:endParaRPr lang="en-US" sz="1050" kern="1200" dirty="0"/>
        </a:p>
      </dsp:txBody>
      <dsp:txXfrm>
        <a:off x="2572265" y="3404719"/>
        <a:ext cx="1063900" cy="1063900"/>
      </dsp:txXfrm>
    </dsp:sp>
    <dsp:sp modelId="{C31F37D7-BA1A-F846-AC61-FABB591CBE21}">
      <dsp:nvSpPr>
        <dsp:cNvPr id="0" name=""/>
        <dsp:cNvSpPr/>
      </dsp:nvSpPr>
      <dsp:spPr>
        <a:xfrm rot="16971429">
          <a:off x="3152920" y="2592040"/>
          <a:ext cx="400493" cy="507796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900" kern="1200"/>
        </a:p>
      </dsp:txBody>
      <dsp:txXfrm>
        <a:off x="3199626" y="2752167"/>
        <a:ext cx="280345" cy="304678"/>
      </dsp:txXfrm>
    </dsp:sp>
    <dsp:sp modelId="{7A2322C5-EB01-4949-B94A-325C44897C50}">
      <dsp:nvSpPr>
        <dsp:cNvPr id="0" name=""/>
        <dsp:cNvSpPr/>
      </dsp:nvSpPr>
      <dsp:spPr>
        <a:xfrm>
          <a:off x="2854872" y="980815"/>
          <a:ext cx="1504582" cy="1504582"/>
        </a:xfrm>
        <a:prstGeom prst="ellipse">
          <a:avLst/>
        </a:prstGeom>
        <a:solidFill>
          <a:schemeClr val="accent2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/>
            <a:t>Participant Next Steps (Discussion)</a:t>
          </a:r>
          <a:endParaRPr lang="en-US" sz="1100" kern="1200" dirty="0"/>
        </a:p>
      </dsp:txBody>
      <dsp:txXfrm>
        <a:off x="3075213" y="1201156"/>
        <a:ext cx="1063900" cy="1063900"/>
      </dsp:txXfrm>
    </dsp:sp>
    <dsp:sp modelId="{8E0E53FE-6F38-194C-A17E-704BB764883D}">
      <dsp:nvSpPr>
        <dsp:cNvPr id="0" name=""/>
        <dsp:cNvSpPr/>
      </dsp:nvSpPr>
      <dsp:spPr>
        <a:xfrm rot="20057143">
          <a:off x="4414903" y="993788"/>
          <a:ext cx="400493" cy="507796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900" kern="1200"/>
        </a:p>
      </dsp:txBody>
      <dsp:txXfrm>
        <a:off x="4420852" y="1121412"/>
        <a:ext cx="280345" cy="30467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799" cy="45878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Shape 4"/>
          <p:cNvSpPr txBox="1">
            <a:spLocks noGrp="1"/>
          </p:cNvSpPr>
          <p:nvPr>
            <p:ph type="dt" idx="10"/>
          </p:nvPr>
        </p:nvSpPr>
        <p:spPr>
          <a:xfrm>
            <a:off x="3884612" y="0"/>
            <a:ext cx="2971799" cy="45878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Shape 5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399" cy="308609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6" name="Shape 6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399" cy="360045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799" cy="45878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sldNum" idx="12"/>
          </p:nvPr>
        </p:nvSpPr>
        <p:spPr>
          <a:xfrm>
            <a:off x="3884612" y="8685213"/>
            <a:ext cx="2971799" cy="45878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Shape 6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64" name="Shape 64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399" cy="360045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5" name="Shape 65"/>
          <p:cNvSpPr txBox="1">
            <a:spLocks noGrp="1"/>
          </p:cNvSpPr>
          <p:nvPr>
            <p:ph type="sldNum" idx="12"/>
          </p:nvPr>
        </p:nvSpPr>
        <p:spPr>
          <a:xfrm>
            <a:off x="3884612" y="8685213"/>
            <a:ext cx="2971799" cy="45878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</a:t>
            </a:fld>
            <a:endParaRPr lang="en-US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Shape 72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73" name="Shape 73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399" cy="360045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4" name="Shape 74"/>
          <p:cNvSpPr txBox="1">
            <a:spLocks noGrp="1"/>
          </p:cNvSpPr>
          <p:nvPr>
            <p:ph type="sldNum" idx="12"/>
          </p:nvPr>
        </p:nvSpPr>
        <p:spPr>
          <a:xfrm>
            <a:off x="3884612" y="8685213"/>
            <a:ext cx="2971799" cy="45878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4</a:t>
            </a:fld>
            <a:endParaRPr lang="en-US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6569128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on Header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599" cy="285273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37B72"/>
              </a:buClr>
              <a:buFont typeface="Calibri"/>
              <a:buNone/>
              <a:defRPr sz="6000" b="0" i="0" u="none" strike="noStrike" cap="none">
                <a:solidFill>
                  <a:srgbClr val="F37B7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Font typeface="Arial"/>
              <a:buNone/>
              <a:defRPr sz="1800"/>
            </a:lvl2pPr>
            <a:lvl3pPr lvl="2" indent="0">
              <a:spcBef>
                <a:spcPts val="0"/>
              </a:spcBef>
              <a:buFont typeface="Arial"/>
              <a:buNone/>
              <a:defRPr sz="1800"/>
            </a:lvl3pPr>
            <a:lvl4pPr lvl="3" indent="0">
              <a:spcBef>
                <a:spcPts val="0"/>
              </a:spcBef>
              <a:buFont typeface="Arial"/>
              <a:buNone/>
              <a:defRPr sz="1800"/>
            </a:lvl4pPr>
            <a:lvl5pPr lvl="4" indent="0">
              <a:spcBef>
                <a:spcPts val="0"/>
              </a:spcBef>
              <a:buFont typeface="Arial"/>
              <a:buNone/>
              <a:defRPr sz="1800"/>
            </a:lvl5pPr>
            <a:lvl6pPr lvl="5" indent="0">
              <a:spcBef>
                <a:spcPts val="0"/>
              </a:spcBef>
              <a:buFont typeface="Arial"/>
              <a:buNone/>
              <a:defRPr sz="1800"/>
            </a:lvl6pPr>
            <a:lvl7pPr lvl="6" indent="0">
              <a:spcBef>
                <a:spcPts val="0"/>
              </a:spcBef>
              <a:buFont typeface="Arial"/>
              <a:buNone/>
              <a:defRPr sz="1800"/>
            </a:lvl7pPr>
            <a:lvl8pPr lvl="7" indent="0">
              <a:spcBef>
                <a:spcPts val="0"/>
              </a:spcBef>
              <a:buFont typeface="Arial"/>
              <a:buNone/>
              <a:defRPr sz="1800"/>
            </a:lvl8pPr>
            <a:lvl9pPr lvl="8" indent="0">
              <a:spcBef>
                <a:spcPts val="0"/>
              </a:spcBef>
              <a:buFont typeface="Arial"/>
              <a:buNone/>
              <a:defRPr sz="1800"/>
            </a:lvl9pPr>
          </a:lstStyle>
          <a:p>
            <a:endParaRPr/>
          </a:p>
        </p:txBody>
      </p:sp>
      <p:sp>
        <p:nvSpPr>
          <p:cNvPr id="21" name="Shape 21"/>
          <p:cNvSpPr txBox="1">
            <a:spLocks noGrp="1"/>
          </p:cNvSpPr>
          <p:nvPr>
            <p:ph type="body" idx="1"/>
          </p:nvPr>
        </p:nvSpPr>
        <p:spPr>
          <a:xfrm>
            <a:off x="831850" y="4589462"/>
            <a:ext cx="10515599" cy="15001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2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2" name="Shape 22"/>
          <p:cNvSpPr txBox="1">
            <a:spLocks noGrp="1"/>
          </p:cNvSpPr>
          <p:nvPr>
            <p:ph type="dt" idx="10"/>
          </p:nvPr>
        </p:nvSpPr>
        <p:spPr>
          <a:xfrm>
            <a:off x="5586844" y="6356348"/>
            <a:ext cx="949036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3" name="Shape 2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4" name="Shape 2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fld id="{00000000-1234-1234-1234-123412341234}" type="slidenum">
              <a:rPr lang="en-US"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25" name="Shape 25"/>
          <p:cNvCxnSpPr/>
          <p:nvPr/>
        </p:nvCxnSpPr>
        <p:spPr>
          <a:xfrm rot="10800000" flipH="1">
            <a:off x="831850" y="4562474"/>
            <a:ext cx="10521949" cy="26986"/>
          </a:xfrm>
          <a:prstGeom prst="straightConnector1">
            <a:avLst/>
          </a:prstGeom>
          <a:noFill/>
          <a:ln w="38100" cap="flat" cmpd="sng">
            <a:solidFill>
              <a:srgbClr val="25ADCC"/>
            </a:solidFill>
            <a:prstDash val="solid"/>
            <a:miter/>
            <a:headEnd type="none" w="med" len="med"/>
            <a:tailEnd type="none" w="med" len="med"/>
          </a:ln>
        </p:spPr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hape 13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599" cy="13255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37B72"/>
              </a:buClr>
              <a:buFont typeface="Calibri"/>
              <a:buNone/>
              <a:defRPr sz="4400" b="0" i="0" u="none" strike="noStrike" cap="none">
                <a:solidFill>
                  <a:srgbClr val="F37B7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Font typeface="Arial"/>
              <a:buNone/>
              <a:defRPr sz="1800"/>
            </a:lvl2pPr>
            <a:lvl3pPr lvl="2" indent="0">
              <a:spcBef>
                <a:spcPts val="0"/>
              </a:spcBef>
              <a:buFont typeface="Arial"/>
              <a:buNone/>
              <a:defRPr sz="1800"/>
            </a:lvl3pPr>
            <a:lvl4pPr lvl="3" indent="0">
              <a:spcBef>
                <a:spcPts val="0"/>
              </a:spcBef>
              <a:buFont typeface="Arial"/>
              <a:buNone/>
              <a:defRPr sz="1800"/>
            </a:lvl4pPr>
            <a:lvl5pPr lvl="4" indent="0">
              <a:spcBef>
                <a:spcPts val="0"/>
              </a:spcBef>
              <a:buFont typeface="Arial"/>
              <a:buNone/>
              <a:defRPr sz="1800"/>
            </a:lvl5pPr>
            <a:lvl6pPr lvl="5" indent="0">
              <a:spcBef>
                <a:spcPts val="0"/>
              </a:spcBef>
              <a:buFont typeface="Arial"/>
              <a:buNone/>
              <a:defRPr sz="1800"/>
            </a:lvl6pPr>
            <a:lvl7pPr lvl="6" indent="0">
              <a:spcBef>
                <a:spcPts val="0"/>
              </a:spcBef>
              <a:buFont typeface="Arial"/>
              <a:buNone/>
              <a:defRPr sz="1800"/>
            </a:lvl7pPr>
            <a:lvl8pPr lvl="7" indent="0">
              <a:spcBef>
                <a:spcPts val="0"/>
              </a:spcBef>
              <a:buFont typeface="Arial"/>
              <a:buNone/>
              <a:defRPr sz="1800"/>
            </a:lvl8pPr>
            <a:lvl9pPr lvl="8" indent="0">
              <a:spcBef>
                <a:spcPts val="0"/>
              </a:spcBef>
              <a:buFont typeface="Arial"/>
              <a:buNone/>
              <a:defRPr sz="1800"/>
            </a:lvl9pPr>
          </a:lstStyle>
          <a:p>
            <a:endParaRPr/>
          </a:p>
        </p:txBody>
      </p:sp>
      <p:sp>
        <p:nvSpPr>
          <p:cNvPr id="14" name="Shape 14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599" cy="435133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460375" marR="0" lvl="0" indent="-231775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 charset="0"/>
              <a:buChar char="•"/>
              <a:tabLst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685800" marR="0" lvl="1" indent="762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254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 dirty="0"/>
          </a:p>
        </p:txBody>
      </p:sp>
      <p:sp>
        <p:nvSpPr>
          <p:cNvPr id="15" name="Shape 15"/>
          <p:cNvSpPr txBox="1">
            <a:spLocks noGrp="1"/>
          </p:cNvSpPr>
          <p:nvPr>
            <p:ph type="dt" idx="10"/>
          </p:nvPr>
        </p:nvSpPr>
        <p:spPr>
          <a:xfrm>
            <a:off x="5586844" y="6356348"/>
            <a:ext cx="949036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6" name="Shape 1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7" name="Shape 1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fld id="{00000000-1234-1234-1234-123412341234}" type="slidenum">
              <a:rPr lang="en-US"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18" name="Shape 18"/>
          <p:cNvCxnSpPr/>
          <p:nvPr/>
        </p:nvCxnSpPr>
        <p:spPr>
          <a:xfrm>
            <a:off x="838200" y="1428757"/>
            <a:ext cx="10515599" cy="10383"/>
          </a:xfrm>
          <a:prstGeom prst="straightConnector1">
            <a:avLst/>
          </a:prstGeom>
          <a:noFill/>
          <a:ln w="38100" cap="flat" cmpd="sng">
            <a:solidFill>
              <a:srgbClr val="25ADCC"/>
            </a:solidFill>
            <a:prstDash val="solid"/>
            <a:miter/>
            <a:headEnd type="none" w="med" len="med"/>
            <a:tailEnd type="none" w="med" len="med"/>
          </a:ln>
        </p:spPr>
      </p:cxnSp>
    </p:spTree>
    <p:extLst>
      <p:ext uri="{BB962C8B-B14F-4D97-AF65-F5344CB8AC3E}">
        <p14:creationId xmlns:p14="http://schemas.microsoft.com/office/powerpoint/2010/main" val="11017097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hape 13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599" cy="13255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37B72"/>
              </a:buClr>
              <a:buFont typeface="Calibri"/>
              <a:buNone/>
              <a:defRPr sz="4400" b="0" i="0" u="none" strike="noStrike" cap="none">
                <a:solidFill>
                  <a:srgbClr val="F37B7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Font typeface="Arial"/>
              <a:buNone/>
              <a:defRPr sz="1800"/>
            </a:lvl2pPr>
            <a:lvl3pPr lvl="2" indent="0">
              <a:spcBef>
                <a:spcPts val="0"/>
              </a:spcBef>
              <a:buFont typeface="Arial"/>
              <a:buNone/>
              <a:defRPr sz="1800"/>
            </a:lvl3pPr>
            <a:lvl4pPr lvl="3" indent="0">
              <a:spcBef>
                <a:spcPts val="0"/>
              </a:spcBef>
              <a:buFont typeface="Arial"/>
              <a:buNone/>
              <a:defRPr sz="1800"/>
            </a:lvl4pPr>
            <a:lvl5pPr lvl="4" indent="0">
              <a:spcBef>
                <a:spcPts val="0"/>
              </a:spcBef>
              <a:buFont typeface="Arial"/>
              <a:buNone/>
              <a:defRPr sz="1800"/>
            </a:lvl5pPr>
            <a:lvl6pPr lvl="5" indent="0">
              <a:spcBef>
                <a:spcPts val="0"/>
              </a:spcBef>
              <a:buFont typeface="Arial"/>
              <a:buNone/>
              <a:defRPr sz="1800"/>
            </a:lvl6pPr>
            <a:lvl7pPr lvl="6" indent="0">
              <a:spcBef>
                <a:spcPts val="0"/>
              </a:spcBef>
              <a:buFont typeface="Arial"/>
              <a:buNone/>
              <a:defRPr sz="1800"/>
            </a:lvl7pPr>
            <a:lvl8pPr lvl="7" indent="0">
              <a:spcBef>
                <a:spcPts val="0"/>
              </a:spcBef>
              <a:buFont typeface="Arial"/>
              <a:buNone/>
              <a:defRPr sz="1800"/>
            </a:lvl8pPr>
            <a:lvl9pPr lvl="8" indent="0">
              <a:spcBef>
                <a:spcPts val="0"/>
              </a:spcBef>
              <a:buFont typeface="Arial"/>
              <a:buNone/>
              <a:defRPr sz="1800"/>
            </a:lvl9pPr>
          </a:lstStyle>
          <a:p>
            <a:endParaRPr dirty="0"/>
          </a:p>
        </p:txBody>
      </p:sp>
      <p:sp>
        <p:nvSpPr>
          <p:cNvPr id="15" name="Shape 15"/>
          <p:cNvSpPr txBox="1">
            <a:spLocks noGrp="1"/>
          </p:cNvSpPr>
          <p:nvPr>
            <p:ph type="dt" idx="10"/>
          </p:nvPr>
        </p:nvSpPr>
        <p:spPr>
          <a:xfrm>
            <a:off x="5586844" y="6356348"/>
            <a:ext cx="949036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6" name="Shape 1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7" name="Shape 1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fld id="{00000000-1234-1234-1234-123412341234}" type="slidenum">
              <a:rPr lang="en-US"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Slide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Shape 27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599" cy="13255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37B72"/>
              </a:buClr>
              <a:buFont typeface="Calibri"/>
              <a:buNone/>
              <a:defRPr sz="4400" b="0" i="0" u="none" strike="noStrike" cap="none">
                <a:solidFill>
                  <a:srgbClr val="F37B7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Font typeface="Arial"/>
              <a:buNone/>
              <a:defRPr sz="1800"/>
            </a:lvl2pPr>
            <a:lvl3pPr lvl="2" indent="0">
              <a:spcBef>
                <a:spcPts val="0"/>
              </a:spcBef>
              <a:buFont typeface="Arial"/>
              <a:buNone/>
              <a:defRPr sz="1800"/>
            </a:lvl3pPr>
            <a:lvl4pPr lvl="3" indent="0">
              <a:spcBef>
                <a:spcPts val="0"/>
              </a:spcBef>
              <a:buFont typeface="Arial"/>
              <a:buNone/>
              <a:defRPr sz="1800"/>
            </a:lvl4pPr>
            <a:lvl5pPr lvl="4" indent="0">
              <a:spcBef>
                <a:spcPts val="0"/>
              </a:spcBef>
              <a:buFont typeface="Arial"/>
              <a:buNone/>
              <a:defRPr sz="1800"/>
            </a:lvl5pPr>
            <a:lvl6pPr lvl="5" indent="0">
              <a:spcBef>
                <a:spcPts val="0"/>
              </a:spcBef>
              <a:buFont typeface="Arial"/>
              <a:buNone/>
              <a:defRPr sz="1800"/>
            </a:lvl6pPr>
            <a:lvl7pPr lvl="6" indent="0">
              <a:spcBef>
                <a:spcPts val="0"/>
              </a:spcBef>
              <a:buFont typeface="Arial"/>
              <a:buNone/>
              <a:defRPr sz="1800"/>
            </a:lvl7pPr>
            <a:lvl8pPr lvl="7" indent="0">
              <a:spcBef>
                <a:spcPts val="0"/>
              </a:spcBef>
              <a:buFont typeface="Arial"/>
              <a:buNone/>
              <a:defRPr sz="1800"/>
            </a:lvl8pPr>
            <a:lvl9pPr lvl="8" indent="0">
              <a:spcBef>
                <a:spcPts val="0"/>
              </a:spcBef>
              <a:buFont typeface="Arial"/>
              <a:buNone/>
              <a:defRPr sz="1800"/>
            </a:lvl9pPr>
          </a:lstStyle>
          <a:p>
            <a:endParaRPr/>
          </a:p>
        </p:txBody>
      </p:sp>
      <p:sp>
        <p:nvSpPr>
          <p:cNvPr id="28" name="Shape 28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228600" marR="0" lvl="0" indent="1270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685800" marR="0" lvl="1" indent="762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254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9" name="Shape 29"/>
          <p:cNvSpPr txBox="1">
            <a:spLocks noGrp="1"/>
          </p:cNvSpPr>
          <p:nvPr>
            <p:ph type="body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228600" marR="0" lvl="0" indent="1270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685800" marR="0" lvl="1" indent="762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254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0" name="Shape 30"/>
          <p:cNvSpPr txBox="1">
            <a:spLocks noGrp="1"/>
          </p:cNvSpPr>
          <p:nvPr>
            <p:ph type="dt" idx="10"/>
          </p:nvPr>
        </p:nvSpPr>
        <p:spPr>
          <a:xfrm>
            <a:off x="5586844" y="6356348"/>
            <a:ext cx="949036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1" name="Shape 3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2" name="Shape 3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fld id="{00000000-1234-1234-1234-123412341234}" type="slidenum">
              <a:rPr lang="en-US"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33" name="Shape 33"/>
          <p:cNvCxnSpPr/>
          <p:nvPr/>
        </p:nvCxnSpPr>
        <p:spPr>
          <a:xfrm rot="10800000" flipH="1">
            <a:off x="838200" y="1419225"/>
            <a:ext cx="10521949" cy="26986"/>
          </a:xfrm>
          <a:prstGeom prst="straightConnector1">
            <a:avLst/>
          </a:prstGeom>
          <a:noFill/>
          <a:ln w="38100" cap="flat" cmpd="sng">
            <a:solidFill>
              <a:srgbClr val="25ADCC"/>
            </a:solidFill>
            <a:prstDash val="solid"/>
            <a:miter/>
            <a:headEnd type="none" w="med" len="med"/>
            <a:tailEnd type="none" w="med" len="med"/>
          </a:ln>
        </p:spPr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Comparison"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Shape 35"/>
          <p:cNvSpPr txBox="1">
            <a:spLocks noGrp="1"/>
          </p:cNvSpPr>
          <p:nvPr>
            <p:ph type="title"/>
          </p:nvPr>
        </p:nvSpPr>
        <p:spPr>
          <a:xfrm>
            <a:off x="839787" y="365125"/>
            <a:ext cx="10515599" cy="13255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37B72"/>
              </a:buClr>
              <a:buFont typeface="Calibri"/>
              <a:buNone/>
              <a:defRPr sz="4400" b="0" i="0" u="none" strike="noStrike" cap="none">
                <a:solidFill>
                  <a:srgbClr val="F37B7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Font typeface="Arial"/>
              <a:buNone/>
              <a:defRPr sz="1800"/>
            </a:lvl2pPr>
            <a:lvl3pPr lvl="2" indent="0">
              <a:spcBef>
                <a:spcPts val="0"/>
              </a:spcBef>
              <a:buFont typeface="Arial"/>
              <a:buNone/>
              <a:defRPr sz="1800"/>
            </a:lvl3pPr>
            <a:lvl4pPr lvl="3" indent="0">
              <a:spcBef>
                <a:spcPts val="0"/>
              </a:spcBef>
              <a:buFont typeface="Arial"/>
              <a:buNone/>
              <a:defRPr sz="1800"/>
            </a:lvl4pPr>
            <a:lvl5pPr lvl="4" indent="0">
              <a:spcBef>
                <a:spcPts val="0"/>
              </a:spcBef>
              <a:buFont typeface="Arial"/>
              <a:buNone/>
              <a:defRPr sz="1800"/>
            </a:lvl5pPr>
            <a:lvl6pPr lvl="5" indent="0">
              <a:spcBef>
                <a:spcPts val="0"/>
              </a:spcBef>
              <a:buFont typeface="Arial"/>
              <a:buNone/>
              <a:defRPr sz="1800"/>
            </a:lvl6pPr>
            <a:lvl7pPr lvl="6" indent="0">
              <a:spcBef>
                <a:spcPts val="0"/>
              </a:spcBef>
              <a:buFont typeface="Arial"/>
              <a:buNone/>
              <a:defRPr sz="1800"/>
            </a:lvl7pPr>
            <a:lvl8pPr lvl="7" indent="0">
              <a:spcBef>
                <a:spcPts val="0"/>
              </a:spcBef>
              <a:buFont typeface="Arial"/>
              <a:buNone/>
              <a:defRPr sz="1800"/>
            </a:lvl8pPr>
            <a:lvl9pPr lvl="8" indent="0">
              <a:spcBef>
                <a:spcPts val="0"/>
              </a:spcBef>
              <a:buFont typeface="Arial"/>
              <a:buNone/>
              <a:defRPr sz="1800"/>
            </a:lvl9pPr>
          </a:lstStyle>
          <a:p>
            <a:endParaRPr/>
          </a:p>
        </p:txBody>
      </p:sp>
      <p:sp>
        <p:nvSpPr>
          <p:cNvPr id="36" name="Shape 36"/>
          <p:cNvSpPr txBox="1">
            <a:spLocks noGrp="1"/>
          </p:cNvSpPr>
          <p:nvPr>
            <p:ph type="body" idx="1"/>
          </p:nvPr>
        </p:nvSpPr>
        <p:spPr>
          <a:xfrm>
            <a:off x="839787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2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20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1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7" name="Shape 37"/>
          <p:cNvSpPr txBox="1">
            <a:spLocks noGrp="1"/>
          </p:cNvSpPr>
          <p:nvPr>
            <p:ph type="body" idx="2"/>
          </p:nvPr>
        </p:nvSpPr>
        <p:spPr>
          <a:xfrm>
            <a:off x="839787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228600" marR="0" lvl="0" indent="1270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685800" marR="0" lvl="1" indent="762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254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8" name="Shape 38"/>
          <p:cNvSpPr txBox="1">
            <a:spLocks noGrp="1"/>
          </p:cNvSpPr>
          <p:nvPr>
            <p:ph type="body" idx="3"/>
          </p:nvPr>
        </p:nvSpPr>
        <p:spPr>
          <a:xfrm>
            <a:off x="6172200" y="1681163"/>
            <a:ext cx="5183186" cy="82391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2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20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1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9" name="Shape 39"/>
          <p:cNvSpPr txBox="1">
            <a:spLocks noGrp="1"/>
          </p:cNvSpPr>
          <p:nvPr>
            <p:ph type="body" idx="4"/>
          </p:nvPr>
        </p:nvSpPr>
        <p:spPr>
          <a:xfrm>
            <a:off x="6172200" y="2505075"/>
            <a:ext cx="5183186" cy="368458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228600" marR="0" lvl="0" indent="1270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685800" marR="0" lvl="1" indent="762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254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0" name="Shape 40"/>
          <p:cNvSpPr txBox="1">
            <a:spLocks noGrp="1"/>
          </p:cNvSpPr>
          <p:nvPr>
            <p:ph type="dt" idx="10"/>
          </p:nvPr>
        </p:nvSpPr>
        <p:spPr>
          <a:xfrm>
            <a:off x="5586844" y="6356348"/>
            <a:ext cx="949036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1" name="Shape 4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2" name="Shape 4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fld id="{00000000-1234-1234-1234-123412341234}" type="slidenum">
              <a:rPr lang="en-US"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43" name="Shape 43"/>
          <p:cNvCxnSpPr/>
          <p:nvPr/>
        </p:nvCxnSpPr>
        <p:spPr>
          <a:xfrm rot="10800000" flipH="1">
            <a:off x="839787" y="2505073"/>
            <a:ext cx="5157787" cy="0"/>
          </a:xfrm>
          <a:prstGeom prst="straightConnector1">
            <a:avLst/>
          </a:prstGeom>
          <a:noFill/>
          <a:ln w="38100" cap="flat" cmpd="sng">
            <a:solidFill>
              <a:srgbClr val="25ADCC"/>
            </a:solidFill>
            <a:prstDash val="solid"/>
            <a:miter/>
            <a:headEnd type="none" w="med" len="med"/>
            <a:tailEnd type="none" w="med" len="med"/>
          </a:ln>
        </p:spPr>
      </p:cxnSp>
      <p:cxnSp>
        <p:nvCxnSpPr>
          <p:cNvPr id="44" name="Shape 44"/>
          <p:cNvCxnSpPr/>
          <p:nvPr/>
        </p:nvCxnSpPr>
        <p:spPr>
          <a:xfrm>
            <a:off x="6172200" y="2490783"/>
            <a:ext cx="5187950" cy="9526"/>
          </a:xfrm>
          <a:prstGeom prst="straightConnector1">
            <a:avLst/>
          </a:prstGeom>
          <a:noFill/>
          <a:ln w="38100" cap="flat" cmpd="sng">
            <a:solidFill>
              <a:srgbClr val="25ADCC"/>
            </a:solidFill>
            <a:prstDash val="solid"/>
            <a:miter/>
            <a:headEnd type="none" w="med" len="med"/>
            <a:tailEnd type="none" w="med" len="med"/>
          </a:ln>
        </p:spPr>
      </p:cxnSp>
      <p:cxnSp>
        <p:nvCxnSpPr>
          <p:cNvPr id="45" name="Shape 45"/>
          <p:cNvCxnSpPr/>
          <p:nvPr/>
        </p:nvCxnSpPr>
        <p:spPr>
          <a:xfrm rot="10800000" flipH="1">
            <a:off x="838200" y="1419225"/>
            <a:ext cx="10521949" cy="26986"/>
          </a:xfrm>
          <a:prstGeom prst="straightConnector1">
            <a:avLst/>
          </a:prstGeom>
          <a:noFill/>
          <a:ln w="38100" cap="flat" cmpd="sng">
            <a:solidFill>
              <a:srgbClr val="25ADCC"/>
            </a:solidFill>
            <a:prstDash val="solid"/>
            <a:miter/>
            <a:headEnd type="none" w="med" len="med"/>
            <a:tailEnd type="none" w="med" len="med"/>
          </a:ln>
        </p:spPr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>
  <p:cSld name="Content with Caption"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Shape 47"/>
          <p:cNvSpPr txBox="1">
            <a:spLocks noGrp="1"/>
          </p:cNvSpPr>
          <p:nvPr>
            <p:ph type="title"/>
          </p:nvPr>
        </p:nvSpPr>
        <p:spPr>
          <a:xfrm>
            <a:off x="839787" y="457200"/>
            <a:ext cx="3932237" cy="160019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37B72"/>
              </a:buClr>
              <a:buFont typeface="Calibri"/>
              <a:buNone/>
              <a:defRPr sz="3200" b="0" i="0" u="none" strike="noStrike" cap="none">
                <a:solidFill>
                  <a:srgbClr val="F37B7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Font typeface="Arial"/>
              <a:buNone/>
              <a:defRPr sz="1800"/>
            </a:lvl2pPr>
            <a:lvl3pPr lvl="2" indent="0">
              <a:spcBef>
                <a:spcPts val="0"/>
              </a:spcBef>
              <a:buFont typeface="Arial"/>
              <a:buNone/>
              <a:defRPr sz="1800"/>
            </a:lvl3pPr>
            <a:lvl4pPr lvl="3" indent="0">
              <a:spcBef>
                <a:spcPts val="0"/>
              </a:spcBef>
              <a:buFont typeface="Arial"/>
              <a:buNone/>
              <a:defRPr sz="1800"/>
            </a:lvl4pPr>
            <a:lvl5pPr lvl="4" indent="0">
              <a:spcBef>
                <a:spcPts val="0"/>
              </a:spcBef>
              <a:buFont typeface="Arial"/>
              <a:buNone/>
              <a:defRPr sz="1800"/>
            </a:lvl5pPr>
            <a:lvl6pPr lvl="5" indent="0">
              <a:spcBef>
                <a:spcPts val="0"/>
              </a:spcBef>
              <a:buFont typeface="Arial"/>
              <a:buNone/>
              <a:defRPr sz="1800"/>
            </a:lvl6pPr>
            <a:lvl7pPr lvl="6" indent="0">
              <a:spcBef>
                <a:spcPts val="0"/>
              </a:spcBef>
              <a:buFont typeface="Arial"/>
              <a:buNone/>
              <a:defRPr sz="1800"/>
            </a:lvl7pPr>
            <a:lvl8pPr lvl="7" indent="0">
              <a:spcBef>
                <a:spcPts val="0"/>
              </a:spcBef>
              <a:buFont typeface="Arial"/>
              <a:buNone/>
              <a:defRPr sz="1800"/>
            </a:lvl8pPr>
            <a:lvl9pPr lvl="8" indent="0">
              <a:spcBef>
                <a:spcPts val="0"/>
              </a:spcBef>
              <a:buFont typeface="Arial"/>
              <a:buNone/>
              <a:defRPr sz="1800"/>
            </a:lvl9pPr>
          </a:lstStyle>
          <a:p>
            <a:endParaRPr/>
          </a:p>
        </p:txBody>
      </p:sp>
      <p:sp>
        <p:nvSpPr>
          <p:cNvPr id="48" name="Shape 48"/>
          <p:cNvSpPr txBox="1">
            <a:spLocks noGrp="1"/>
          </p:cNvSpPr>
          <p:nvPr>
            <p:ph type="body" idx="1"/>
          </p:nvPr>
        </p:nvSpPr>
        <p:spPr>
          <a:xfrm>
            <a:off x="5183187" y="987425"/>
            <a:ext cx="6172199" cy="487362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228600" marR="0" lvl="0" indent="1778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685800" marR="0" lvl="1" indent="127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762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254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254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254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254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254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254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9" name="Shape 49"/>
          <p:cNvSpPr txBox="1">
            <a:spLocks noGrp="1"/>
          </p:cNvSpPr>
          <p:nvPr>
            <p:ph type="body" idx="2"/>
          </p:nvPr>
        </p:nvSpPr>
        <p:spPr>
          <a:xfrm>
            <a:off x="839787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0" name="Shape 50"/>
          <p:cNvSpPr txBox="1">
            <a:spLocks noGrp="1"/>
          </p:cNvSpPr>
          <p:nvPr>
            <p:ph type="dt" idx="10"/>
          </p:nvPr>
        </p:nvSpPr>
        <p:spPr>
          <a:xfrm>
            <a:off x="5586844" y="6356348"/>
            <a:ext cx="949036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1" name="Shape 5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2" name="Shape 5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fld id="{00000000-1234-1234-1234-123412341234}" type="slidenum">
              <a:rPr lang="en-US"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53" name="Shape 53"/>
          <p:cNvCxnSpPr/>
          <p:nvPr/>
        </p:nvCxnSpPr>
        <p:spPr>
          <a:xfrm>
            <a:off x="839787" y="2043906"/>
            <a:ext cx="3932237" cy="13492"/>
          </a:xfrm>
          <a:prstGeom prst="straightConnector1">
            <a:avLst/>
          </a:prstGeom>
          <a:noFill/>
          <a:ln w="38100" cap="flat" cmpd="sng">
            <a:solidFill>
              <a:srgbClr val="25ADCC"/>
            </a:solidFill>
            <a:prstDash val="solid"/>
            <a:miter/>
            <a:headEnd type="none" w="med" len="med"/>
            <a:tailEnd type="none" w="med" len="med"/>
          </a:ln>
        </p:spPr>
      </p:cxn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>
  <p:cSld name="Picture with Caption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Shape 55"/>
          <p:cNvSpPr txBox="1">
            <a:spLocks noGrp="1"/>
          </p:cNvSpPr>
          <p:nvPr>
            <p:ph type="title"/>
          </p:nvPr>
        </p:nvSpPr>
        <p:spPr>
          <a:xfrm>
            <a:off x="839787" y="457200"/>
            <a:ext cx="3932237" cy="160019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37B72"/>
              </a:buClr>
              <a:buFont typeface="Calibri"/>
              <a:buNone/>
              <a:defRPr sz="3200" b="0" i="0" u="none" strike="noStrike" cap="none">
                <a:solidFill>
                  <a:srgbClr val="F37B7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Font typeface="Arial"/>
              <a:buNone/>
              <a:defRPr sz="1800"/>
            </a:lvl2pPr>
            <a:lvl3pPr lvl="2" indent="0">
              <a:spcBef>
                <a:spcPts val="0"/>
              </a:spcBef>
              <a:buFont typeface="Arial"/>
              <a:buNone/>
              <a:defRPr sz="1800"/>
            </a:lvl3pPr>
            <a:lvl4pPr lvl="3" indent="0">
              <a:spcBef>
                <a:spcPts val="0"/>
              </a:spcBef>
              <a:buFont typeface="Arial"/>
              <a:buNone/>
              <a:defRPr sz="1800"/>
            </a:lvl4pPr>
            <a:lvl5pPr lvl="4" indent="0">
              <a:spcBef>
                <a:spcPts val="0"/>
              </a:spcBef>
              <a:buFont typeface="Arial"/>
              <a:buNone/>
              <a:defRPr sz="1800"/>
            </a:lvl5pPr>
            <a:lvl6pPr lvl="5" indent="0">
              <a:spcBef>
                <a:spcPts val="0"/>
              </a:spcBef>
              <a:buFont typeface="Arial"/>
              <a:buNone/>
              <a:defRPr sz="1800"/>
            </a:lvl6pPr>
            <a:lvl7pPr lvl="6" indent="0">
              <a:spcBef>
                <a:spcPts val="0"/>
              </a:spcBef>
              <a:buFont typeface="Arial"/>
              <a:buNone/>
              <a:defRPr sz="1800"/>
            </a:lvl7pPr>
            <a:lvl8pPr lvl="7" indent="0">
              <a:spcBef>
                <a:spcPts val="0"/>
              </a:spcBef>
              <a:buFont typeface="Arial"/>
              <a:buNone/>
              <a:defRPr sz="1800"/>
            </a:lvl8pPr>
            <a:lvl9pPr lvl="8" indent="0">
              <a:spcBef>
                <a:spcPts val="0"/>
              </a:spcBef>
              <a:buFont typeface="Arial"/>
              <a:buNone/>
              <a:defRPr sz="1800"/>
            </a:lvl9pPr>
          </a:lstStyle>
          <a:p>
            <a:endParaRPr/>
          </a:p>
        </p:txBody>
      </p:sp>
      <p:sp>
        <p:nvSpPr>
          <p:cNvPr id="56" name="Shape 56"/>
          <p:cNvSpPr>
            <a:spLocks noGrp="1"/>
          </p:cNvSpPr>
          <p:nvPr>
            <p:ph type="pic" idx="2"/>
          </p:nvPr>
        </p:nvSpPr>
        <p:spPr>
          <a:xfrm>
            <a:off x="5183187" y="987425"/>
            <a:ext cx="6172199" cy="487362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7" name="Shape 57"/>
          <p:cNvSpPr txBox="1">
            <a:spLocks noGrp="1"/>
          </p:cNvSpPr>
          <p:nvPr>
            <p:ph type="body" idx="1"/>
          </p:nvPr>
        </p:nvSpPr>
        <p:spPr>
          <a:xfrm>
            <a:off x="839787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8" name="Shape 58"/>
          <p:cNvSpPr txBox="1">
            <a:spLocks noGrp="1"/>
          </p:cNvSpPr>
          <p:nvPr>
            <p:ph type="dt" idx="10"/>
          </p:nvPr>
        </p:nvSpPr>
        <p:spPr>
          <a:xfrm>
            <a:off x="5586844" y="6356348"/>
            <a:ext cx="949036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9" name="Shape 5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0" name="Shape 6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fld id="{00000000-1234-1234-1234-123412341234}" type="slidenum">
              <a:rPr lang="en-US"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61" name="Shape 61"/>
          <p:cNvCxnSpPr/>
          <p:nvPr/>
        </p:nvCxnSpPr>
        <p:spPr>
          <a:xfrm>
            <a:off x="839787" y="2043906"/>
            <a:ext cx="3932237" cy="13492"/>
          </a:xfrm>
          <a:prstGeom prst="straightConnector1">
            <a:avLst/>
          </a:prstGeom>
          <a:noFill/>
          <a:ln w="38100" cap="flat" cmpd="sng">
            <a:solidFill>
              <a:srgbClr val="25ADCC"/>
            </a:solidFill>
            <a:prstDash val="solid"/>
            <a:miter/>
            <a:headEnd type="none" w="med" len="med"/>
            <a:tailEnd type="none" w="med" len="med"/>
          </a:ln>
        </p:spPr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5586847" y="6356348"/>
            <a:ext cx="949037" cy="365125"/>
          </a:xfrm>
          <a:prstGeom prst="rect">
            <a:avLst/>
          </a:prstGeom>
        </p:spPr>
        <p:txBody>
          <a:bodyPr/>
          <a:lstStyle/>
          <a:p>
            <a:fld id="{E7884882-FB12-4BC8-9960-9AD8104D7FAE}" type="datetimeFigureOut">
              <a:rPr lang="en-US" smtClean="0"/>
              <a:t>7/9/17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313909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theme" Target="../theme/theme1.xml"/><Relationship Id="rId11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Shape 10"/>
          <p:cNvPicPr preferRelativeResize="0"/>
          <p:nvPr/>
        </p:nvPicPr>
        <p:blipFill rotWithShape="1">
          <a:blip r:embed="rId11">
            <a:alphaModFix/>
          </a:blip>
          <a:srcRect/>
          <a:stretch/>
        </p:blipFill>
        <p:spPr>
          <a:xfrm>
            <a:off x="-13855" y="6286998"/>
            <a:ext cx="2521528" cy="553972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dk2" tx2="lt2" accent1="accent1" accent2="accent2" accent3="accent3" accent4="accent4" accent5="accent5" accent6="accent6" hlink="hlink" folHlink="folHlink"/>
  <p:sldLayoutIdLst>
    <p:sldLayoutId id="2147483650" r:id="rId1"/>
    <p:sldLayoutId id="2147483656" r:id="rId2"/>
    <p:sldLayoutId id="2147483657" r:id="rId3"/>
    <p:sldLayoutId id="2147483648" r:id="rId4"/>
    <p:sldLayoutId id="2147483651" r:id="rId5"/>
    <p:sldLayoutId id="2147483652" r:id="rId6"/>
    <p:sldLayoutId id="2147483653" r:id="rId7"/>
    <p:sldLayoutId id="2147483654" r:id="rId8"/>
    <p:sldLayoutId id="2147483658" r:id="rId9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hyperlink" Target="mailto:eabeysin@iu.edu" TargetMode="External"/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9.png"/><Relationship Id="rId3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1.tiff"/><Relationship Id="rId3" Type="http://schemas.openxmlformats.org/officeDocument/2006/relationships/image" Target="../media/image12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4" Type="http://schemas.openxmlformats.org/officeDocument/2006/relationships/diagramQuickStyle" Target="../diagrams/quickStyle3.xml"/><Relationship Id="rId5" Type="http://schemas.openxmlformats.org/officeDocument/2006/relationships/diagramColors" Target="../diagrams/colors3.xml"/><Relationship Id="rId6" Type="http://schemas.microsoft.com/office/2007/relationships/diagramDrawing" Target="../diagrams/drawing3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3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13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4" Type="http://schemas.openxmlformats.org/officeDocument/2006/relationships/diagramQuickStyle" Target="../diagrams/quickStyle1.xml"/><Relationship Id="rId5" Type="http://schemas.openxmlformats.org/officeDocument/2006/relationships/diagramColors" Target="../diagrams/colors1.xml"/><Relationship Id="rId6" Type="http://schemas.microsoft.com/office/2007/relationships/diagramDrawing" Target="../diagrams/drawing1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4" Type="http://schemas.openxmlformats.org/officeDocument/2006/relationships/diagramQuickStyle" Target="../diagrams/quickStyle4.xml"/><Relationship Id="rId5" Type="http://schemas.openxmlformats.org/officeDocument/2006/relationships/diagramColors" Target="../diagrams/colors4.xml"/><Relationship Id="rId6" Type="http://schemas.microsoft.com/office/2007/relationships/diagramDrawing" Target="../diagrams/drawing4.xml"/><Relationship Id="rId1" Type="http://schemas.openxmlformats.org/officeDocument/2006/relationships/slideLayout" Target="../slideLayouts/slideLayout9.xml"/><Relationship Id="rId2" Type="http://schemas.openxmlformats.org/officeDocument/2006/relationships/diagramData" Target="../diagrams/data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4.tiff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tiff"/><Relationship Id="rId3" Type="http://schemas.openxmlformats.org/officeDocument/2006/relationships/hyperlink" Target="https://sciencegateways.org/" TargetMode="Externa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4" Type="http://schemas.openxmlformats.org/officeDocument/2006/relationships/diagramQuickStyle" Target="../diagrams/quickStyle2.xml"/><Relationship Id="rId5" Type="http://schemas.openxmlformats.org/officeDocument/2006/relationships/diagramColors" Target="../diagrams/colors2.xml"/><Relationship Id="rId6" Type="http://schemas.microsoft.com/office/2007/relationships/diagramDrawing" Target="../diagrams/drawing2.xml"/><Relationship Id="rId1" Type="http://schemas.openxmlformats.org/officeDocument/2006/relationships/slideLayout" Target="../slideLayouts/slideLayout9.xml"/><Relationship Id="rId2" Type="http://schemas.openxmlformats.org/officeDocument/2006/relationships/diagramData" Target="../diagrams/data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tif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tif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Relationship Id="rId3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Relationship Id="rId3" Type="http://schemas.openxmlformats.org/officeDocument/2006/relationships/image" Target="../media/image8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Shape 67"/>
          <p:cNvSpPr txBox="1">
            <a:spLocks noGrp="1"/>
          </p:cNvSpPr>
          <p:nvPr>
            <p:ph type="ctrTitle"/>
          </p:nvPr>
        </p:nvSpPr>
        <p:spPr>
          <a:xfrm>
            <a:off x="1323107" y="3565388"/>
            <a:ext cx="9628909" cy="1262628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37B72"/>
              </a:buClr>
              <a:buSzPct val="25000"/>
              <a:buFont typeface="Calibri"/>
              <a:buNone/>
            </a:pPr>
            <a:r>
              <a:rPr lang="en-US" sz="3959" b="0" i="0" u="none" strike="noStrike" cap="none" dirty="0" smtClean="0">
                <a:solidFill>
                  <a:srgbClr val="F37B72"/>
                </a:solidFill>
                <a:latin typeface="Calibri"/>
                <a:ea typeface="Calibri"/>
                <a:cs typeface="Calibri"/>
                <a:sym typeface="Calibri"/>
              </a:rPr>
              <a:t>Using Apache Airavata and SciGaP Services to Build Science Gateways</a:t>
            </a:r>
            <a:endParaRPr lang="en-US" sz="3959" b="0" i="0" u="none" strike="noStrike" cap="none" dirty="0">
              <a:solidFill>
                <a:srgbClr val="F37B72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68" name="Shape 6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604650" y="1177638"/>
            <a:ext cx="7065819" cy="1549920"/>
          </a:xfrm>
          <a:prstGeom prst="rect">
            <a:avLst/>
          </a:prstGeom>
          <a:noFill/>
          <a:ln>
            <a:noFill/>
          </a:ln>
        </p:spPr>
      </p:pic>
      <p:sp>
        <p:nvSpPr>
          <p:cNvPr id="69" name="Shape 69"/>
          <p:cNvSpPr txBox="1"/>
          <p:nvPr/>
        </p:nvSpPr>
        <p:spPr>
          <a:xfrm>
            <a:off x="4114803" y="6226501"/>
            <a:ext cx="4038152" cy="651163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25000"/>
              <a:buFont typeface="Calibri"/>
              <a:buNone/>
            </a:pPr>
            <a:r>
              <a:rPr lang="en-US" sz="3000" b="0" i="0" u="none" strike="noStrike" cap="none" dirty="0" smtClean="0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rPr>
              <a:t>PEARC17, </a:t>
            </a:r>
            <a:r>
              <a:rPr lang="en-US" sz="3000" b="0" i="0" u="none" strike="noStrike" cap="none" dirty="0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rPr>
              <a:t>July </a:t>
            </a:r>
            <a:r>
              <a:rPr lang="en-US" sz="3000" b="0" i="0" u="none" strike="noStrike" cap="none" dirty="0" smtClean="0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rPr>
              <a:t>10</a:t>
            </a:r>
            <a:r>
              <a:rPr lang="en-US" sz="3000" b="0" i="0" u="none" strike="noStrike" cap="none" baseline="30000" dirty="0" smtClean="0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rPr>
              <a:t>th</a:t>
            </a:r>
            <a:r>
              <a:rPr lang="en-US" sz="3000" b="0" i="0" u="none" strike="noStrike" cap="none" dirty="0" smtClean="0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rPr>
              <a:t> 2017</a:t>
            </a:r>
            <a:endParaRPr lang="en-US" sz="3000" b="0" i="0" u="none" strike="noStrike" cap="none" dirty="0">
              <a:solidFill>
                <a:schemeClr val="accen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0" name="Shape 70"/>
          <p:cNvSpPr txBox="1"/>
          <p:nvPr/>
        </p:nvSpPr>
        <p:spPr>
          <a:xfrm>
            <a:off x="9609072" y="5567094"/>
            <a:ext cx="2584937" cy="129090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Calibri"/>
              <a:buNone/>
            </a:pPr>
            <a:r>
              <a:rPr lang="en-US" sz="2100" b="0" i="0" u="none" strike="noStrike" cap="none" dirty="0" smtClean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Marlon Pierce</a:t>
            </a:r>
            <a:endParaRPr lang="en-US" sz="2100" b="0" i="0" u="none" strike="noStrike" cap="none" dirty="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Calibri"/>
              <a:buNone/>
            </a:pPr>
            <a:r>
              <a:rPr lang="en-US" sz="2100" u="sng" dirty="0" smtClean="0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4"/>
              </a:rPr>
              <a:t>marpierc@iu.edu</a:t>
            </a:r>
            <a:endParaRPr lang="en-US" sz="2100" b="0" i="0" u="sng" strike="noStrike" cap="none" dirty="0">
              <a:solidFill>
                <a:schemeClr val="hlink"/>
              </a:solidFill>
              <a:latin typeface="Calibri"/>
              <a:ea typeface="Calibri"/>
              <a:cs typeface="Calibri"/>
              <a:sym typeface="Calibri"/>
              <a:hlinkClick r:id="rId4"/>
            </a:endParaRPr>
          </a:p>
          <a:p>
            <a:pPr marL="0" marR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Calibri"/>
              <a:buNone/>
            </a:pPr>
            <a:r>
              <a:rPr lang="en-US" sz="2100" b="0" i="0" u="none" strike="noStrike" cap="non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Indiana University</a:t>
            </a:r>
          </a:p>
          <a:p>
            <a:pPr marL="0" marR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2600" b="1" i="0" u="none" strike="noStrike" cap="none" dirty="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261835" cy="68580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79055" y="0"/>
            <a:ext cx="701294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5779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1" y="365125"/>
            <a:ext cx="5424814" cy="1325562"/>
          </a:xfrm>
        </p:spPr>
        <p:txBody>
          <a:bodyPr>
            <a:normAutofit fontScale="90000"/>
          </a:bodyPr>
          <a:lstStyle/>
          <a:p>
            <a:pPr>
              <a:lnSpc>
                <a:spcPct val="100000"/>
              </a:lnSpc>
            </a:pPr>
            <a:r>
              <a:rPr lang="en-US" dirty="0" smtClean="0"/>
              <a:t>University of South Dakota Campus Gateway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838202" y="2066794"/>
            <a:ext cx="6514576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US" sz="2800" dirty="0" smtClean="0"/>
              <a:t>Provide simplified access to campus </a:t>
            </a:r>
            <a:r>
              <a:rPr lang="en-US" sz="2800" dirty="0" smtClean="0"/>
              <a:t>computing resources</a:t>
            </a:r>
            <a:endParaRPr lang="en-US" sz="2800" dirty="0" smtClean="0"/>
          </a:p>
          <a:p>
            <a:pPr marL="285750" indent="-285750">
              <a:buFont typeface="Arial" charset="0"/>
              <a:buChar char="•"/>
            </a:pPr>
            <a:r>
              <a:rPr lang="en-US" sz="2800" dirty="0" smtClean="0"/>
              <a:t>Use campus identities all the way through (no community accounts)</a:t>
            </a:r>
          </a:p>
          <a:p>
            <a:pPr marL="285750" indent="-285750">
              <a:buFont typeface="Arial" charset="0"/>
              <a:buChar char="•"/>
            </a:pPr>
            <a:r>
              <a:rPr lang="en-US" sz="2800" dirty="0" smtClean="0"/>
              <a:t>Simplify bridging between campus resources and XSEDE.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49929" y="1547377"/>
            <a:ext cx="3414908" cy="455321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052" y="4860099"/>
            <a:ext cx="7927451" cy="19979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8488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Did any of these resonate with you?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Do you want to build any of these gateways?  Or do you work with someone who does?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6858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838200" y="352599"/>
            <a:ext cx="10515599" cy="1325562"/>
          </a:xfrm>
        </p:spPr>
        <p:txBody>
          <a:bodyPr/>
          <a:lstStyle/>
          <a:p>
            <a:r>
              <a:rPr lang="en-US" dirty="0" smtClean="0"/>
              <a:t>Some Gateway Types</a:t>
            </a:r>
            <a:endParaRPr lang="en-US" dirty="0"/>
          </a:p>
        </p:txBody>
      </p:sp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val="605760044"/>
              </p:ext>
            </p:extLst>
          </p:nvPr>
        </p:nvGraphicFramePr>
        <p:xfrm>
          <a:off x="838200" y="1550053"/>
          <a:ext cx="10515599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1461369" y="6311901"/>
            <a:ext cx="9269259" cy="461665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Apache Airavata provides a platform for these types of gateways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057165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Terminology	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599" cy="3147208"/>
          </a:xfrm>
        </p:spPr>
        <p:txBody>
          <a:bodyPr/>
          <a:lstStyle/>
          <a:p>
            <a:r>
              <a:rPr lang="en-US" dirty="0" smtClean="0"/>
              <a:t>Apache Airavata: open source software for building science gateways.</a:t>
            </a:r>
          </a:p>
          <a:p>
            <a:r>
              <a:rPr lang="en-US" dirty="0" smtClean="0"/>
              <a:t>SciGaP: A hosted version of Apache Airavata and supporting services.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283901" y="5849655"/>
            <a:ext cx="503664" cy="307777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dirty="0" smtClean="0"/>
              <a:t>We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015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Apache Airavata: High Level Architecture</a:t>
            </a:r>
            <a:endParaRPr lang="en-US" dirty="0"/>
          </a:p>
        </p:txBody>
      </p:sp>
      <p:pic>
        <p:nvPicPr>
          <p:cNvPr id="5" name="Picture 4" descr="Airavata 1.0 Architecture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19690"/>
          <a:stretch/>
        </p:blipFill>
        <p:spPr>
          <a:xfrm>
            <a:off x="1172692" y="1340286"/>
            <a:ext cx="10595376" cy="5047988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940370" y="1453018"/>
            <a:ext cx="4145197" cy="4759891"/>
          </a:xfrm>
          <a:prstGeom prst="rect">
            <a:avLst/>
          </a:prstGeom>
          <a:noFill/>
          <a:ln cap="flat" cmpd="sng">
            <a:solidFill>
              <a:schemeClr val="dk1"/>
            </a:solidFill>
            <a:round/>
          </a:ln>
          <a:effec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6105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839787" y="457200"/>
            <a:ext cx="3932237" cy="1600198"/>
          </a:xfrm>
        </p:spPr>
        <p:txBody>
          <a:bodyPr/>
          <a:lstStyle/>
          <a:p>
            <a:r>
              <a:rPr lang="en-US" sz="4000" dirty="0" smtClean="0"/>
              <a:t>This Tutorial F</a:t>
            </a:r>
            <a:r>
              <a:rPr lang="en-US" sz="4000" dirty="0" smtClean="0"/>
              <a:t>ocuses </a:t>
            </a:r>
            <a:r>
              <a:rPr lang="en-US" sz="4000" dirty="0" smtClean="0"/>
              <a:t>on </a:t>
            </a:r>
            <a:r>
              <a:rPr lang="en-US" sz="4000" dirty="0" smtClean="0"/>
              <a:t>the API</a:t>
            </a:r>
            <a:endParaRPr lang="en-US" sz="40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36538" indent="-236538">
              <a:buFont typeface="Arial" charset="0"/>
              <a:buChar char="•"/>
            </a:pPr>
            <a:r>
              <a:rPr lang="en-US" sz="2800" dirty="0" smtClean="0"/>
              <a:t>How to configure a gateway.</a:t>
            </a:r>
          </a:p>
          <a:p>
            <a:pPr marL="236538" indent="-236538">
              <a:buFont typeface="Arial" charset="0"/>
              <a:buChar char="•"/>
            </a:pPr>
            <a:r>
              <a:rPr lang="en-US" sz="2800" dirty="0" smtClean="0"/>
              <a:t>How to integrate with campus and XSEDE resources.</a:t>
            </a:r>
          </a:p>
          <a:p>
            <a:pPr marL="236538" indent="-236538">
              <a:buFont typeface="Arial" charset="0"/>
              <a:buChar char="•"/>
            </a:pPr>
            <a:r>
              <a:rPr lang="en-US" sz="2800" dirty="0" smtClean="0"/>
              <a:t>How to customize the default gateway</a:t>
            </a:r>
          </a:p>
          <a:p>
            <a:pPr marL="236538" indent="-236538">
              <a:buFont typeface="Arial" charset="0"/>
              <a:buChar char="•"/>
            </a:pPr>
            <a:r>
              <a:rPr lang="en-US" sz="2800" dirty="0" smtClean="0"/>
              <a:t>How to use the API</a:t>
            </a:r>
            <a:endParaRPr lang="en-US" sz="2800" dirty="0"/>
          </a:p>
        </p:txBody>
      </p:sp>
      <p:pic>
        <p:nvPicPr>
          <p:cNvPr id="5" name="Picture 4" descr="Airavata 1.0 Architecture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2275" r="69567"/>
          <a:stretch/>
        </p:blipFill>
        <p:spPr>
          <a:xfrm>
            <a:off x="5774499" y="457200"/>
            <a:ext cx="5536504" cy="6106438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5683484" y="562486"/>
            <a:ext cx="5802883" cy="5900943"/>
          </a:xfrm>
          <a:prstGeom prst="rect">
            <a:avLst/>
          </a:prstGeom>
          <a:noFill/>
          <a:ln cap="flat" cmpd="sng">
            <a:solidFill>
              <a:schemeClr val="dk1"/>
            </a:solidFill>
            <a:round/>
          </a:ln>
          <a:effec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9202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Tutorial Outline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599" cy="4351338"/>
          </a:xfrm>
        </p:spPr>
        <p:txBody>
          <a:bodyPr/>
          <a:lstStyle/>
          <a:p>
            <a:pPr marL="285750" indent="-285750"/>
            <a:r>
              <a:rPr lang="en-US" dirty="0" smtClean="0"/>
              <a:t>User view: Running experiments using the PGA</a:t>
            </a:r>
          </a:p>
          <a:p>
            <a:pPr marL="285750" indent="-285750"/>
            <a:r>
              <a:rPr lang="en-US" dirty="0" smtClean="0"/>
              <a:t>Administrator view: managing users and resources</a:t>
            </a:r>
          </a:p>
          <a:p>
            <a:pPr marL="285750" indent="-285750"/>
            <a:r>
              <a:rPr lang="en-US" dirty="0" smtClean="0"/>
              <a:t>Administrator view: deploying new applications</a:t>
            </a:r>
          </a:p>
          <a:p>
            <a:pPr marL="285750" indent="-285750"/>
            <a:r>
              <a:rPr lang="en-US" dirty="0" smtClean="0"/>
              <a:t>Gateway Provider view: applying for a new hosted gateway </a:t>
            </a:r>
          </a:p>
          <a:p>
            <a:pPr marL="285750" indent="-285750"/>
            <a:r>
              <a:rPr lang="en-US" dirty="0" smtClean="0"/>
              <a:t>Developer view: Overview of the API</a:t>
            </a:r>
          </a:p>
          <a:p>
            <a:pPr marL="285750" indent="-285750"/>
            <a:r>
              <a:rPr lang="en-US" dirty="0" smtClean="0"/>
              <a:t>Next Steps</a:t>
            </a:r>
          </a:p>
          <a:p>
            <a:pPr marL="285750" indent="-285750"/>
            <a:r>
              <a:rPr lang="en-US" dirty="0" smtClean="0"/>
              <a:t>Wrap Up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0465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Let’s Make Some Experiments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2946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106077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Tutorial </a:t>
            </a:r>
            <a:r>
              <a:rPr lang="en-US" dirty="0" smtClean="0"/>
              <a:t>Goals: We Will Cover...</a:t>
            </a:r>
            <a:endParaRPr lang="en-US" dirty="0"/>
          </a:p>
        </p:txBody>
      </p:sp>
      <p:graphicFrame>
        <p:nvGraphicFramePr>
          <p:cNvPr id="12" name="Diagram 11"/>
          <p:cNvGraphicFramePr/>
          <p:nvPr>
            <p:extLst>
              <p:ext uri="{D42A27DB-BD31-4B8C-83A1-F6EECF244321}">
                <p14:modId xmlns:p14="http://schemas.microsoft.com/office/powerpoint/2010/main" val="1456387200"/>
              </p:ext>
            </p:extLst>
          </p:nvPr>
        </p:nvGraphicFramePr>
        <p:xfrm>
          <a:off x="838200" y="1825625"/>
          <a:ext cx="10515599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0" name="Rectangle 9"/>
          <p:cNvSpPr/>
          <p:nvPr/>
        </p:nvSpPr>
        <p:spPr>
          <a:xfrm>
            <a:off x="838200" y="1825625"/>
            <a:ext cx="10515599" cy="4351338"/>
          </a:xfrm>
          <a:prstGeom prst="rect">
            <a:avLst/>
          </a:prstGeom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3566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Diagram 2"/>
          <p:cNvGraphicFramePr/>
          <p:nvPr>
            <p:extLst/>
          </p:nvPr>
        </p:nvGraphicFramePr>
        <p:xfrm>
          <a:off x="514350" y="207817"/>
          <a:ext cx="11287124" cy="645621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710232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Can Apache Airavata ...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Make the groceries? Save the world? Run my R scripts? Optimally schedule my application on 17 different resources? 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68913" y="282421"/>
            <a:ext cx="4241472" cy="28276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6643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9318294"/>
              </p:ext>
            </p:extLst>
          </p:nvPr>
        </p:nvGraphicFramePr>
        <p:xfrm>
          <a:off x="225468" y="162185"/>
          <a:ext cx="11674258" cy="629883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672209"/>
                <a:gridCol w="7002049"/>
              </a:tblGrid>
              <a:tr h="96566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New</a:t>
                      </a:r>
                      <a:r>
                        <a:rPr lang="en-US" sz="2400" baseline="0" dirty="0" smtClean="0"/>
                        <a:t> Capability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Description</a:t>
                      </a:r>
                      <a:endParaRPr lang="en-US" sz="2400" dirty="0"/>
                    </a:p>
                  </a:txBody>
                  <a:tcPr/>
                </a:tc>
              </a:tr>
              <a:tr h="96566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/>
                        <a:t>LDAP</a:t>
                      </a:r>
                      <a:r>
                        <a:rPr lang="en-US" sz="2400" baseline="0" dirty="0" smtClean="0"/>
                        <a:t> integration with campus resources</a:t>
                      </a:r>
                      <a:endParaRPr lang="en-US" sz="2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Simplify</a:t>
                      </a:r>
                      <a:r>
                        <a:rPr lang="en-US" sz="2400" baseline="0" dirty="0" smtClean="0"/>
                        <a:t> campus-based user onboarding; end-to-end multifactor authentication</a:t>
                      </a:r>
                      <a:endParaRPr lang="en-US" sz="2400" dirty="0"/>
                    </a:p>
                  </a:txBody>
                  <a:tcPr/>
                </a:tc>
              </a:tr>
              <a:tr h="1247476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Higher</a:t>
                      </a:r>
                      <a:r>
                        <a:rPr lang="en-US" sz="2400" baseline="0" dirty="0" smtClean="0"/>
                        <a:t> level python libraries for </a:t>
                      </a:r>
                      <a:r>
                        <a:rPr lang="en-US" sz="2400" baseline="0" dirty="0" err="1" smtClean="0"/>
                        <a:t>Jupyter</a:t>
                      </a:r>
                      <a:r>
                        <a:rPr lang="en-US" sz="2400" baseline="0" dirty="0" smtClean="0"/>
                        <a:t> and Django-based gateways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baseline="0" dirty="0" smtClean="0"/>
                        <a:t>Remake the PGA into a more flexible framework; application-specific input and output parsers</a:t>
                      </a:r>
                      <a:endParaRPr lang="en-US" sz="2400" dirty="0"/>
                    </a:p>
                  </a:txBody>
                  <a:tcPr/>
                </a:tc>
              </a:tr>
              <a:tr h="96566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Integration</a:t>
                      </a:r>
                      <a:r>
                        <a:rPr lang="en-US" sz="2400" baseline="0" dirty="0" smtClean="0"/>
                        <a:t> with Apache Helix 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Use</a:t>
                      </a:r>
                      <a:r>
                        <a:rPr lang="en-US" sz="2400" baseline="0" dirty="0" smtClean="0"/>
                        <a:t> Helix as a </a:t>
                      </a:r>
                      <a:r>
                        <a:rPr lang="en-US" sz="2400" baseline="0" dirty="0" err="1" smtClean="0"/>
                        <a:t>microservice</a:t>
                      </a:r>
                      <a:r>
                        <a:rPr lang="en-US" sz="2400" baseline="0" dirty="0" smtClean="0"/>
                        <a:t> management framework for resilience, load balancing, and elasticity.</a:t>
                      </a:r>
                      <a:endParaRPr lang="en-US" sz="2400" dirty="0"/>
                    </a:p>
                  </a:txBody>
                  <a:tcPr/>
                </a:tc>
              </a:tr>
              <a:tr h="96566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Multi-task</a:t>
                      </a:r>
                      <a:r>
                        <a:rPr lang="en-US" sz="2400" baseline="0" dirty="0" smtClean="0"/>
                        <a:t> job submissions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Executing high-throughput</a:t>
                      </a:r>
                      <a:r>
                        <a:rPr lang="en-US" sz="2400" baseline="0" dirty="0" smtClean="0"/>
                        <a:t> parallel applications efficiently with Apache </a:t>
                      </a:r>
                      <a:r>
                        <a:rPr lang="en-US" sz="2400" baseline="0" dirty="0" err="1" smtClean="0"/>
                        <a:t>Mesos</a:t>
                      </a:r>
                      <a:r>
                        <a:rPr lang="en-US" sz="2400" baseline="0" dirty="0" smtClean="0"/>
                        <a:t>.</a:t>
                      </a:r>
                      <a:endParaRPr lang="en-US" sz="2400" dirty="0"/>
                    </a:p>
                  </a:txBody>
                  <a:tcPr/>
                </a:tc>
              </a:tr>
              <a:tr h="96566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Globus</a:t>
                      </a:r>
                      <a:r>
                        <a:rPr lang="en-US" sz="2400" baseline="0" dirty="0" smtClean="0"/>
                        <a:t> Transfer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Move</a:t>
                      </a:r>
                      <a:r>
                        <a:rPr lang="en-US" sz="2400" baseline="0" dirty="0" smtClean="0"/>
                        <a:t> large files</a:t>
                      </a:r>
                      <a:endParaRPr lang="en-US" sz="24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526093" y="6237961"/>
            <a:ext cx="10897644" cy="52322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800" smtClean="0"/>
              <a:t>Client-Drive Developments </a:t>
            </a:r>
            <a:r>
              <a:rPr lang="en-US" sz="2800" dirty="0" smtClean="0"/>
              <a:t>in the Apache Airavata Laboratory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550341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Wrap Up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18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0416" y="365125"/>
            <a:ext cx="11661732" cy="1325562"/>
          </a:xfrm>
        </p:spPr>
        <p:txBody>
          <a:bodyPr>
            <a:normAutofit fontScale="90000"/>
          </a:bodyPr>
          <a:lstStyle/>
          <a:p>
            <a:r>
              <a:rPr lang="en-US"/>
              <a:t>XSEDE New User Tutorial: Using Science Gateways</a:t>
            </a:r>
            <a:br>
              <a:rPr lang="en-US"/>
            </a:b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93827177"/>
              </p:ext>
            </p:extLst>
          </p:nvPr>
        </p:nvGraphicFramePr>
        <p:xfrm>
          <a:off x="288100" y="1515320"/>
          <a:ext cx="11574049" cy="515212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54026"/>
                <a:gridCol w="5351978"/>
                <a:gridCol w="2668045"/>
              </a:tblGrid>
              <a:tr h="488673">
                <a:tc>
                  <a:txBody>
                    <a:bodyPr/>
                    <a:lstStyle/>
                    <a:p>
                      <a:r>
                        <a:rPr lang="en-US" sz="2200" dirty="0" smtClean="0"/>
                        <a:t>Science</a:t>
                      </a:r>
                      <a:r>
                        <a:rPr lang="en-US" sz="2200" baseline="0" dirty="0" smtClean="0"/>
                        <a:t> </a:t>
                      </a:r>
                      <a:r>
                        <a:rPr lang="en-US" sz="2200" dirty="0" smtClean="0"/>
                        <a:t>Gateway</a:t>
                      </a:r>
                      <a:endParaRPr lang="en-US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200" dirty="0" smtClean="0"/>
                        <a:t>Gateway</a:t>
                      </a:r>
                      <a:r>
                        <a:rPr lang="en-US" sz="2200" baseline="0" dirty="0" smtClean="0"/>
                        <a:t> Type</a:t>
                      </a:r>
                      <a:endParaRPr lang="en-US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200" dirty="0" smtClean="0"/>
                        <a:t>Session</a:t>
                      </a:r>
                      <a:r>
                        <a:rPr lang="en-US" sz="2200" baseline="0" dirty="0" smtClean="0"/>
                        <a:t> Type</a:t>
                      </a:r>
                      <a:endParaRPr lang="en-US" sz="2200" dirty="0"/>
                    </a:p>
                  </a:txBody>
                  <a:tcPr/>
                </a:tc>
              </a:tr>
              <a:tr h="822964">
                <a:tc>
                  <a:txBody>
                    <a:bodyPr/>
                    <a:lstStyle/>
                    <a:p>
                      <a:r>
                        <a:rPr lang="en-US" sz="2200" dirty="0" smtClean="0"/>
                        <a:t>CIPRES</a:t>
                      </a:r>
                      <a:endParaRPr lang="en-US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200" dirty="0" smtClean="0"/>
                        <a:t>Domain gateway for </a:t>
                      </a:r>
                      <a:r>
                        <a:rPr lang="en-US" sz="2200" dirty="0" err="1" smtClean="0"/>
                        <a:t>phylogenetics</a:t>
                      </a:r>
                      <a:endParaRPr lang="en-US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200" dirty="0" smtClean="0"/>
                        <a:t>Hands</a:t>
                      </a:r>
                      <a:r>
                        <a:rPr lang="en-US" sz="2200" baseline="0" dirty="0" smtClean="0"/>
                        <a:t> On</a:t>
                      </a:r>
                      <a:endParaRPr lang="en-US" sz="2200" dirty="0"/>
                    </a:p>
                  </a:txBody>
                  <a:tcPr/>
                </a:tc>
              </a:tr>
              <a:tr h="822964">
                <a:tc>
                  <a:txBody>
                    <a:bodyPr/>
                    <a:lstStyle/>
                    <a:p>
                      <a:r>
                        <a:rPr lang="en-US" sz="2200" dirty="0" smtClean="0"/>
                        <a:t>Neuroscience</a:t>
                      </a:r>
                      <a:r>
                        <a:rPr lang="en-US" sz="2200" baseline="0" dirty="0" smtClean="0"/>
                        <a:t> Gateway</a:t>
                      </a:r>
                      <a:endParaRPr lang="en-US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200" dirty="0" smtClean="0"/>
                        <a:t>Domain gateway</a:t>
                      </a:r>
                      <a:r>
                        <a:rPr lang="en-US" sz="2200" baseline="0" dirty="0" smtClean="0"/>
                        <a:t> for neuroscience</a:t>
                      </a:r>
                      <a:endParaRPr lang="en-US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200" dirty="0" smtClean="0"/>
                        <a:t>Demo</a:t>
                      </a:r>
                      <a:endParaRPr lang="en-US" sz="2200" dirty="0"/>
                    </a:p>
                  </a:txBody>
                  <a:tcPr/>
                </a:tc>
              </a:tr>
              <a:tr h="822964">
                <a:tc>
                  <a:txBody>
                    <a:bodyPr/>
                    <a:lstStyle/>
                    <a:p>
                      <a:r>
                        <a:rPr lang="en-US" sz="2200" dirty="0" err="1" smtClean="0"/>
                        <a:t>UltraScan</a:t>
                      </a:r>
                      <a:r>
                        <a:rPr lang="en-US" sz="2200" dirty="0" smtClean="0"/>
                        <a:t> Science</a:t>
                      </a:r>
                      <a:r>
                        <a:rPr lang="en-US" sz="2200" baseline="0" dirty="0" smtClean="0"/>
                        <a:t> Gateway</a:t>
                      </a:r>
                      <a:endParaRPr lang="en-US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200" dirty="0" smtClean="0"/>
                        <a:t>SaaS/Instrument</a:t>
                      </a:r>
                      <a:r>
                        <a:rPr lang="en-US" sz="2200" baseline="0" dirty="0" smtClean="0"/>
                        <a:t> science gateway for analytical ultracentrifugation </a:t>
                      </a:r>
                      <a:endParaRPr lang="en-US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200" dirty="0" smtClean="0"/>
                        <a:t>Demo</a:t>
                      </a:r>
                      <a:endParaRPr lang="en-US" sz="2200" dirty="0"/>
                    </a:p>
                  </a:txBody>
                  <a:tcPr/>
                </a:tc>
              </a:tr>
              <a:tr h="1089218">
                <a:tc>
                  <a:txBody>
                    <a:bodyPr/>
                    <a:lstStyle/>
                    <a:p>
                      <a:r>
                        <a:rPr lang="en-US" sz="2200" dirty="0" smtClean="0"/>
                        <a:t>SEAGrid</a:t>
                      </a:r>
                      <a:endParaRPr lang="en-US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200" dirty="0" smtClean="0"/>
                        <a:t>Domain gateway for computational chemistry, material science,</a:t>
                      </a:r>
                      <a:r>
                        <a:rPr lang="en-US" sz="2200" baseline="0" dirty="0" smtClean="0"/>
                        <a:t> and engineering.</a:t>
                      </a:r>
                      <a:endParaRPr lang="en-US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200" dirty="0" smtClean="0"/>
                        <a:t>Hands on</a:t>
                      </a:r>
                      <a:endParaRPr lang="en-US" sz="2200" dirty="0"/>
                    </a:p>
                  </a:txBody>
                  <a:tcPr/>
                </a:tc>
              </a:tr>
              <a:tr h="1089218">
                <a:tc>
                  <a:txBody>
                    <a:bodyPr/>
                    <a:lstStyle/>
                    <a:p>
                      <a:r>
                        <a:rPr lang="en-US" sz="2200" dirty="0" smtClean="0"/>
                        <a:t>Lightning</a:t>
                      </a:r>
                      <a:r>
                        <a:rPr lang="en-US" sz="2200" baseline="0" dirty="0" smtClean="0"/>
                        <a:t> round: </a:t>
                      </a:r>
                      <a:r>
                        <a:rPr lang="en-US" sz="2200" baseline="0" dirty="0" err="1" smtClean="0"/>
                        <a:t>dREG</a:t>
                      </a:r>
                      <a:r>
                        <a:rPr lang="en-US" sz="2200" baseline="0" dirty="0" smtClean="0"/>
                        <a:t>, </a:t>
                      </a:r>
                      <a:r>
                        <a:rPr lang="en-US" sz="2200" baseline="0" dirty="0" err="1" smtClean="0"/>
                        <a:t>ChemCompute</a:t>
                      </a:r>
                      <a:r>
                        <a:rPr lang="en-US" sz="2200" baseline="0" dirty="0" smtClean="0"/>
                        <a:t>, and USD Gateway</a:t>
                      </a:r>
                      <a:endParaRPr lang="en-US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200" dirty="0" smtClean="0"/>
                        <a:t>SaaS gateway, domain gateway,</a:t>
                      </a:r>
                      <a:r>
                        <a:rPr lang="en-US" sz="2200" baseline="0" dirty="0" smtClean="0"/>
                        <a:t> and campus gateway</a:t>
                      </a:r>
                      <a:endParaRPr lang="en-US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200" dirty="0" smtClean="0"/>
                        <a:t>Demos</a:t>
                      </a:r>
                      <a:endParaRPr lang="en-US" sz="22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84828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18013512"/>
              </p:ext>
            </p:extLst>
          </p:nvPr>
        </p:nvGraphicFramePr>
        <p:xfrm>
          <a:off x="263048" y="87683"/>
          <a:ext cx="11511417" cy="623795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947779"/>
                <a:gridCol w="2204581"/>
                <a:gridCol w="4359057"/>
              </a:tblGrid>
              <a:tr h="594435">
                <a:tc>
                  <a:txBody>
                    <a:bodyPr/>
                    <a:lstStyle/>
                    <a:p>
                      <a:r>
                        <a:rPr lang="en-US" sz="2200" dirty="0" smtClean="0"/>
                        <a:t>Presentation</a:t>
                      </a:r>
                      <a:endParaRPr lang="en-US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200" dirty="0" smtClean="0"/>
                        <a:t>Time</a:t>
                      </a:r>
                      <a:endParaRPr lang="en-US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200" dirty="0" smtClean="0"/>
                        <a:t>Notes</a:t>
                      </a:r>
                      <a:endParaRPr lang="en-US" sz="2200" dirty="0"/>
                    </a:p>
                  </a:txBody>
                  <a:tcPr/>
                </a:tc>
              </a:tr>
              <a:tr h="151458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200" dirty="0" smtClean="0"/>
                        <a:t>Apache Airavata Sharing Service: A Tool for Enabling User Collaboration in Science Gateways: </a:t>
                      </a:r>
                      <a:r>
                        <a:rPr lang="en-US" sz="2200" dirty="0" err="1" smtClean="0"/>
                        <a:t>Supun</a:t>
                      </a:r>
                      <a:r>
                        <a:rPr lang="en-US" sz="2200" baseline="0" dirty="0" smtClean="0"/>
                        <a:t> </a:t>
                      </a:r>
                      <a:r>
                        <a:rPr lang="en-US" sz="2200" baseline="0" dirty="0" err="1" smtClean="0"/>
                        <a:t>Nakandala</a:t>
                      </a:r>
                      <a:endParaRPr lang="en-US" sz="22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200" dirty="0" smtClean="0"/>
                        <a:t>9:00 am Thursday</a:t>
                      </a:r>
                      <a:endParaRPr lang="en-US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200" dirty="0" smtClean="0"/>
                        <a:t>More details on the</a:t>
                      </a:r>
                      <a:r>
                        <a:rPr lang="en-US" sz="2200" baseline="0" dirty="0" smtClean="0"/>
                        <a:t> sharing services</a:t>
                      </a:r>
                      <a:endParaRPr lang="en-US" sz="2200" dirty="0"/>
                    </a:p>
                  </a:txBody>
                  <a:tcPr/>
                </a:tc>
              </a:tr>
              <a:tr h="113617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200" dirty="0" smtClean="0"/>
                        <a:t>Distributed Task Execution: </a:t>
                      </a:r>
                      <a:r>
                        <a:rPr lang="en-US" sz="2200" dirty="0" err="1" smtClean="0"/>
                        <a:t>Gourav</a:t>
                      </a:r>
                      <a:r>
                        <a:rPr lang="en-US" sz="2200" dirty="0" smtClean="0"/>
                        <a:t> </a:t>
                      </a:r>
                      <a:r>
                        <a:rPr lang="en-US" sz="2200" dirty="0" err="1" smtClean="0"/>
                        <a:t>Shenoy</a:t>
                      </a:r>
                      <a:endParaRPr lang="en-US" sz="22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200" dirty="0" smtClean="0"/>
                        <a:t>5:30 pm Tuesday (poster)</a:t>
                      </a:r>
                      <a:endParaRPr lang="en-US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200" dirty="0" smtClean="0"/>
                        <a:t>Details on next</a:t>
                      </a:r>
                      <a:r>
                        <a:rPr lang="en-US" sz="2200" baseline="0" dirty="0" smtClean="0"/>
                        <a:t> generation of Airavata middleware. </a:t>
                      </a:r>
                      <a:endParaRPr lang="en-US" sz="2200" dirty="0"/>
                    </a:p>
                  </a:txBody>
                  <a:tcPr/>
                </a:tc>
              </a:tr>
              <a:tr h="185659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200" dirty="0" smtClean="0"/>
                        <a:t>Apache Airavata Database Versioning: </a:t>
                      </a:r>
                      <a:br>
                        <a:rPr lang="en-US" sz="2200" dirty="0" smtClean="0"/>
                      </a:br>
                      <a:r>
                        <a:rPr lang="en-US" sz="2200" dirty="0" smtClean="0"/>
                        <a:t>Getting the Airavata Registry under Version Control: </a:t>
                      </a:r>
                      <a:r>
                        <a:rPr lang="en-US" sz="2200" dirty="0" err="1" smtClean="0"/>
                        <a:t>Sneha</a:t>
                      </a:r>
                      <a:r>
                        <a:rPr lang="en-US" sz="2200" dirty="0" smtClean="0"/>
                        <a:t> </a:t>
                      </a:r>
                      <a:r>
                        <a:rPr lang="en-US" sz="2200" dirty="0" err="1" smtClean="0"/>
                        <a:t>Tilak</a:t>
                      </a:r>
                      <a:endParaRPr lang="en-US" sz="2200" dirty="0" smtClean="0"/>
                    </a:p>
                    <a:p>
                      <a:endParaRPr lang="en-US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200" dirty="0" smtClean="0"/>
                        <a:t>5:30</a:t>
                      </a:r>
                      <a:r>
                        <a:rPr lang="en-US" sz="2200" baseline="0" dirty="0" smtClean="0"/>
                        <a:t> pm Tuesday (poster)</a:t>
                      </a:r>
                      <a:endParaRPr lang="en-US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200" dirty="0" smtClean="0"/>
                        <a:t>Part of our continuing integration and delivery</a:t>
                      </a:r>
                      <a:endParaRPr lang="en-US" sz="2200" dirty="0"/>
                    </a:p>
                  </a:txBody>
                  <a:tcPr/>
                </a:tc>
              </a:tr>
              <a:tr h="1136172">
                <a:tc>
                  <a:txBody>
                    <a:bodyPr/>
                    <a:lstStyle/>
                    <a:p>
                      <a:r>
                        <a:rPr lang="en-US" sz="2200" dirty="0" smtClean="0"/>
                        <a:t>The PHASTA Science</a:t>
                      </a:r>
                      <a:r>
                        <a:rPr lang="en-US" sz="2200" baseline="0" dirty="0" smtClean="0"/>
                        <a:t> Gateway: Cameron Smith and </a:t>
                      </a:r>
                      <a:r>
                        <a:rPr lang="en-US" sz="2200" baseline="0" dirty="0" err="1" smtClean="0"/>
                        <a:t>Eroma</a:t>
                      </a:r>
                      <a:r>
                        <a:rPr lang="en-US" sz="2200" baseline="0" dirty="0" smtClean="0"/>
                        <a:t> </a:t>
                      </a:r>
                      <a:r>
                        <a:rPr lang="en-US" sz="2200" baseline="0" dirty="0" err="1" smtClean="0"/>
                        <a:t>Abeysinghe</a:t>
                      </a:r>
                      <a:endParaRPr lang="en-US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200" dirty="0" smtClean="0"/>
                        <a:t>5:30 pm Tuesday</a:t>
                      </a:r>
                      <a:r>
                        <a:rPr lang="en-US" sz="2200" baseline="0" dirty="0" smtClean="0"/>
                        <a:t> (poster)</a:t>
                      </a:r>
                      <a:endParaRPr lang="en-US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200" dirty="0" smtClean="0"/>
                        <a:t>A</a:t>
                      </a:r>
                      <a:r>
                        <a:rPr lang="en-US" sz="2200" baseline="0" dirty="0" smtClean="0"/>
                        <a:t> SaaS gateway for the PHASTA finite element code</a:t>
                      </a:r>
                      <a:endParaRPr lang="en-US" sz="22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263047" y="6363220"/>
            <a:ext cx="11511417" cy="461665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400" dirty="0"/>
              <a:t>T</a:t>
            </a:r>
            <a:r>
              <a:rPr lang="en-US" sz="2400" dirty="0" smtClean="0"/>
              <a:t>echnical presentations on Apache Airavata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710510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Next Steps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08913" y="1825625"/>
            <a:ext cx="5584605" cy="4351338"/>
          </a:xfrm>
          <a:prstGeom prst="rect">
            <a:avLst/>
          </a:prstGeom>
        </p:spPr>
      </p:pic>
      <p:sp>
        <p:nvSpPr>
          <p:cNvPr id="7" name="Text Placeholder 6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5299553" cy="4351338"/>
          </a:xfrm>
        </p:spPr>
        <p:txBody>
          <a:bodyPr/>
          <a:lstStyle/>
          <a:p>
            <a:pPr marL="285750" indent="-285750"/>
            <a:r>
              <a:rPr lang="en-US" dirty="0" smtClean="0"/>
              <a:t>Get help building a gateway!</a:t>
            </a:r>
          </a:p>
          <a:p>
            <a:pPr marL="511175" lvl="1" indent="-285750"/>
            <a:r>
              <a:rPr lang="en-US" dirty="0" smtClean="0"/>
              <a:t>Extended Developer Support from the Science Gateways Community Institute</a:t>
            </a:r>
          </a:p>
          <a:p>
            <a:pPr marL="511175" lvl="1" indent="-285750"/>
            <a:r>
              <a:rPr lang="en-US" dirty="0" smtClean="0"/>
              <a:t>XSEDE Extended Collaborative Support Services</a:t>
            </a:r>
          </a:p>
          <a:p>
            <a:pPr marL="285750" indent="-285750"/>
            <a:r>
              <a:rPr lang="en-US" dirty="0" smtClean="0"/>
              <a:t>Get involved in the science gateway community</a:t>
            </a:r>
          </a:p>
          <a:p>
            <a:pPr marL="511175" lvl="1" indent="-285750"/>
            <a:r>
              <a:rPr lang="en-US" dirty="0" smtClean="0">
                <a:hlinkClick r:id="rId3"/>
              </a:rPr>
              <a:t>https://sciencegateways.org</a:t>
            </a: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5124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1646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Diagram 2"/>
          <p:cNvGraphicFramePr/>
          <p:nvPr>
            <p:extLst/>
          </p:nvPr>
        </p:nvGraphicFramePr>
        <p:xfrm>
          <a:off x="514350" y="207817"/>
          <a:ext cx="11287124" cy="645621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776970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Introduce yourselves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1007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Does Apache Airavata Do?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4"/>
            <a:ext cx="6940463" cy="4351338"/>
          </a:xfrm>
        </p:spPr>
        <p:txBody>
          <a:bodyPr/>
          <a:lstStyle/>
          <a:p>
            <a:pPr indent="-449263"/>
            <a:r>
              <a:rPr lang="en-US" dirty="0" smtClean="0"/>
              <a:t>Airavata runs computational experiments</a:t>
            </a:r>
          </a:p>
          <a:p>
            <a:pPr indent="-449263"/>
            <a:r>
              <a:rPr lang="en-US" dirty="0" smtClean="0"/>
              <a:t>This means </a:t>
            </a:r>
          </a:p>
          <a:p>
            <a:pPr lvl="1" indent="-449263"/>
            <a:r>
              <a:rPr lang="en-US" dirty="0" smtClean="0"/>
              <a:t>Encoding how to run a wide range of scientific applications on a wide range of resources</a:t>
            </a:r>
          </a:p>
          <a:p>
            <a:pPr lvl="1" indent="-449263"/>
            <a:r>
              <a:rPr lang="en-US" dirty="0" smtClean="0"/>
              <a:t>Staging inputs and outputs to target resources</a:t>
            </a:r>
          </a:p>
          <a:p>
            <a:pPr lvl="1" indent="-449263"/>
            <a:r>
              <a:rPr lang="en-US" dirty="0" smtClean="0"/>
              <a:t>Monitoring long running applications</a:t>
            </a:r>
          </a:p>
          <a:p>
            <a:pPr indent="-449263"/>
            <a:r>
              <a:rPr lang="en-US" dirty="0" smtClean="0"/>
              <a:t>And most importantly...</a:t>
            </a:r>
          </a:p>
          <a:p>
            <a:pPr lvl="1" indent="-449263"/>
            <a:r>
              <a:rPr lang="en-US" b="1" dirty="0" smtClean="0"/>
              <a:t>Managing all the data and metadata generated by these experiments</a:t>
            </a:r>
            <a:endParaRPr lang="en-US" b="1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78663" y="2071721"/>
            <a:ext cx="4215530" cy="38591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548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Let’s Look at Some Example Science Gateways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And the people behind them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081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dirty="0" err="1" smtClean="0"/>
              <a:t>dREG</a:t>
            </a:r>
            <a:r>
              <a:rPr lang="en-US" sz="2800" dirty="0" smtClean="0"/>
              <a:t>: </a:t>
            </a:r>
            <a:r>
              <a:rPr lang="en-US" sz="2800" dirty="0"/>
              <a:t>discriminative Regulatory Element detection from GRO-</a:t>
            </a:r>
            <a:r>
              <a:rPr lang="en-US" sz="2800" dirty="0" err="1"/>
              <a:t>seq</a:t>
            </a:r>
            <a:r>
              <a:rPr lang="en-US" sz="2800" dirty="0"/>
              <a:t> 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7028145" cy="4351338"/>
          </a:xfrm>
        </p:spPr>
        <p:txBody>
          <a:bodyPr>
            <a:normAutofit/>
          </a:bodyPr>
          <a:lstStyle/>
          <a:p>
            <a:pPr marL="457200">
              <a:lnSpc>
                <a:spcPct val="100000"/>
              </a:lnSpc>
              <a:spcBef>
                <a:spcPts val="0"/>
              </a:spcBef>
              <a:buClrTx/>
              <a:buSzTx/>
            </a:pPr>
            <a:r>
              <a:rPr lang="en-US" dirty="0"/>
              <a:t>Prof. Charles </a:t>
            </a:r>
            <a:r>
              <a:rPr lang="en-US" dirty="0" err="1"/>
              <a:t>Danko</a:t>
            </a:r>
            <a:r>
              <a:rPr lang="en-US" dirty="0"/>
              <a:t> and Dr. </a:t>
            </a:r>
            <a:r>
              <a:rPr lang="en-US" dirty="0" err="1"/>
              <a:t>Zhong</a:t>
            </a:r>
            <a:r>
              <a:rPr lang="en-US" dirty="0"/>
              <a:t> Wang, </a:t>
            </a:r>
            <a:r>
              <a:rPr lang="en-US" dirty="0" smtClean="0"/>
              <a:t>Cornell</a:t>
            </a:r>
            <a:endParaRPr lang="en-US" dirty="0" smtClean="0"/>
          </a:p>
          <a:p>
            <a:pPr marL="457200">
              <a:lnSpc>
                <a:spcPct val="100000"/>
              </a:lnSpc>
              <a:spcBef>
                <a:spcPts val="0"/>
              </a:spcBef>
              <a:buClrTx/>
              <a:buSzTx/>
            </a:pPr>
            <a:r>
              <a:rPr lang="en-US" dirty="0" err="1" smtClean="0"/>
              <a:t>dREG</a:t>
            </a:r>
            <a:r>
              <a:rPr lang="en-US" dirty="0" smtClean="0"/>
              <a:t>: Identification </a:t>
            </a:r>
            <a:r>
              <a:rPr lang="en-US" dirty="0"/>
              <a:t>of the genomic regions that regulate transcription </a:t>
            </a:r>
            <a:endParaRPr lang="en-US" dirty="0" smtClean="0"/>
          </a:p>
          <a:p>
            <a:pPr marL="682625" lvl="1">
              <a:lnSpc>
                <a:spcPct val="100000"/>
              </a:lnSpc>
              <a:spcBef>
                <a:spcPts val="0"/>
              </a:spcBef>
              <a:buClrTx/>
              <a:buSzTx/>
            </a:pPr>
            <a:r>
              <a:rPr lang="en-US" dirty="0"/>
              <a:t> </a:t>
            </a:r>
            <a:r>
              <a:rPr lang="en-US" dirty="0" smtClean="0"/>
              <a:t>Genetic basis of many diseases</a:t>
            </a:r>
            <a:endParaRPr lang="en-US" dirty="0" smtClean="0"/>
          </a:p>
          <a:p>
            <a:pPr marL="457200">
              <a:lnSpc>
                <a:spcPct val="100000"/>
              </a:lnSpc>
              <a:spcBef>
                <a:spcPts val="0"/>
              </a:spcBef>
              <a:buClrTx/>
              <a:buSzTx/>
            </a:pPr>
            <a:r>
              <a:rPr lang="en-US" dirty="0" smtClean="0"/>
              <a:t>Code </a:t>
            </a:r>
            <a:r>
              <a:rPr lang="en-US" dirty="0"/>
              <a:t>is actively </a:t>
            </a:r>
            <a:r>
              <a:rPr lang="en-US" dirty="0" smtClean="0"/>
              <a:t>developed</a:t>
            </a:r>
          </a:p>
          <a:p>
            <a:pPr marL="457200">
              <a:lnSpc>
                <a:spcPct val="100000"/>
              </a:lnSpc>
              <a:spcBef>
                <a:spcPts val="0"/>
              </a:spcBef>
              <a:buClrTx/>
              <a:buSzTx/>
            </a:pPr>
            <a:r>
              <a:rPr lang="en-US" dirty="0" smtClean="0"/>
              <a:t>You </a:t>
            </a:r>
            <a:r>
              <a:rPr lang="en-US" dirty="0"/>
              <a:t>may not have local resources for running it</a:t>
            </a:r>
            <a:r>
              <a:rPr lang="en-US" dirty="0" smtClean="0"/>
              <a:t>.</a:t>
            </a:r>
          </a:p>
          <a:p>
            <a:pPr marL="682625" lvl="1">
              <a:lnSpc>
                <a:spcPct val="100000"/>
              </a:lnSpc>
              <a:spcBef>
                <a:spcPts val="0"/>
              </a:spcBef>
              <a:buClrTx/>
              <a:buSzTx/>
            </a:pPr>
            <a:r>
              <a:rPr lang="en-US" dirty="0" smtClean="0"/>
              <a:t>Traditional MPI and GPU versions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4150594" y="6311901"/>
            <a:ext cx="3890809" cy="369332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sz="1800" dirty="0"/>
              <a:t>https://</a:t>
            </a:r>
            <a:r>
              <a:rPr lang="en-US" sz="1800" dirty="0" err="1"/>
              <a:t>github.com</a:t>
            </a:r>
            <a:r>
              <a:rPr lang="en-US" sz="1800" dirty="0"/>
              <a:t>/</a:t>
            </a:r>
            <a:r>
              <a:rPr lang="en-US" sz="1800" dirty="0" err="1"/>
              <a:t>Danko</a:t>
            </a:r>
            <a:r>
              <a:rPr lang="en-US" sz="1800" dirty="0"/>
              <a:t>-Lab/</a:t>
            </a:r>
            <a:r>
              <a:rPr lang="en-US" sz="1800" dirty="0" err="1"/>
              <a:t>dREG</a:t>
            </a:r>
            <a:endParaRPr lang="en-US" sz="18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76712" y="2413794"/>
            <a:ext cx="3454400" cy="317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6948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0416" y="166115"/>
            <a:ext cx="10515599" cy="1325562"/>
          </a:xfrm>
        </p:spPr>
        <p:txBody>
          <a:bodyPr/>
          <a:lstStyle/>
          <a:p>
            <a:r>
              <a:rPr lang="en-US" dirty="0" err="1" smtClean="0"/>
              <a:t>dREG</a:t>
            </a:r>
            <a:r>
              <a:rPr lang="en-US" dirty="0" smtClean="0"/>
              <a:t>: Software as a Service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0416" y="1825625"/>
            <a:ext cx="6879851" cy="4351338"/>
          </a:xfrm>
        </p:spPr>
        <p:txBody>
          <a:bodyPr/>
          <a:lstStyle/>
          <a:p>
            <a:pPr marL="285750" indent="-285750"/>
            <a:r>
              <a:rPr lang="en-US" dirty="0" smtClean="0"/>
              <a:t>Instead </a:t>
            </a:r>
            <a:r>
              <a:rPr lang="en-US" dirty="0" smtClean="0"/>
              <a:t>of requiring users to download and install the code, deliver it through a gateway</a:t>
            </a:r>
            <a:r>
              <a:rPr lang="en-US" dirty="0" smtClean="0"/>
              <a:t>.</a:t>
            </a:r>
            <a:endParaRPr lang="en-US" dirty="0" smtClean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16519" y="3156558"/>
            <a:ext cx="4863748" cy="346283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68157" y="100208"/>
            <a:ext cx="4907142" cy="6744650"/>
          </a:xfrm>
          <a:prstGeom prst="rect">
            <a:avLst/>
          </a:prstGeom>
          <a:ln>
            <a:solidFill>
              <a:schemeClr val="dk1"/>
            </a:solidFill>
          </a:ln>
        </p:spPr>
      </p:pic>
      <p:sp>
        <p:nvSpPr>
          <p:cNvPr id="7" name="TextBox 6"/>
          <p:cNvSpPr txBox="1"/>
          <p:nvPr/>
        </p:nvSpPr>
        <p:spPr>
          <a:xfrm>
            <a:off x="300625" y="3795386"/>
            <a:ext cx="1728004" cy="156966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2400" dirty="0" smtClean="0"/>
              <a:t>And integrate third party Web tools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479125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ChemCompute.org</a:t>
            </a:r>
            <a:r>
              <a:rPr lang="en-US" dirty="0" smtClean="0"/>
              <a:t>: Educational Gateway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4986403" cy="4351338"/>
          </a:xfrm>
        </p:spPr>
        <p:txBody>
          <a:bodyPr>
            <a:normAutofit fontScale="92500"/>
          </a:bodyPr>
          <a:lstStyle/>
          <a:p>
            <a:pPr indent="-449263"/>
            <a:r>
              <a:rPr lang="en-US" dirty="0" smtClean="0"/>
              <a:t>Prof. Mark </a:t>
            </a:r>
            <a:r>
              <a:rPr lang="en-US" dirty="0" err="1" smtClean="0"/>
              <a:t>Perri</a:t>
            </a:r>
            <a:r>
              <a:rPr lang="en-US" dirty="0" smtClean="0"/>
              <a:t>, PI</a:t>
            </a:r>
            <a:endParaRPr lang="en-US" dirty="0"/>
          </a:p>
          <a:p>
            <a:pPr indent="-449263"/>
            <a:r>
              <a:rPr lang="en-US" dirty="0" smtClean="0"/>
              <a:t>Help </a:t>
            </a:r>
            <a:r>
              <a:rPr lang="en-US" dirty="0" smtClean="0"/>
              <a:t>students use computational chemistry tools</a:t>
            </a:r>
          </a:p>
          <a:p>
            <a:pPr indent="-449263"/>
            <a:r>
              <a:rPr lang="en-US" dirty="0" smtClean="0"/>
              <a:t>Develop custom user interfaces tailored to students</a:t>
            </a:r>
          </a:p>
          <a:p>
            <a:pPr indent="-449263"/>
            <a:r>
              <a:rPr lang="en-US" dirty="0" smtClean="0"/>
              <a:t>Bring more resources to the gateway.</a:t>
            </a:r>
          </a:p>
          <a:p>
            <a:pPr indent="-449263"/>
            <a:r>
              <a:rPr lang="en-US" dirty="0" smtClean="0"/>
              <a:t>Outsource general services to Airavata and SciGaP</a:t>
            </a:r>
            <a:endParaRPr lang="en-US" dirty="0"/>
          </a:p>
        </p:txBody>
      </p:sp>
      <p:pic>
        <p:nvPicPr>
          <p:cNvPr id="2050" name="Picture 2" descr="creen Shot 2017-06-12 at 9.58.12 AM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0685"/>
          <a:stretch/>
        </p:blipFill>
        <p:spPr bwMode="auto">
          <a:xfrm>
            <a:off x="5824603" y="1667593"/>
            <a:ext cx="5943600" cy="45093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89460" y="4455460"/>
            <a:ext cx="2402540" cy="24025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7269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Airavata-Blu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25ADCC"/>
      </a:accent1>
      <a:accent2>
        <a:srgbClr val="F27B72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4703</TotalTime>
  <Words>875</Words>
  <Application>Microsoft Macintosh PowerPoint</Application>
  <PresentationFormat>Widescreen</PresentationFormat>
  <Paragraphs>150</Paragraphs>
  <Slides>27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30" baseType="lpstr">
      <vt:lpstr>Calibri</vt:lpstr>
      <vt:lpstr>Arial</vt:lpstr>
      <vt:lpstr>Office Theme</vt:lpstr>
      <vt:lpstr>Using Apache Airavata and SciGaP Services to Build Science Gateways</vt:lpstr>
      <vt:lpstr>Tutorial Goals: We Will Cover...</vt:lpstr>
      <vt:lpstr>PowerPoint Presentation</vt:lpstr>
      <vt:lpstr>Introduce yourselves</vt:lpstr>
      <vt:lpstr>What Does Apache Airavata Do?</vt:lpstr>
      <vt:lpstr>Let’s Look at Some Example Science Gateways</vt:lpstr>
      <vt:lpstr>dREG: discriminative Regulatory Element detection from GRO-seq </vt:lpstr>
      <vt:lpstr>dREG: Software as a Service</vt:lpstr>
      <vt:lpstr>ChemCompute.org: Educational Gateway</vt:lpstr>
      <vt:lpstr>PowerPoint Presentation</vt:lpstr>
      <vt:lpstr>University of South Dakota Campus Gateway</vt:lpstr>
      <vt:lpstr>Did any of these resonate with you?</vt:lpstr>
      <vt:lpstr>Some Gateway Types</vt:lpstr>
      <vt:lpstr>Terminology </vt:lpstr>
      <vt:lpstr>Apache Airavata: High Level Architecture</vt:lpstr>
      <vt:lpstr>This Tutorial Focuses on the API</vt:lpstr>
      <vt:lpstr>Tutorial Outline</vt:lpstr>
      <vt:lpstr>Let’s Make Some Experiments</vt:lpstr>
      <vt:lpstr>PowerPoint Presentation</vt:lpstr>
      <vt:lpstr>PowerPoint Presentation</vt:lpstr>
      <vt:lpstr>Can Apache Airavata ...</vt:lpstr>
      <vt:lpstr>PowerPoint Presentation</vt:lpstr>
      <vt:lpstr>Wrap Up</vt:lpstr>
      <vt:lpstr>XSEDE New User Tutorial: Using Science Gateways </vt:lpstr>
      <vt:lpstr>PowerPoint Presentation</vt:lpstr>
      <vt:lpstr>Next Steps</vt:lpstr>
      <vt:lpstr>PowerPoint Presentation</vt:lpstr>
    </vt:vector>
  </TitlesOfParts>
  <LinksUpToDate>false</LinksUpToDate>
  <SharedDoc>false</SharedDoc>
  <HyperlinksChanged>false</HyperlinksChanged>
  <AppVersion>15.0033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PGA (Reference Gateway for Airavata) Demo and Hands-On Session</dc:title>
  <cp:lastModifiedBy>Marlon Pierce</cp:lastModifiedBy>
  <cp:revision>77</cp:revision>
  <dcterms:modified xsi:type="dcterms:W3CDTF">2017-07-10T00:20:52Z</dcterms:modified>
</cp:coreProperties>
</file>