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12"/>
  </p:notesMasterIdLst>
  <p:sldIdLst>
    <p:sldId id="256" r:id="rId2"/>
    <p:sldId id="269" r:id="rId3"/>
    <p:sldId id="268" r:id="rId4"/>
    <p:sldId id="264" r:id="rId5"/>
    <p:sldId id="262" r:id="rId6"/>
    <p:sldId id="265" r:id="rId7"/>
    <p:sldId id="271" r:id="rId8"/>
    <p:sldId id="263" r:id="rId9"/>
    <p:sldId id="258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B72"/>
    <a:srgbClr val="25ADCC"/>
    <a:srgbClr val="ED9446"/>
    <a:srgbClr val="F27B72"/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7" autoAdjust="0"/>
    <p:restoredTop sz="94643" autoAdjust="0"/>
  </p:normalViewPr>
  <p:slideViewPr>
    <p:cSldViewPr snapToGrid="0">
      <p:cViewPr>
        <p:scale>
          <a:sx n="90" d="100"/>
          <a:sy n="90" d="100"/>
        </p:scale>
        <p:origin x="504" y="7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76B98-4FF3-4F26-AFA8-B1457EA3B7D9}" type="datetimeFigureOut">
              <a:rPr lang="en-US" smtClean="0"/>
              <a:t>7/9/17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90063-7643-4C68-9D4C-898CBB74E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7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90063-7643-4C68-9D4C-898CBB74E8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0868" y="6356348"/>
            <a:ext cx="1063336" cy="365125"/>
          </a:xfrm>
        </p:spPr>
        <p:txBody>
          <a:bodyPr/>
          <a:lstStyle/>
          <a:p>
            <a:fld id="{ECD19FB2-3AAB-4D03-B13A-2960828C78E3}" type="datetimeFigureOut">
              <a:rPr lang="en-US" smtClean="0"/>
              <a:t>7/9/17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67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428757"/>
            <a:ext cx="10515600" cy="10384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5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831850" y="456247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22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0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839788" y="2505073"/>
            <a:ext cx="5157787" cy="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172200" y="2490783"/>
            <a:ext cx="5187950" cy="9528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206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38200" y="1460789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01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035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644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7/9/17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561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7/9/17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46" y="5608296"/>
            <a:ext cx="1198529" cy="11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ciencegateways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s.apache.org/pearc17-gateway-tutorial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37B72"/>
                </a:solidFill>
              </a:rPr>
              <a:t>Science Gateways for New XSEDE Users</a:t>
            </a:r>
            <a:br>
              <a:rPr lang="en-US" dirty="0" smtClean="0">
                <a:solidFill>
                  <a:srgbClr val="F37B72"/>
                </a:solidFill>
              </a:rPr>
            </a:br>
            <a:endParaRPr lang="en-US" dirty="0">
              <a:solidFill>
                <a:srgbClr val="F37B7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25ADCC"/>
                </a:solidFill>
              </a:rPr>
              <a:t>PEARC17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25ADCC"/>
                </a:solidFill>
              </a:rPr>
              <a:t>New Orleans, LA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25ADCC"/>
                </a:solidFill>
              </a:rPr>
              <a:t>July 10</a:t>
            </a:r>
            <a:r>
              <a:rPr lang="en-US" baseline="30000" dirty="0" smtClean="0">
                <a:solidFill>
                  <a:srgbClr val="25ADCC"/>
                </a:solidFill>
              </a:rPr>
              <a:t>th</a:t>
            </a:r>
            <a:r>
              <a:rPr lang="en-US" dirty="0" smtClean="0">
                <a:solidFill>
                  <a:srgbClr val="25ADCC"/>
                </a:solidFill>
              </a:rPr>
              <a:t>, 2017</a:t>
            </a:r>
            <a:endParaRPr lang="en-US" dirty="0">
              <a:solidFill>
                <a:srgbClr val="25AD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 Science Gateway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</a:t>
            </a:r>
            <a:r>
              <a:rPr lang="en-US" b="1" dirty="0" smtClean="0"/>
              <a:t>Extended Developer Support </a:t>
            </a:r>
            <a:r>
              <a:rPr lang="en-US" dirty="0" smtClean="0"/>
              <a:t>from the Science Gateways Community Institute</a:t>
            </a:r>
          </a:p>
          <a:p>
            <a:pPr lvl="1"/>
            <a:r>
              <a:rPr lang="en-US" dirty="0">
                <a:hlinkClick r:id="rId2"/>
              </a:rPr>
              <a:t>https://sciencegateways.org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For XSEDE integration, include an </a:t>
            </a:r>
            <a:r>
              <a:rPr lang="en-US" b="1" dirty="0" smtClean="0"/>
              <a:t>Extended Collaborative Support </a:t>
            </a:r>
            <a:r>
              <a:rPr lang="en-US" dirty="0" smtClean="0"/>
              <a:t>request with your allocation request.</a:t>
            </a:r>
          </a:p>
          <a:p>
            <a:r>
              <a:rPr lang="en-US" dirty="0" smtClean="0"/>
              <a:t>I </a:t>
            </a:r>
            <a:r>
              <a:rPr lang="en-US" smtClean="0"/>
              <a:t>manage both support </a:t>
            </a:r>
            <a:r>
              <a:rPr lang="en-US" dirty="0" smtClean="0"/>
              <a:t>programs, so just contact me if in doubt.</a:t>
            </a:r>
            <a:endParaRPr lang="en-US" dirty="0"/>
          </a:p>
          <a:p>
            <a:r>
              <a:rPr lang="en-US" dirty="0" smtClean="0"/>
              <a:t>We are also happy to talk while </a:t>
            </a:r>
            <a:r>
              <a:rPr lang="en-US" dirty="0" smtClean="0"/>
              <a:t>here</a:t>
            </a:r>
          </a:p>
          <a:p>
            <a:pPr lvl="1"/>
            <a:r>
              <a:rPr lang="en-US" dirty="0" err="1" smtClean="0"/>
              <a:t>marpierc@iu.edu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2552700" y="6050290"/>
            <a:ext cx="7086600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 algn="ctr"/>
            <a:r>
              <a:rPr lang="en-US" sz="2800" dirty="0">
                <a:solidFill>
                  <a:schemeClr val="bg1"/>
                </a:solidFill>
              </a:rPr>
              <a:t>https://sciencegateways.org/</a:t>
            </a:r>
          </a:p>
        </p:txBody>
      </p:sp>
    </p:spTree>
    <p:extLst>
      <p:ext uri="{BB962C8B-B14F-4D97-AF65-F5344CB8AC3E}">
        <p14:creationId xmlns:p14="http://schemas.microsoft.com/office/powerpoint/2010/main" val="44732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s.apache.org/pearc17-gateway-tutorials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URL you’ll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52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the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Show new XSEDE users how to quickly get access to scientific applications without </a:t>
            </a:r>
          </a:p>
          <a:p>
            <a:pPr lvl="1"/>
            <a:r>
              <a:rPr lang="en-US" sz="3200" dirty="0"/>
              <a:t>G</a:t>
            </a:r>
            <a:r>
              <a:rPr lang="en-US" sz="3200" dirty="0" smtClean="0"/>
              <a:t>oing through the allocation process.</a:t>
            </a:r>
          </a:p>
          <a:p>
            <a:pPr lvl="1"/>
            <a:r>
              <a:rPr lang="en-US" sz="3200" dirty="0" smtClean="0"/>
              <a:t>Deciding which machines to use </a:t>
            </a:r>
          </a:p>
          <a:p>
            <a:pPr lvl="1"/>
            <a:r>
              <a:rPr lang="en-US" sz="3200" dirty="0"/>
              <a:t>L</a:t>
            </a:r>
            <a:r>
              <a:rPr lang="en-US" sz="3200" dirty="0" smtClean="0"/>
              <a:t>earning how to use batch schedulers, etc.</a:t>
            </a:r>
          </a:p>
          <a:p>
            <a:r>
              <a:rPr lang="en-US" sz="3600" dirty="0" smtClean="0"/>
              <a:t>Show Campus Champions how gateways can increase their impact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056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Most XSEDE users are science gateway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027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2400300" cy="271101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4000" dirty="0" smtClean="0"/>
              <a:t>XSEDE quarterly user counts</a:t>
            </a:r>
            <a:endParaRPr lang="en-US" sz="4000" dirty="0"/>
          </a:p>
        </p:txBody>
      </p:sp>
      <p:pic>
        <p:nvPicPr>
          <p:cNvPr id="6" name="Shape 133" descr="XSEDE User Census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15829" y="198438"/>
            <a:ext cx="8499769" cy="59391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Left Arrow Callout 4"/>
          <p:cNvSpPr/>
          <p:nvPr/>
        </p:nvSpPr>
        <p:spPr>
          <a:xfrm>
            <a:off x="10363205" y="1806357"/>
            <a:ext cx="1745670" cy="3602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Gateways</a:t>
            </a:r>
            <a:endParaRPr lang="en-US" dirty="0"/>
          </a:p>
        </p:txBody>
      </p:sp>
      <p:sp>
        <p:nvSpPr>
          <p:cNvPr id="7" name="Left Arrow Callout 6"/>
          <p:cNvSpPr/>
          <p:nvPr/>
        </p:nvSpPr>
        <p:spPr>
          <a:xfrm>
            <a:off x="10363205" y="4158600"/>
            <a:ext cx="1745670" cy="3602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SSH Users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153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XSEDE Gateways Are </a:t>
            </a:r>
            <a:r>
              <a:rPr lang="en-US" dirty="0" smtClean="0"/>
              <a:t>in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use them today.  No allocation required.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5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836" y="6248400"/>
            <a:ext cx="3532910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xdmod.ccr.buffalo.edu</a:t>
            </a:r>
            <a:r>
              <a:rPr lang="en-US" sz="2000" dirty="0"/>
              <a:t>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15563" y="3228945"/>
            <a:ext cx="131012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2017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847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8260" y="6167643"/>
            <a:ext cx="309046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xdmod.ccr.buffalo.edu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80218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6844" y="22216"/>
            <a:ext cx="3016393" cy="2475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Find an XSEDE Science Gateway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855" y="0"/>
            <a:ext cx="8311182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57449" y="6334780"/>
            <a:ext cx="744378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/>
              <a:t>https://</a:t>
            </a:r>
            <a:r>
              <a:rPr lang="en-US" sz="2800" dirty="0" err="1"/>
              <a:t>www.xsede.org</a:t>
            </a:r>
            <a:r>
              <a:rPr lang="en-US" sz="2800" dirty="0"/>
              <a:t>/gateways-listing</a:t>
            </a:r>
          </a:p>
        </p:txBody>
      </p:sp>
    </p:spTree>
    <p:extLst>
      <p:ext uri="{BB962C8B-B14F-4D97-AF65-F5344CB8AC3E}">
        <p14:creationId xmlns:p14="http://schemas.microsoft.com/office/powerpoint/2010/main" val="37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ravata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ADCC"/>
      </a:accent1>
      <a:accent2>
        <a:srgbClr val="F27B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</TotalTime>
  <Words>178</Words>
  <Application>Microsoft Macintosh PowerPoint</Application>
  <PresentationFormat>Widescreen</PresentationFormat>
  <Paragraphs>32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Office Theme</vt:lpstr>
      <vt:lpstr>Science Gateways for New XSEDE Users </vt:lpstr>
      <vt:lpstr>https://s.apache.org/pearc17-gateway-tutorials </vt:lpstr>
      <vt:lpstr>Purposes of the Tutorial</vt:lpstr>
      <vt:lpstr>Most XSEDE users are science gateway users</vt:lpstr>
      <vt:lpstr>XSEDE quarterly user counts</vt:lpstr>
      <vt:lpstr>XSEDE Gateways Are in Production</vt:lpstr>
      <vt:lpstr>PowerPoint Presentation</vt:lpstr>
      <vt:lpstr>PowerPoint Presentation</vt:lpstr>
      <vt:lpstr>Find an XSEDE Science Gateway </vt:lpstr>
      <vt:lpstr>Build a Science Gateway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context Title</dc:title>
  <dc:creator>Nipurn Doshi</dc:creator>
  <cp:lastModifiedBy>Marlon Pierce</cp:lastModifiedBy>
  <cp:revision>38</cp:revision>
  <dcterms:created xsi:type="dcterms:W3CDTF">2015-12-29T01:56:59Z</dcterms:created>
  <dcterms:modified xsi:type="dcterms:W3CDTF">2017-07-10T12:25:15Z</dcterms:modified>
</cp:coreProperties>
</file>