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25"/>
    <p:restoredTop sz="94696"/>
  </p:normalViewPr>
  <p:slideViewPr>
    <p:cSldViewPr snapToGrid="0" snapToObjects="1">
      <p:cViewPr varScale="1">
        <p:scale>
          <a:sx n="151" d="100"/>
          <a:sy n="151" d="100"/>
        </p:scale>
        <p:origin x="7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679F1-EABD-C948-ADE4-039101ABBB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FDA407-0364-8043-8370-A7FE83FB67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F3EB0D-8D39-C54D-A886-7C63CE8EB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E41-D7DA-864A-914D-87E5D1C7122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E7E682-1E88-9F4C-A490-110F3299A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6B8C9-A8C1-D044-A3C5-FC7F536F3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0970-9342-A14C-BDB2-FB127F85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79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9AAB6-8FE4-734D-AD0B-3CF71CC11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D7037B-2A24-0542-99BE-E9CCDD389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B7896-BCF2-0D44-9C1C-0F48435AD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E41-D7DA-864A-914D-87E5D1C7122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A3AA9-CDD4-AB45-ACC5-9AC27C129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4F62A-A323-E940-B325-2053F495F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0970-9342-A14C-BDB2-FB127F85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298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04F739-0296-E640-A446-3BE676BF5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704840-11AE-8841-8DCA-35341BB956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3C85CF-C3DF-3B4A-87C4-0E6388702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E41-D7DA-864A-914D-87E5D1C7122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B8AF5-BDD6-1548-B992-E4C82836E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97112-F51C-C14B-BBFE-8D58545B3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0970-9342-A14C-BDB2-FB127F85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51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C0DDC-493B-0F47-ACBD-94471D7F0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88F7A-2CCD-144D-B53A-08425D1EFA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B9860-9752-7849-929A-1A07CAE56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E41-D7DA-864A-914D-87E5D1C7122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F754D-4C95-4E42-9345-4C49CD51C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6D1D2-68A4-1442-90DA-FE5723446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0970-9342-A14C-BDB2-FB127F85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014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5DB59-8751-1E49-93DF-E3CBCF41A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928DAD-68BD-F143-9A3C-14B7FF59D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56AB93-6948-054C-B002-5028F264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E41-D7DA-864A-914D-87E5D1C7122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C2858C-5E4A-8E4F-B14E-CB234965B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936F7-DA58-4D4B-9001-A3DFE46E4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0970-9342-A14C-BDB2-FB127F85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56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03F8A-3F2B-1845-A6D0-AC39E9653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BA9A7-644D-4D44-AC52-A1E68CA5D2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CF3CA8-54FE-6542-AE59-2889CB58E8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5D6C6B-C74F-FB48-AF58-64B15935E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E41-D7DA-864A-914D-87E5D1C7122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2CA22-E843-2745-8A1C-03962E040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4DF645-5D5A-0647-A7BB-4420EAAA6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0970-9342-A14C-BDB2-FB127F85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668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0D98C-67A5-E044-A6DF-FE19F247F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C3DBBD-5827-A947-9B16-1686212DF0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01AA02-0DDB-5C43-A79C-EAD8B8236A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A81311-233C-EF46-A667-049E16A538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2FC103-E978-844E-AB74-3AB73D5899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31645D-391A-D64E-8071-9C089F058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E41-D7DA-864A-914D-87E5D1C7122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CE6BD7-D567-CC4A-B397-AA3BDDA3A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92A880-D1FB-FC43-A535-66D095627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0970-9342-A14C-BDB2-FB127F85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14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CD95F-43BE-DA46-9E44-5DAF74B65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D561B9-795C-3147-BD2A-607C21A0C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E41-D7DA-864A-914D-87E5D1C7122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57B60-1CD7-C344-9A5F-A19E96506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225019-F3A2-8845-ABF2-85A3097E2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0970-9342-A14C-BDB2-FB127F85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968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A1DEFD-7BC9-374A-A89E-725B5E986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E41-D7DA-864A-914D-87E5D1C7122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CC760F-B1A8-634B-8F93-49A52A81A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5A0769-9E3E-DD4D-A382-2B0C17D07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0970-9342-A14C-BDB2-FB127F85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24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3BECF-143E-D247-A351-CAC3B8420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63A52-CFF1-8F4B-8568-96EB139B8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44C7BA-56DB-2B44-8F08-ABFECBF3CF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DE9C3F-CD6E-2C44-9EFF-7CAC0C64D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E41-D7DA-864A-914D-87E5D1C7122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A08D3F-A6AB-9244-99BF-1F6449428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4BB21-5183-4541-B260-F3DDC9435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0970-9342-A14C-BDB2-FB127F85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0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E2491-C34B-304C-932B-F06E4FC76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EC8D63-1DC4-864B-8076-44F9BC8612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B34B8D-C3E3-8B4C-ACC0-53C073014C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8EF1C1-DC09-614F-8ED0-8A7FBAD6E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E41-D7DA-864A-914D-87E5D1C7122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2F79F2-0C91-1A4B-A0DB-33C95193F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615665-0F9B-6C48-A113-22FC5A902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0970-9342-A14C-BDB2-FB127F85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510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EE2E56-9BA9-AF4C-B0B4-B066A73D1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1E4D3-E750-4B44-AEEC-8F28ECB001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0B1708-2832-F446-896A-1FE7816C42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24E41-D7DA-864A-914D-87E5D1C7122C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2F0DC-AECB-E943-A7C9-415948AC7D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4BBDF-C65F-8F48-8695-DD5F13B26D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F0970-9342-A14C-BDB2-FB127F85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9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6B894-805E-9345-B344-47498281F2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314046" cy="2387600"/>
          </a:xfrm>
        </p:spPr>
        <p:txBody>
          <a:bodyPr/>
          <a:lstStyle/>
          <a:p>
            <a:r>
              <a:rPr lang="en-US" dirty="0"/>
              <a:t>Apache OpenWhisk Interchange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31484E-9B9C-414F-A6A1-CB5C758953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March 14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74EAE8-78CF-7E44-BF06-664E070D2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3230" y="4162214"/>
            <a:ext cx="1095586" cy="10955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E4387C-FA52-9D4C-91E9-778EA6A1EF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689" y="187977"/>
            <a:ext cx="1684621" cy="1684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888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8B9D99-7F81-8F40-87FF-9717BA02F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8151"/>
          </a:xfrm>
        </p:spPr>
        <p:txBody>
          <a:bodyPr>
            <a:normAutofit fontScale="90000"/>
          </a:bodyPr>
          <a:lstStyle/>
          <a:p>
            <a:r>
              <a:rPr lang="en-US" dirty="0"/>
              <a:t>Swift 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4858E95-3399-2E47-BAA0-74C3224AD8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572360"/>
              </p:ext>
            </p:extLst>
          </p:nvPr>
        </p:nvGraphicFramePr>
        <p:xfrm>
          <a:off x="1464733" y="1159933"/>
          <a:ext cx="8551332" cy="442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7833">
                  <a:extLst>
                    <a:ext uri="{9D8B030D-6E8A-4147-A177-3AD203B41FA5}">
                      <a16:colId xmlns:a16="http://schemas.microsoft.com/office/drawing/2014/main" val="2448210778"/>
                    </a:ext>
                  </a:extLst>
                </a:gridCol>
                <a:gridCol w="2137833">
                  <a:extLst>
                    <a:ext uri="{9D8B030D-6E8A-4147-A177-3AD203B41FA5}">
                      <a16:colId xmlns:a16="http://schemas.microsoft.com/office/drawing/2014/main" val="3178441347"/>
                    </a:ext>
                  </a:extLst>
                </a:gridCol>
                <a:gridCol w="2137833">
                  <a:extLst>
                    <a:ext uri="{9D8B030D-6E8A-4147-A177-3AD203B41FA5}">
                      <a16:colId xmlns:a16="http://schemas.microsoft.com/office/drawing/2014/main" val="2072486107"/>
                    </a:ext>
                  </a:extLst>
                </a:gridCol>
                <a:gridCol w="2137833">
                  <a:extLst>
                    <a:ext uri="{9D8B030D-6E8A-4147-A177-3AD203B41FA5}">
                      <a16:colId xmlns:a16="http://schemas.microsoft.com/office/drawing/2014/main" val="2189622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Swift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Swift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Swift 4+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85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Swift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4.1+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179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Proxy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python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python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golang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0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Epilogue 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ENV Variable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Std</a:t>
                      </a:r>
                      <a:r>
                        <a:rPr lang="en-US" dirty="0"/>
                        <a:t> 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Std</a:t>
                      </a:r>
                      <a:r>
                        <a:rPr lang="en-US" dirty="0"/>
                        <a:t> Input Loop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271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Function 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Dict</a:t>
                      </a:r>
                      <a:r>
                        <a:rPr lang="en-US" dirty="0"/>
                        <a:t> -&gt; </a:t>
                      </a:r>
                      <a:r>
                        <a:rPr lang="en-US" dirty="0" err="1"/>
                        <a:t>Dict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Dict</a:t>
                      </a:r>
                      <a:r>
                        <a:rPr lang="en-US" dirty="0"/>
                        <a:t> -&gt; </a:t>
                      </a:r>
                      <a:r>
                        <a:rPr lang="en-US" dirty="0" err="1"/>
                        <a:t>Dict</a:t>
                      </a:r>
                      <a:endParaRPr lang="en-US" dirty="0"/>
                    </a:p>
                    <a:p>
                      <a:r>
                        <a:rPr lang="en-US" dirty="0" err="1"/>
                        <a:t>Codable</a:t>
                      </a:r>
                      <a:r>
                        <a:rPr lang="en-US" dirty="0"/>
                        <a:t> -&gt; </a:t>
                      </a:r>
                      <a:r>
                        <a:rPr lang="en-US" dirty="0" err="1"/>
                        <a:t>Codable</a:t>
                      </a:r>
                      <a:endParaRPr lang="en-US" dirty="0"/>
                    </a:p>
                    <a:p>
                      <a:r>
                        <a:rPr lang="en-US" dirty="0"/>
                        <a:t>No Input -&gt; </a:t>
                      </a:r>
                      <a:r>
                        <a:rPr lang="en-US" dirty="0" err="1"/>
                        <a:t>Codable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4205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Async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Kind 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Completion handler/function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Completion handler/function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34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 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128KB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128KB+ (</a:t>
                      </a:r>
                      <a:r>
                        <a:rPr lang="en-US" dirty="0" err="1"/>
                        <a:t>ie</a:t>
                      </a:r>
                      <a:r>
                        <a:rPr lang="en-US" dirty="0"/>
                        <a:t>. 1MB)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128KB+ (</a:t>
                      </a:r>
                      <a:r>
                        <a:rPr lang="en-US" dirty="0" err="1"/>
                        <a:t>ie</a:t>
                      </a:r>
                      <a:r>
                        <a:rPr lang="en-US" dirty="0"/>
                        <a:t>. 1MB)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055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Memory Cache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3872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Init</a:t>
                      </a:r>
                      <a:r>
                        <a:rPr lang="en-US" dirty="0"/>
                        <a:t>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fastest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8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9605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8B9D99-7F81-8F40-87FF-9717BA02F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8151"/>
          </a:xfrm>
        </p:spPr>
        <p:txBody>
          <a:bodyPr>
            <a:normAutofit fontScale="90000"/>
          </a:bodyPr>
          <a:lstStyle/>
          <a:p>
            <a:r>
              <a:rPr lang="en-US" dirty="0"/>
              <a:t>Swift 4 </a:t>
            </a:r>
            <a:r>
              <a:rPr lang="en-US" dirty="0" err="1"/>
              <a:t>Codable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F79465-7438-DA42-AC8F-CF9E18FB0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285" y="1480994"/>
            <a:ext cx="6629927" cy="21026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A4FBB27-E415-7348-A457-03CA213849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285" y="4001709"/>
            <a:ext cx="6235700" cy="25724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A2FF85-3501-154D-A04C-7CB2D94ED6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985" y="2886858"/>
            <a:ext cx="5566434" cy="316653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FB3484-5C12-1249-88ED-A2BD31DD7E9D}"/>
              </a:ext>
            </a:extLst>
          </p:cNvPr>
          <p:cNvSpPr txBox="1"/>
          <p:nvPr/>
        </p:nvSpPr>
        <p:spPr>
          <a:xfrm>
            <a:off x="8536713" y="2517526"/>
            <a:ext cx="146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Handle Errors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1A5641-DF17-CF4B-9260-31CC930FAE3A}"/>
              </a:ext>
            </a:extLst>
          </p:cNvPr>
          <p:cNvSpPr txBox="1"/>
          <p:nvPr/>
        </p:nvSpPr>
        <p:spPr>
          <a:xfrm>
            <a:off x="1924470" y="1126615"/>
            <a:ext cx="2648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Codable</a:t>
            </a:r>
            <a:r>
              <a:rPr lang="en-US" dirty="0"/>
              <a:t> In -&gt; </a:t>
            </a:r>
            <a:r>
              <a:rPr lang="en-US" dirty="0" err="1"/>
              <a:t>Codable</a:t>
            </a:r>
            <a:r>
              <a:rPr lang="en-US" dirty="0"/>
              <a:t> Out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73F60A-EE97-4140-8BBE-C7C715253E46}"/>
              </a:ext>
            </a:extLst>
          </p:cNvPr>
          <p:cNvSpPr txBox="1"/>
          <p:nvPr/>
        </p:nvSpPr>
        <p:spPr>
          <a:xfrm>
            <a:off x="1924470" y="3662282"/>
            <a:ext cx="2472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Input -&gt; </a:t>
            </a:r>
            <a:r>
              <a:rPr lang="en-US" dirty="0" err="1"/>
              <a:t>Codable</a:t>
            </a:r>
            <a:r>
              <a:rPr lang="en-US" dirty="0"/>
              <a:t> Out</a:t>
            </a:r>
          </a:p>
        </p:txBody>
      </p:sp>
    </p:spTree>
    <p:extLst>
      <p:ext uri="{BB962C8B-B14F-4D97-AF65-F5344CB8AC3E}">
        <p14:creationId xmlns:p14="http://schemas.microsoft.com/office/powerpoint/2010/main" val="2589949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191A9-3F43-9341-9895-E914B92C5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Logs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E13E0CC-83D3-6243-9865-07A1F5BB0C54}"/>
              </a:ext>
            </a:extLst>
          </p:cNvPr>
          <p:cNvSpPr/>
          <p:nvPr/>
        </p:nvSpPr>
        <p:spPr>
          <a:xfrm>
            <a:off x="2751667" y="1879600"/>
            <a:ext cx="3801533" cy="400473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D86D9F-C659-ED43-B8DB-D5C30AA35728}"/>
              </a:ext>
            </a:extLst>
          </p:cNvPr>
          <p:cNvSpPr txBox="1"/>
          <p:nvPr/>
        </p:nvSpPr>
        <p:spPr>
          <a:xfrm>
            <a:off x="2751667" y="5515001"/>
            <a:ext cx="876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Invoker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67568B-EECA-0543-A097-24998E0F2D27}"/>
              </a:ext>
            </a:extLst>
          </p:cNvPr>
          <p:cNvSpPr/>
          <p:nvPr/>
        </p:nvSpPr>
        <p:spPr>
          <a:xfrm>
            <a:off x="3189960" y="2101613"/>
            <a:ext cx="2540000" cy="6923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Action Containers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D98849-AB3D-384B-A9F5-ACE709E1FF7C}"/>
              </a:ext>
            </a:extLst>
          </p:cNvPr>
          <p:cNvSpPr/>
          <p:nvPr/>
        </p:nvSpPr>
        <p:spPr>
          <a:xfrm>
            <a:off x="3382433" y="2615985"/>
            <a:ext cx="2540000" cy="6923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Action Containers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41B515-482C-5D43-900D-B6233FE2DFE4}"/>
              </a:ext>
            </a:extLst>
          </p:cNvPr>
          <p:cNvSpPr/>
          <p:nvPr/>
        </p:nvSpPr>
        <p:spPr>
          <a:xfrm>
            <a:off x="3782339" y="4730633"/>
            <a:ext cx="2540000" cy="6923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Logstash</a:t>
            </a:r>
            <a:endParaRPr lang="en-US" dirty="0"/>
          </a:p>
        </p:txBody>
      </p:sp>
      <p:sp>
        <p:nvSpPr>
          <p:cNvPr id="10" name="Can 9">
            <a:extLst>
              <a:ext uri="{FF2B5EF4-FFF2-40B4-BE49-F238E27FC236}">
                <a16:creationId xmlns:a16="http://schemas.microsoft.com/office/drawing/2014/main" id="{5996CEF8-2B7D-464E-ACE6-EAF50F1C098A}"/>
              </a:ext>
            </a:extLst>
          </p:cNvPr>
          <p:cNvSpPr/>
          <p:nvPr/>
        </p:nvSpPr>
        <p:spPr>
          <a:xfrm>
            <a:off x="9829799" y="3987061"/>
            <a:ext cx="1557867" cy="179570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DD5059-1E44-804F-AC00-56429661C647}"/>
              </a:ext>
            </a:extLst>
          </p:cNvPr>
          <p:cNvSpPr txBox="1"/>
          <p:nvPr/>
        </p:nvSpPr>
        <p:spPr>
          <a:xfrm>
            <a:off x="9851255" y="4700246"/>
            <a:ext cx="1403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ElasticSearch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584C20D-1C80-B044-B15C-00D431F6CAD3}"/>
              </a:ext>
            </a:extLst>
          </p:cNvPr>
          <p:cNvSpPr/>
          <p:nvPr/>
        </p:nvSpPr>
        <p:spPr>
          <a:xfrm>
            <a:off x="9795933" y="2469095"/>
            <a:ext cx="1625599" cy="12276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A87304-EE04-734D-A7B8-929835A3475D}"/>
              </a:ext>
            </a:extLst>
          </p:cNvPr>
          <p:cNvSpPr txBox="1"/>
          <p:nvPr/>
        </p:nvSpPr>
        <p:spPr>
          <a:xfrm>
            <a:off x="10129668" y="2808886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Kibana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Snip Single Corner Rectangle 13">
            <a:extLst>
              <a:ext uri="{FF2B5EF4-FFF2-40B4-BE49-F238E27FC236}">
                <a16:creationId xmlns:a16="http://schemas.microsoft.com/office/drawing/2014/main" id="{74FF5602-5D0B-8A45-B407-5D05B2B29A9B}"/>
              </a:ext>
            </a:extLst>
          </p:cNvPr>
          <p:cNvSpPr/>
          <p:nvPr/>
        </p:nvSpPr>
        <p:spPr>
          <a:xfrm>
            <a:off x="3452427" y="3881966"/>
            <a:ext cx="2277533" cy="621268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Log files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69A2061-DF31-1D4C-AA25-1670A15953A8}"/>
              </a:ext>
            </a:extLst>
          </p:cNvPr>
          <p:cNvCxnSpPr>
            <a:stCxn id="7" idx="3"/>
          </p:cNvCxnSpPr>
          <p:nvPr/>
        </p:nvCxnSpPr>
        <p:spPr>
          <a:xfrm flipV="1">
            <a:off x="6322339" y="5069578"/>
            <a:ext cx="3473594" cy="72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0DC72D9-6D59-E447-AADA-4831ABAA6E7A}"/>
              </a:ext>
            </a:extLst>
          </p:cNvPr>
          <p:cNvCxnSpPr>
            <a:stCxn id="10" idx="1"/>
            <a:endCxn id="12" idx="2"/>
          </p:cNvCxnSpPr>
          <p:nvPr/>
        </p:nvCxnSpPr>
        <p:spPr>
          <a:xfrm flipV="1">
            <a:off x="10608733" y="3696762"/>
            <a:ext cx="0" cy="2902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9633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A7826-5D6B-CD46-88BC-A83659F52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API path parameter  /foo/{bar}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124837-C495-E943-B3DF-24FDDC6FA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66" y="1690688"/>
            <a:ext cx="11108267" cy="316082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A247403-EAB0-A949-AC37-01E91924EBD1}"/>
              </a:ext>
            </a:extLst>
          </p:cNvPr>
          <p:cNvSpPr/>
          <p:nvPr/>
        </p:nvSpPr>
        <p:spPr>
          <a:xfrm>
            <a:off x="3699933" y="3979334"/>
            <a:ext cx="668866" cy="2793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236D86-995E-5748-B961-785A4DF2E4F1}"/>
              </a:ext>
            </a:extLst>
          </p:cNvPr>
          <p:cNvSpPr/>
          <p:nvPr/>
        </p:nvSpPr>
        <p:spPr>
          <a:xfrm>
            <a:off x="5223933" y="3271099"/>
            <a:ext cx="668866" cy="2793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56ECBC-1621-4D4D-9D09-38C77144DDEB}"/>
              </a:ext>
            </a:extLst>
          </p:cNvPr>
          <p:cNvSpPr/>
          <p:nvPr/>
        </p:nvSpPr>
        <p:spPr>
          <a:xfrm>
            <a:off x="6790267" y="2061795"/>
            <a:ext cx="999066" cy="2834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D8A120-AD97-5943-A8C7-6222C10E4714}"/>
              </a:ext>
            </a:extLst>
          </p:cNvPr>
          <p:cNvSpPr/>
          <p:nvPr/>
        </p:nvSpPr>
        <p:spPr>
          <a:xfrm>
            <a:off x="3699933" y="4258733"/>
            <a:ext cx="668866" cy="2793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860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120</Words>
  <Application>Microsoft Macintosh PowerPoint</Application>
  <PresentationFormat>Widescreen</PresentationFormat>
  <Paragraphs>50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Apache OpenWhisk Interchange</vt:lpstr>
      <vt:lpstr>Swift 4</vt:lpstr>
      <vt:lpstr>Swift 4 Codable</vt:lpstr>
      <vt:lpstr>User Logs</vt:lpstr>
      <vt:lpstr>API path parameter  /foo/{bar}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Apache OpenWhisk Interchange</dc:title>
  <dc:creator>Microsoft Office User</dc:creator>
  <cp:lastModifiedBy>Microsoft Office User</cp:lastModifiedBy>
  <cp:revision>7</cp:revision>
  <dcterms:created xsi:type="dcterms:W3CDTF">2018-03-14T14:47:33Z</dcterms:created>
  <dcterms:modified xsi:type="dcterms:W3CDTF">2018-03-14T15:40:01Z</dcterms:modified>
</cp:coreProperties>
</file>