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6" r:id="rId1"/>
  </p:sldMasterIdLst>
  <p:notesMasterIdLst>
    <p:notesMasterId r:id="rId24"/>
  </p:notesMasterIdLst>
  <p:handoutMasterIdLst>
    <p:handoutMasterId r:id="rId25"/>
  </p:handoutMasterIdLst>
  <p:sldIdLst>
    <p:sldId id="415" r:id="rId2"/>
    <p:sldId id="381" r:id="rId3"/>
    <p:sldId id="440" r:id="rId4"/>
    <p:sldId id="471" r:id="rId5"/>
    <p:sldId id="474" r:id="rId6"/>
    <p:sldId id="476" r:id="rId7"/>
    <p:sldId id="467" r:id="rId8"/>
    <p:sldId id="441" r:id="rId9"/>
    <p:sldId id="477" r:id="rId10"/>
    <p:sldId id="478" r:id="rId11"/>
    <p:sldId id="479" r:id="rId12"/>
    <p:sldId id="482" r:id="rId13"/>
    <p:sldId id="480" r:id="rId14"/>
    <p:sldId id="486" r:id="rId15"/>
    <p:sldId id="487" r:id="rId16"/>
    <p:sldId id="481" r:id="rId17"/>
    <p:sldId id="483" r:id="rId18"/>
    <p:sldId id="484" r:id="rId19"/>
    <p:sldId id="485" r:id="rId20"/>
    <p:sldId id="488" r:id="rId21"/>
    <p:sldId id="489" r:id="rId22"/>
    <p:sldId id="490" r:id="rId23"/>
  </p:sldIdLst>
  <p:sldSz cx="9144000" cy="5143500" type="screen16x9"/>
  <p:notesSz cx="6858000" cy="9144000"/>
  <p:defaultTextStyle>
    <a:defPPr>
      <a:defRPr lang="en-US"/>
    </a:defPPr>
    <a:lvl1pPr marL="0" algn="l" defTabSz="457170" rtl="0" eaLnBrk="1" latinLnBrk="0" hangingPunct="1">
      <a:defRPr sz="1800" kern="1200">
        <a:solidFill>
          <a:schemeClr val="tx1"/>
        </a:solidFill>
        <a:latin typeface="+mn-lt"/>
        <a:ea typeface="+mn-ea"/>
        <a:cs typeface="+mn-cs"/>
      </a:defRPr>
    </a:lvl1pPr>
    <a:lvl2pPr marL="457170" algn="l" defTabSz="457170" rtl="0" eaLnBrk="1" latinLnBrk="0" hangingPunct="1">
      <a:defRPr sz="1800" kern="1200">
        <a:solidFill>
          <a:schemeClr val="tx1"/>
        </a:solidFill>
        <a:latin typeface="+mn-lt"/>
        <a:ea typeface="+mn-ea"/>
        <a:cs typeface="+mn-cs"/>
      </a:defRPr>
    </a:lvl2pPr>
    <a:lvl3pPr marL="914342" algn="l" defTabSz="457170" rtl="0" eaLnBrk="1" latinLnBrk="0" hangingPunct="1">
      <a:defRPr sz="1800" kern="1200">
        <a:solidFill>
          <a:schemeClr val="tx1"/>
        </a:solidFill>
        <a:latin typeface="+mn-lt"/>
        <a:ea typeface="+mn-ea"/>
        <a:cs typeface="+mn-cs"/>
      </a:defRPr>
    </a:lvl3pPr>
    <a:lvl4pPr marL="1371511" algn="l" defTabSz="457170" rtl="0" eaLnBrk="1" latinLnBrk="0" hangingPunct="1">
      <a:defRPr sz="1800" kern="1200">
        <a:solidFill>
          <a:schemeClr val="tx1"/>
        </a:solidFill>
        <a:latin typeface="+mn-lt"/>
        <a:ea typeface="+mn-ea"/>
        <a:cs typeface="+mn-cs"/>
      </a:defRPr>
    </a:lvl4pPr>
    <a:lvl5pPr marL="1828681" algn="l" defTabSz="457170" rtl="0" eaLnBrk="1" latinLnBrk="0" hangingPunct="1">
      <a:defRPr sz="1800" kern="1200">
        <a:solidFill>
          <a:schemeClr val="tx1"/>
        </a:solidFill>
        <a:latin typeface="+mn-lt"/>
        <a:ea typeface="+mn-ea"/>
        <a:cs typeface="+mn-cs"/>
      </a:defRPr>
    </a:lvl5pPr>
    <a:lvl6pPr marL="2285852" algn="l" defTabSz="457170" rtl="0" eaLnBrk="1" latinLnBrk="0" hangingPunct="1">
      <a:defRPr sz="1800" kern="1200">
        <a:solidFill>
          <a:schemeClr val="tx1"/>
        </a:solidFill>
        <a:latin typeface="+mn-lt"/>
        <a:ea typeface="+mn-ea"/>
        <a:cs typeface="+mn-cs"/>
      </a:defRPr>
    </a:lvl6pPr>
    <a:lvl7pPr marL="2743022" algn="l" defTabSz="457170" rtl="0" eaLnBrk="1" latinLnBrk="0" hangingPunct="1">
      <a:defRPr sz="1800" kern="1200">
        <a:solidFill>
          <a:schemeClr val="tx1"/>
        </a:solidFill>
        <a:latin typeface="+mn-lt"/>
        <a:ea typeface="+mn-ea"/>
        <a:cs typeface="+mn-cs"/>
      </a:defRPr>
    </a:lvl7pPr>
    <a:lvl8pPr marL="3200192" algn="l" defTabSz="457170" rtl="0" eaLnBrk="1" latinLnBrk="0" hangingPunct="1">
      <a:defRPr sz="1800" kern="1200">
        <a:solidFill>
          <a:schemeClr val="tx1"/>
        </a:solidFill>
        <a:latin typeface="+mn-lt"/>
        <a:ea typeface="+mn-ea"/>
        <a:cs typeface="+mn-cs"/>
      </a:defRPr>
    </a:lvl8pPr>
    <a:lvl9pPr marL="3657362" algn="l" defTabSz="45717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Slides" id="{11B82EAA-7C5F-43CC-9059-BB6AFF937F47}">
          <p14:sldIdLst>
            <p14:sldId id="415"/>
            <p14:sldId id="381"/>
            <p14:sldId id="440"/>
            <p14:sldId id="471"/>
            <p14:sldId id="474"/>
            <p14:sldId id="476"/>
            <p14:sldId id="467"/>
            <p14:sldId id="441"/>
            <p14:sldId id="477"/>
            <p14:sldId id="478"/>
            <p14:sldId id="479"/>
            <p14:sldId id="482"/>
            <p14:sldId id="480"/>
            <p14:sldId id="486"/>
            <p14:sldId id="487"/>
            <p14:sldId id="481"/>
            <p14:sldId id="483"/>
            <p14:sldId id="484"/>
            <p14:sldId id="485"/>
            <p14:sldId id="488"/>
            <p14:sldId id="489"/>
            <p14:sldId id="490"/>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ng, MiKE" initials="G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BE98"/>
    <a:srgbClr val="006F61"/>
    <a:srgbClr val="697EFF"/>
    <a:srgbClr val="F80207"/>
    <a:srgbClr val="FFFF99"/>
    <a:srgbClr val="FFFFCC"/>
    <a:srgbClr val="849F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E9117C1-6F56-46DE-8B7F-AF8F4CEE741D}">
  <a:tblStyle styleId="{EE9117C1-6F56-46DE-8B7F-AF8F4CEE741D}" styleName="Verizon Table 1">
    <a:wholeTbl>
      <a:tcTxStyle>
        <a:fontRef idx="minor"/>
        <a:srgbClr val="333333"/>
      </a:tcTxStyle>
      <a:tcStyle>
        <a:tcBdr>
          <a:left>
            <a:ln>
              <a:noFill/>
            </a:ln>
          </a:left>
          <a:right>
            <a:ln>
              <a:noFill/>
            </a:ln>
          </a:right>
          <a:top>
            <a:ln w="6350">
              <a:solidFill>
                <a:srgbClr val="333333"/>
              </a:solidFill>
            </a:ln>
          </a:top>
          <a:bottom>
            <a:ln w="6350">
              <a:solidFill>
                <a:srgbClr val="333333"/>
              </a:solidFill>
            </a:ln>
          </a:bottom>
          <a:insideH>
            <a:ln w="6350">
              <a:solidFill>
                <a:srgbClr val="333333"/>
              </a:solidFill>
            </a:ln>
          </a:insideH>
          <a:insideV>
            <a:ln>
              <a:noFill/>
            </a:ln>
          </a:insideV>
        </a:tcBdr>
        <a:fill>
          <a:noFill/>
        </a:fill>
      </a:tcStyle>
    </a:wholeTbl>
    <a:band1H>
      <a:tcStyle>
        <a:tcBdr/>
        <a:fill>
          <a:solidFill>
            <a:srgbClr val="F6F6F6"/>
          </a:solidFill>
        </a:fill>
      </a:tcStyle>
    </a:band1H>
    <a:band2H>
      <a:tcStyle>
        <a:tcBdr/>
        <a:fill>
          <a:noFill/>
        </a:fill>
      </a:tcStyle>
    </a:band2H>
    <a:band1V>
      <a:tcStyle>
        <a:tcBdr/>
        <a:fill>
          <a:solidFill>
            <a:srgbClr val="F6F6F6"/>
          </a:solidFill>
        </a:fill>
      </a:tcStyle>
    </a:band1V>
    <a:band2V>
      <a:tcStyle>
        <a:tcBdr/>
        <a:fill>
          <a:noFill/>
        </a:fill>
      </a:tcStyle>
    </a:band2V>
    <a:lastCol>
      <a:tcTxStyle b="on">
        <a:fontRef idx="minor"/>
        <a:srgbClr val="000000"/>
      </a:tcTxStyle>
      <a:tcStyle>
        <a:tcBdr/>
      </a:tcStyle>
    </a:lastCol>
    <a:firstCol>
      <a:tcTxStyle b="on">
        <a:fontRef idx="minor"/>
        <a:srgbClr val="000000"/>
      </a:tcTxStyle>
      <a:tcStyle>
        <a:tcBdr/>
      </a:tcStyle>
    </a:firstCol>
    <a:lastRow>
      <a:tcTxStyle b="on">
        <a:fontRef idx="minor"/>
        <a:srgbClr val="000000"/>
      </a:tcTxStyle>
      <a:tcStyle>
        <a:tcBdr>
          <a:top>
            <a:ln w="6350">
              <a:solidFill>
                <a:srgbClr val="333333"/>
              </a:solidFill>
            </a:ln>
          </a:top>
          <a:bottom>
            <a:ln>
              <a:noFill/>
            </a:ln>
          </a:bottom>
        </a:tcBdr>
        <a:fill>
          <a:noFill/>
        </a:fill>
      </a:tcStyle>
    </a:lastRow>
    <a:firstRow>
      <a:tcTxStyle b="on">
        <a:fontRef idx="minor"/>
        <a:srgbClr val="000000"/>
      </a:tcTxStyle>
      <a:tcStyle>
        <a:tcBdr>
          <a:top>
            <a:ln>
              <a:noFill/>
            </a:ln>
          </a:top>
          <a:bottom>
            <a:ln w="6350">
              <a:solidFill>
                <a:srgbClr val="33333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7" autoAdjust="0"/>
    <p:restoredTop sz="94690"/>
  </p:normalViewPr>
  <p:slideViewPr>
    <p:cSldViewPr snapToObjects="1">
      <p:cViewPr varScale="1">
        <p:scale>
          <a:sx n="160" d="100"/>
          <a:sy n="160" d="100"/>
        </p:scale>
        <p:origin x="552" y="96"/>
      </p:cViewPr>
      <p:guideLst/>
    </p:cSldViewPr>
  </p:slideViewPr>
  <p:notesTextViewPr>
    <p:cViewPr>
      <p:scale>
        <a:sx n="100" d="100"/>
        <a:sy n="100" d="100"/>
      </p:scale>
      <p:origin x="0" y="0"/>
    </p:cViewPr>
  </p:notesTextViewPr>
  <p:sorterViewPr>
    <p:cViewPr varScale="1">
      <p:scale>
        <a:sx n="1" d="1"/>
        <a:sy n="1" d="1"/>
      </p:scale>
      <p:origin x="0" y="-5514"/>
    </p:cViewPr>
  </p:sorterViewPr>
  <p:notesViewPr>
    <p:cSldViewPr snapToObjects="1">
      <p:cViewPr varScale="1">
        <p:scale>
          <a:sx n="111" d="100"/>
          <a:sy n="111" d="100"/>
        </p:scale>
        <p:origin x="-512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a:latin typeface="Arial"/>
              </a:rPr>
              <a:t>Month 00, 0000</a:t>
            </a:r>
            <a:endParaRPr lang="en-US" dirty="0">
              <a:latin typeface="Aria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880A9AB-D4B5-B145-9C5F-439754C2A12C}"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8485727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r>
              <a:rPr lang="en-US"/>
              <a:t>Month 00, 0000</a:t>
            </a:r>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381000" y="4343400"/>
            <a:ext cx="60960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0F377F13-34CC-6843-96E7-4A03CB8BBE85}" type="slidenum">
              <a:rPr lang="en-US" smtClean="0"/>
              <a:pPr/>
              <a:t>‹#›</a:t>
            </a:fld>
            <a:endParaRPr lang="en-US" dirty="0"/>
          </a:p>
        </p:txBody>
      </p:sp>
    </p:spTree>
    <p:extLst>
      <p:ext uri="{BB962C8B-B14F-4D97-AF65-F5344CB8AC3E}">
        <p14:creationId xmlns:p14="http://schemas.microsoft.com/office/powerpoint/2010/main" val="440841335"/>
      </p:ext>
    </p:extLst>
  </p:cSld>
  <p:clrMap bg1="lt1" tx1="dk1" bg2="lt2" tx2="dk2" accent1="accent1" accent2="accent2" accent3="accent3" accent4="accent4" accent5="accent5" accent6="accent6" hlink="hlink" folHlink="folHlink"/>
  <p:hf hdr="0" ftr="0" dt="0"/>
  <p:notesStyle>
    <a:lvl1pPr marL="0" algn="l" defTabSz="457170" rtl="0" eaLnBrk="1" latinLnBrk="0" hangingPunct="1">
      <a:defRPr sz="1200" kern="1200">
        <a:solidFill>
          <a:schemeClr val="tx1"/>
        </a:solidFill>
        <a:latin typeface="Arial"/>
        <a:ea typeface="+mn-ea"/>
        <a:cs typeface="+mn-cs"/>
      </a:defRPr>
    </a:lvl1pPr>
    <a:lvl2pPr marL="457170" algn="l" defTabSz="457170" rtl="0" eaLnBrk="1" latinLnBrk="0" hangingPunct="1">
      <a:defRPr sz="1200" kern="1200">
        <a:solidFill>
          <a:schemeClr val="tx1"/>
        </a:solidFill>
        <a:latin typeface="Arial"/>
        <a:ea typeface="+mn-ea"/>
        <a:cs typeface="+mn-cs"/>
      </a:defRPr>
    </a:lvl2pPr>
    <a:lvl3pPr marL="914342" algn="l" defTabSz="457170" rtl="0" eaLnBrk="1" latinLnBrk="0" hangingPunct="1">
      <a:defRPr sz="1200" kern="1200">
        <a:solidFill>
          <a:schemeClr val="tx1"/>
        </a:solidFill>
        <a:latin typeface="Arial"/>
        <a:ea typeface="+mn-ea"/>
        <a:cs typeface="+mn-cs"/>
      </a:defRPr>
    </a:lvl3pPr>
    <a:lvl4pPr marL="1371511" algn="l" defTabSz="457170" rtl="0" eaLnBrk="1" latinLnBrk="0" hangingPunct="1">
      <a:defRPr sz="1200" kern="1200">
        <a:solidFill>
          <a:schemeClr val="tx1"/>
        </a:solidFill>
        <a:latin typeface="Arial"/>
        <a:ea typeface="+mn-ea"/>
        <a:cs typeface="+mn-cs"/>
      </a:defRPr>
    </a:lvl4pPr>
    <a:lvl5pPr marL="1828681" algn="l" defTabSz="457170" rtl="0" eaLnBrk="1" latinLnBrk="0" hangingPunct="1">
      <a:defRPr sz="1200" kern="1200">
        <a:solidFill>
          <a:schemeClr val="tx1"/>
        </a:solidFill>
        <a:latin typeface="Arial"/>
        <a:ea typeface="+mn-ea"/>
        <a:cs typeface="+mn-cs"/>
      </a:defRPr>
    </a:lvl5pPr>
    <a:lvl6pPr marL="2285852" algn="l" defTabSz="457170" rtl="0" eaLnBrk="1" latinLnBrk="0" hangingPunct="1">
      <a:defRPr sz="1200" kern="1200">
        <a:solidFill>
          <a:schemeClr val="tx1"/>
        </a:solidFill>
        <a:latin typeface="+mn-lt"/>
        <a:ea typeface="+mn-ea"/>
        <a:cs typeface="+mn-cs"/>
      </a:defRPr>
    </a:lvl6pPr>
    <a:lvl7pPr marL="2743022" algn="l" defTabSz="457170" rtl="0" eaLnBrk="1" latinLnBrk="0" hangingPunct="1">
      <a:defRPr sz="1200" kern="1200">
        <a:solidFill>
          <a:schemeClr val="tx1"/>
        </a:solidFill>
        <a:latin typeface="+mn-lt"/>
        <a:ea typeface="+mn-ea"/>
        <a:cs typeface="+mn-cs"/>
      </a:defRPr>
    </a:lvl7pPr>
    <a:lvl8pPr marL="3200192" algn="l" defTabSz="457170" rtl="0" eaLnBrk="1" latinLnBrk="0" hangingPunct="1">
      <a:defRPr sz="1200" kern="1200">
        <a:solidFill>
          <a:schemeClr val="tx1"/>
        </a:solidFill>
        <a:latin typeface="+mn-lt"/>
        <a:ea typeface="+mn-ea"/>
        <a:cs typeface="+mn-cs"/>
      </a:defRPr>
    </a:lvl8pPr>
    <a:lvl9pPr marL="3657362" algn="l" defTabSz="45717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2" name="Title 1"/>
          <p:cNvSpPr>
            <a:spLocks noGrp="1"/>
          </p:cNvSpPr>
          <p:nvPr>
            <p:ph type="ctrTitle" hasCustomPrompt="1"/>
          </p:nvPr>
        </p:nvSpPr>
        <p:spPr bwMode="auto">
          <a:xfrm>
            <a:off x="851693" y="781050"/>
            <a:ext cx="6692107" cy="3178376"/>
          </a:xfrm>
        </p:spPr>
        <p:txBody>
          <a:bodyPr anchor="b" anchorCtr="0">
            <a:normAutofit/>
          </a:bodyPr>
          <a:lstStyle>
            <a:lvl1pPr>
              <a:defRPr sz="6000" kern="0" spc="-150" baseline="0"/>
            </a:lvl1pPr>
          </a:lstStyle>
          <a:p>
            <a:r>
              <a:rPr lang="en-US" dirty="0"/>
              <a:t>Main </a:t>
            </a:r>
            <a:r>
              <a:rPr lang="en-US" dirty="0" smtClean="0"/>
              <a:t>title here</a:t>
            </a:r>
            <a:endParaRPr lang="en-US" dirty="0"/>
          </a:p>
        </p:txBody>
      </p:sp>
      <p:sp>
        <p:nvSpPr>
          <p:cNvPr id="5" name="Slide Number Placeholder 5"/>
          <p:cNvSpPr>
            <a:spLocks noGrp="1"/>
          </p:cNvSpPr>
          <p:nvPr>
            <p:ph type="sldNum" sz="quarter" idx="4"/>
          </p:nvPr>
        </p:nvSpPr>
        <p:spPr bwMode="auto">
          <a:xfrm>
            <a:off x="8618579" y="4718361"/>
            <a:ext cx="228600" cy="179457"/>
          </a:xfrm>
          <a:prstGeom prst="rect">
            <a:avLst/>
          </a:prstGeom>
        </p:spPr>
        <p:txBody>
          <a:bodyPr vert="horz" lIns="0" tIns="0" rIns="0" bIns="0" rtlCol="0" anchor="b" anchorCtr="0"/>
          <a:lstStyle>
            <a:lvl1pPr algn="r">
              <a:defRPr sz="750" b="1">
                <a:solidFill>
                  <a:schemeClr val="tx1"/>
                </a:solidFill>
              </a:defRPr>
            </a:lvl1pPr>
          </a:lstStyle>
          <a:p>
            <a:fld id="{E12D0507-9F86-7A45-BE8E-43760B9F92AA}" type="slidenum">
              <a:rPr lang="en-US" smtClean="0"/>
              <a:pPr/>
              <a:t>‹#›</a:t>
            </a:fld>
            <a:endParaRPr lang="en-US" dirty="0"/>
          </a:p>
        </p:txBody>
      </p:sp>
      <p:pic>
        <p:nvPicPr>
          <p:cNvPr id="6" name="Picture 5"/>
          <p:cNvPicPr>
            <a:picLocks noChangeAspect="1"/>
          </p:cNvPicPr>
          <p:nvPr userDrawn="1"/>
        </p:nvPicPr>
        <p:blipFill>
          <a:blip r:embed="rId2"/>
          <a:stretch>
            <a:fillRect/>
          </a:stretch>
        </p:blipFill>
        <p:spPr>
          <a:xfrm>
            <a:off x="203200" y="4696788"/>
            <a:ext cx="647405" cy="194037"/>
          </a:xfrm>
          <a:prstGeom prst="rect">
            <a:avLst/>
          </a:prstGeom>
        </p:spPr>
      </p:pic>
    </p:spTree>
    <p:extLst>
      <p:ext uri="{BB962C8B-B14F-4D97-AF65-F5344CB8AC3E}">
        <p14:creationId xmlns:p14="http://schemas.microsoft.com/office/powerpoint/2010/main" val="22847198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572" userDrawn="1">
          <p15:clr>
            <a:srgbClr val="547EBF"/>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ext Placeholder 2"/>
          <p:cNvSpPr>
            <a:spLocks noGrp="1"/>
          </p:cNvSpPr>
          <p:nvPr>
            <p:ph type="body" sz="quarter" idx="10" hasCustomPrompt="1"/>
          </p:nvPr>
        </p:nvSpPr>
        <p:spPr>
          <a:xfrm>
            <a:off x="849150" y="1930478"/>
            <a:ext cx="7442363" cy="2114550"/>
          </a:xfrm>
        </p:spPr>
        <p:txBody>
          <a:bodyPr>
            <a:normAutofit/>
          </a:bodyPr>
          <a:lstStyle>
            <a:lvl1pPr>
              <a:defRPr sz="2000" b="0"/>
            </a:lvl1pPr>
          </a:lstStyle>
          <a:p>
            <a:pPr lvl="0"/>
            <a:r>
              <a:rPr lang="en-US" dirty="0"/>
              <a:t>Type your agenda items here</a:t>
            </a:r>
          </a:p>
        </p:txBody>
      </p:sp>
      <p:sp>
        <p:nvSpPr>
          <p:cNvPr id="6"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
        <p:nvSpPr>
          <p:cNvPr id="8" name="Title Placeholder 1"/>
          <p:cNvSpPr>
            <a:spLocks noGrp="1"/>
          </p:cNvSpPr>
          <p:nvPr>
            <p:ph type="title" hasCustomPrompt="1"/>
          </p:nvPr>
        </p:nvSpPr>
        <p:spPr bwMode="auto">
          <a:xfrm>
            <a:off x="850107" y="791677"/>
            <a:ext cx="7105649" cy="985158"/>
          </a:xfrm>
          <a:prstGeom prst="rect">
            <a:avLst/>
          </a:prstGeom>
        </p:spPr>
        <p:txBody>
          <a:bodyPr vert="horz" lIns="0" tIns="0" rIns="0" bIns="0" rtlCol="0" anchor="t" anchorCtr="0">
            <a:noAutofit/>
          </a:bodyPr>
          <a:lstStyle/>
          <a:p>
            <a:r>
              <a:rPr lang="en-US" dirty="0"/>
              <a:t>Click to edit this headline</a:t>
            </a:r>
          </a:p>
        </p:txBody>
      </p:sp>
    </p:spTree>
    <p:extLst>
      <p:ext uri="{BB962C8B-B14F-4D97-AF65-F5344CB8AC3E}">
        <p14:creationId xmlns:p14="http://schemas.microsoft.com/office/powerpoint/2010/main" val="264876469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Content Placeholder 2"/>
          <p:cNvSpPr>
            <a:spLocks noGrp="1"/>
          </p:cNvSpPr>
          <p:nvPr>
            <p:ph idx="1" hasCustomPrompt="1"/>
          </p:nvPr>
        </p:nvSpPr>
        <p:spPr bwMode="auto">
          <a:xfrm>
            <a:off x="850107" y="1974850"/>
            <a:ext cx="6693694" cy="2732087"/>
          </a:xfrm>
        </p:spPr>
        <p:txBody>
          <a:bodyPr>
            <a:normAutofit/>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6"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
        <p:nvSpPr>
          <p:cNvPr id="8" name="Title Placeholder 1"/>
          <p:cNvSpPr>
            <a:spLocks noGrp="1"/>
          </p:cNvSpPr>
          <p:nvPr>
            <p:ph type="title" hasCustomPrompt="1"/>
          </p:nvPr>
        </p:nvSpPr>
        <p:spPr bwMode="auto">
          <a:xfrm>
            <a:off x="850107" y="791677"/>
            <a:ext cx="7105649" cy="985158"/>
          </a:xfrm>
          <a:prstGeom prst="rect">
            <a:avLst/>
          </a:prstGeom>
        </p:spPr>
        <p:txBody>
          <a:bodyPr vert="horz" lIns="0" tIns="0" rIns="0" bIns="0" rtlCol="0" anchor="t" anchorCtr="0">
            <a:noAutofit/>
          </a:bodyPr>
          <a:lstStyle/>
          <a:p>
            <a:r>
              <a:rPr lang="en-US" dirty="0"/>
              <a:t>Click to edit this headline</a:t>
            </a:r>
          </a:p>
        </p:txBody>
      </p:sp>
    </p:spTree>
    <p:extLst>
      <p:ext uri="{BB962C8B-B14F-4D97-AF65-F5344CB8AC3E}">
        <p14:creationId xmlns:p14="http://schemas.microsoft.com/office/powerpoint/2010/main" val="38034201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Alternate">
    <p:spTree>
      <p:nvGrpSpPr>
        <p:cNvPr id="1" name=""/>
        <p:cNvGrpSpPr/>
        <p:nvPr/>
      </p:nvGrpSpPr>
      <p:grpSpPr>
        <a:xfrm>
          <a:off x="0" y="0"/>
          <a:ext cx="0" cy="0"/>
          <a:chOff x="0" y="0"/>
          <a:chExt cx="0" cy="0"/>
        </a:xfrm>
      </p:grpSpPr>
      <p:sp>
        <p:nvSpPr>
          <p:cNvPr id="9" name="Content Placeholder 2"/>
          <p:cNvSpPr>
            <a:spLocks noGrp="1"/>
          </p:cNvSpPr>
          <p:nvPr>
            <p:ph idx="1" hasCustomPrompt="1"/>
          </p:nvPr>
        </p:nvSpPr>
        <p:spPr bwMode="auto">
          <a:xfrm>
            <a:off x="3848100" y="760189"/>
            <a:ext cx="4443413" cy="3827859"/>
          </a:xfrm>
        </p:spPr>
        <p:txBody>
          <a:bodyPr>
            <a:normAutofit/>
          </a:bodyPr>
          <a:lstStyle>
            <a:lvl1pPr>
              <a:lnSpc>
                <a:spcPct val="100000"/>
              </a:lnSpc>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10" name="Title Placeholder 1"/>
          <p:cNvSpPr>
            <a:spLocks noGrp="1"/>
          </p:cNvSpPr>
          <p:nvPr>
            <p:ph type="title"/>
          </p:nvPr>
        </p:nvSpPr>
        <p:spPr bwMode="auto">
          <a:xfrm>
            <a:off x="848413" y="793847"/>
            <a:ext cx="2947299" cy="3829050"/>
          </a:xfrm>
          <a:prstGeom prst="rect">
            <a:avLst/>
          </a:prstGeom>
        </p:spPr>
        <p:txBody>
          <a:bodyPr vert="horz" lIns="0" tIns="0" rIns="0" bIns="0" rtlCol="0" anchor="t" anchorCtr="0">
            <a:noAutofit/>
          </a:bodyPr>
          <a:lstStyle>
            <a:lvl1pPr>
              <a:defRPr/>
            </a:lvl1pPr>
          </a:lstStyle>
          <a:p>
            <a:r>
              <a:rPr lang="en-US" smtClean="0"/>
              <a:t>Click to edit Master title style</a:t>
            </a:r>
            <a:endParaRPr lang="en-US" dirty="0"/>
          </a:p>
        </p:txBody>
      </p:sp>
      <p:sp>
        <p:nvSpPr>
          <p:cNvPr id="6"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Tree>
    <p:extLst>
      <p:ext uri="{BB962C8B-B14F-4D97-AF65-F5344CB8AC3E}">
        <p14:creationId xmlns:p14="http://schemas.microsoft.com/office/powerpoint/2010/main" val="216212995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Content Placeholder 2"/>
          <p:cNvSpPr>
            <a:spLocks noGrp="1"/>
          </p:cNvSpPr>
          <p:nvPr>
            <p:ph idx="1" hasCustomPrompt="1"/>
          </p:nvPr>
        </p:nvSpPr>
        <p:spPr bwMode="auto">
          <a:xfrm>
            <a:off x="850107" y="1950815"/>
            <a:ext cx="2193131" cy="2571750"/>
          </a:xfrm>
        </p:spPr>
        <p:txBody>
          <a:bodyPr>
            <a:normAutofit/>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13" name="Content Placeholder 2"/>
          <p:cNvSpPr>
            <a:spLocks noGrp="1"/>
          </p:cNvSpPr>
          <p:nvPr>
            <p:ph idx="10" hasCustomPrompt="1"/>
          </p:nvPr>
        </p:nvSpPr>
        <p:spPr bwMode="auto">
          <a:xfrm>
            <a:off x="3095625" y="1950815"/>
            <a:ext cx="5022057" cy="2571750"/>
          </a:xfrm>
        </p:spPr>
        <p:txBody>
          <a:bodyPr>
            <a:normAutofit/>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7"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
        <p:nvSpPr>
          <p:cNvPr id="10" name="Title Placeholder 1"/>
          <p:cNvSpPr>
            <a:spLocks noGrp="1"/>
          </p:cNvSpPr>
          <p:nvPr>
            <p:ph type="title" hasCustomPrompt="1"/>
          </p:nvPr>
        </p:nvSpPr>
        <p:spPr bwMode="auto">
          <a:xfrm>
            <a:off x="850107" y="791677"/>
            <a:ext cx="7105649" cy="985158"/>
          </a:xfrm>
          <a:prstGeom prst="rect">
            <a:avLst/>
          </a:prstGeom>
        </p:spPr>
        <p:txBody>
          <a:bodyPr vert="horz" lIns="0" tIns="0" rIns="0" bIns="0" rtlCol="0" anchor="t" anchorCtr="0">
            <a:noAutofit/>
          </a:bodyPr>
          <a:lstStyle/>
          <a:p>
            <a:r>
              <a:rPr lang="en-US" dirty="0"/>
              <a:t>Click to edit this headline</a:t>
            </a:r>
          </a:p>
        </p:txBody>
      </p:sp>
    </p:spTree>
    <p:extLst>
      <p:ext uri="{BB962C8B-B14F-4D97-AF65-F5344CB8AC3E}">
        <p14:creationId xmlns:p14="http://schemas.microsoft.com/office/powerpoint/2010/main" val="71988507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Content Placeholder 2"/>
          <p:cNvSpPr>
            <a:spLocks noGrp="1"/>
          </p:cNvSpPr>
          <p:nvPr>
            <p:ph idx="1" hasCustomPrompt="1"/>
          </p:nvPr>
        </p:nvSpPr>
        <p:spPr bwMode="auto">
          <a:xfrm>
            <a:off x="859632" y="1835812"/>
            <a:ext cx="2902744" cy="2882549"/>
          </a:xfrm>
        </p:spPr>
        <p:txBody>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13" name="Content Placeholder 2"/>
          <p:cNvSpPr>
            <a:spLocks noGrp="1"/>
          </p:cNvSpPr>
          <p:nvPr>
            <p:ph idx="10" hasCustomPrompt="1"/>
          </p:nvPr>
        </p:nvSpPr>
        <p:spPr bwMode="auto">
          <a:xfrm>
            <a:off x="3848099" y="1835812"/>
            <a:ext cx="4443413" cy="2882549"/>
          </a:xfrm>
        </p:spPr>
        <p:txBody>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
        <p:nvSpPr>
          <p:cNvPr id="3" name="Text Placeholder 2"/>
          <p:cNvSpPr>
            <a:spLocks noGrp="1"/>
          </p:cNvSpPr>
          <p:nvPr>
            <p:ph type="body" sz="quarter" idx="11" hasCustomPrompt="1"/>
          </p:nvPr>
        </p:nvSpPr>
        <p:spPr>
          <a:xfrm>
            <a:off x="859631" y="1361782"/>
            <a:ext cx="2749154" cy="400050"/>
          </a:xfrm>
        </p:spPr>
        <p:txBody>
          <a:bodyPr>
            <a:normAutofit/>
          </a:bodyPr>
          <a:lstStyle>
            <a:lvl1pPr>
              <a:defRPr sz="1200" b="1">
                <a:latin typeface="+mn-lt"/>
              </a:defRPr>
            </a:lvl1pPr>
          </a:lstStyle>
          <a:p>
            <a:pPr lvl="0"/>
            <a:r>
              <a:rPr lang="en-US" dirty="0"/>
              <a:t>Click to Edit</a:t>
            </a:r>
          </a:p>
        </p:txBody>
      </p:sp>
      <p:sp>
        <p:nvSpPr>
          <p:cNvPr id="8" name="Text Placeholder 2"/>
          <p:cNvSpPr>
            <a:spLocks noGrp="1"/>
          </p:cNvSpPr>
          <p:nvPr>
            <p:ph type="body" sz="quarter" idx="12" hasCustomPrompt="1"/>
          </p:nvPr>
        </p:nvSpPr>
        <p:spPr>
          <a:xfrm>
            <a:off x="3848100" y="1361782"/>
            <a:ext cx="4443412" cy="400050"/>
          </a:xfrm>
        </p:spPr>
        <p:txBody>
          <a:bodyPr>
            <a:normAutofit/>
          </a:bodyPr>
          <a:lstStyle>
            <a:lvl1pPr>
              <a:defRPr sz="1200" b="1">
                <a:latin typeface="+mn-lt"/>
              </a:defRPr>
            </a:lvl1pPr>
          </a:lstStyle>
          <a:p>
            <a:pPr lvl="0"/>
            <a:r>
              <a:rPr lang="en-US" dirty="0"/>
              <a:t>Click to Edit</a:t>
            </a:r>
          </a:p>
        </p:txBody>
      </p:sp>
      <p:sp>
        <p:nvSpPr>
          <p:cNvPr id="14"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
        <p:nvSpPr>
          <p:cNvPr id="10" name="Title Placeholder 1"/>
          <p:cNvSpPr>
            <a:spLocks noGrp="1"/>
          </p:cNvSpPr>
          <p:nvPr>
            <p:ph type="title" hasCustomPrompt="1"/>
          </p:nvPr>
        </p:nvSpPr>
        <p:spPr bwMode="auto">
          <a:xfrm>
            <a:off x="850107" y="791677"/>
            <a:ext cx="7105649" cy="985158"/>
          </a:xfrm>
          <a:prstGeom prst="rect">
            <a:avLst/>
          </a:prstGeom>
        </p:spPr>
        <p:txBody>
          <a:bodyPr vert="horz" lIns="0" tIns="0" rIns="0" bIns="0" rtlCol="0" anchor="t" anchorCtr="0">
            <a:noAutofit/>
          </a:bodyPr>
          <a:lstStyle/>
          <a:p>
            <a:r>
              <a:rPr lang="en-US" dirty="0"/>
              <a:t>Click to edit this headline</a:t>
            </a:r>
          </a:p>
        </p:txBody>
      </p:sp>
    </p:spTree>
    <p:extLst>
      <p:ext uri="{BB962C8B-B14F-4D97-AF65-F5344CB8AC3E}">
        <p14:creationId xmlns:p14="http://schemas.microsoft.com/office/powerpoint/2010/main" val="377408643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ig Statement and Image">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3914775" y="0"/>
            <a:ext cx="5229226" cy="5143500"/>
          </a:xfrm>
          <a:noFill/>
        </p:spPr>
        <p:txBody>
          <a:bodyPr tIns="91440">
            <a:normAutofit/>
          </a:bodyPr>
          <a:lstStyle>
            <a:lvl1pPr marL="0" marR="0" indent="0" algn="ctr" defTabSz="457178" rtl="0" eaLnBrk="1" fontAlgn="auto" latinLnBrk="0" hangingPunct="1">
              <a:lnSpc>
                <a:spcPct val="100000"/>
              </a:lnSpc>
              <a:spcBef>
                <a:spcPts val="900"/>
              </a:spcBef>
              <a:spcAft>
                <a:spcPts val="0"/>
              </a:spcAft>
              <a:buClrTx/>
              <a:buSzTx/>
              <a:buFontTx/>
              <a:buNone/>
              <a:tabLst/>
              <a:defRPr sz="3000" b="1"/>
            </a:lvl1pPr>
          </a:lstStyle>
          <a:p>
            <a:pPr marL="0" marR="0" lvl="0" indent="0" algn="l" defTabSz="457178" rtl="0" eaLnBrk="1" fontAlgn="auto" latinLnBrk="0" hangingPunct="1">
              <a:lnSpc>
                <a:spcPct val="100000"/>
              </a:lnSpc>
              <a:spcBef>
                <a:spcPts val="900"/>
              </a:spcBef>
              <a:spcAft>
                <a:spcPts val="0"/>
              </a:spcAft>
              <a:buClrTx/>
              <a:buSzTx/>
              <a:buFontTx/>
              <a:buNone/>
              <a:tabLst/>
              <a:defRPr/>
            </a:pPr>
            <a:r>
              <a:rPr kumimoji="0" lang="en-US" sz="1050" b="0" i="0" u="none" strike="noStrike" kern="1200" cap="none" spc="0" normalizeH="0" baseline="0" noProof="0" dirty="0" smtClean="0">
                <a:ln>
                  <a:noFill/>
                </a:ln>
                <a:solidFill>
                  <a:srgbClr val="000000"/>
                </a:solidFill>
                <a:effectLst/>
                <a:uLnTx/>
                <a:uFillTx/>
                <a:latin typeface="+mn-lt"/>
                <a:ea typeface="+mn-ea"/>
                <a:cs typeface="+mn-cs"/>
              </a:rPr>
              <a:t>Click to </a:t>
            </a:r>
            <a:br>
              <a:rPr kumimoji="0" lang="en-US" sz="1050" b="0" i="0" u="none" strike="noStrike" kern="1200" cap="none" spc="0" normalizeH="0" baseline="0" noProof="0" dirty="0" smtClean="0">
                <a:ln>
                  <a:noFill/>
                </a:ln>
                <a:solidFill>
                  <a:srgbClr val="000000"/>
                </a:solidFill>
                <a:effectLst/>
                <a:uLnTx/>
                <a:uFillTx/>
                <a:latin typeface="+mn-lt"/>
                <a:ea typeface="+mn-ea"/>
                <a:cs typeface="+mn-cs"/>
              </a:rPr>
            </a:br>
            <a:r>
              <a:rPr kumimoji="0" lang="en-US" sz="1050" b="0" i="0" u="none" strike="noStrike" kern="1200" cap="none" spc="0" normalizeH="0" baseline="0" noProof="0" dirty="0" smtClean="0">
                <a:ln>
                  <a:noFill/>
                </a:ln>
                <a:solidFill>
                  <a:srgbClr val="000000"/>
                </a:solidFill>
                <a:effectLst/>
                <a:uLnTx/>
                <a:uFillTx/>
                <a:latin typeface="+mn-lt"/>
                <a:ea typeface="+mn-ea"/>
                <a:cs typeface="+mn-cs"/>
              </a:rPr>
              <a:t>add images</a:t>
            </a:r>
            <a:endParaRPr kumimoji="0" lang="en-US" sz="1050" b="0" i="0" u="none" strike="noStrike" kern="1200" cap="none" spc="0" normalizeH="0" baseline="0" noProof="0" dirty="0">
              <a:ln>
                <a:noFill/>
              </a:ln>
              <a:solidFill>
                <a:srgbClr val="000000"/>
              </a:solidFill>
              <a:effectLst/>
              <a:uLnTx/>
              <a:uFillTx/>
              <a:latin typeface="+mn-lt"/>
              <a:ea typeface="+mn-ea"/>
              <a:cs typeface="+mn-cs"/>
            </a:endParaRPr>
          </a:p>
        </p:txBody>
      </p:sp>
      <p:sp>
        <p:nvSpPr>
          <p:cNvPr id="5" name="Title Placeholder 1"/>
          <p:cNvSpPr>
            <a:spLocks noGrp="1"/>
          </p:cNvSpPr>
          <p:nvPr>
            <p:ph type="title" hasCustomPrompt="1"/>
          </p:nvPr>
        </p:nvSpPr>
        <p:spPr bwMode="auto">
          <a:xfrm>
            <a:off x="850105" y="2070667"/>
            <a:ext cx="2945607" cy="2405062"/>
          </a:xfrm>
          <a:prstGeom prst="rect">
            <a:avLst/>
          </a:prstGeom>
        </p:spPr>
        <p:txBody>
          <a:bodyPr vert="horz" lIns="0" tIns="0" rIns="0" bIns="0" rtlCol="0" anchor="b" anchorCtr="0">
            <a:normAutofit/>
          </a:bodyPr>
          <a:lstStyle>
            <a:lvl1pPr>
              <a:defRPr sz="4050" kern="0" spc="0" baseline="0"/>
            </a:lvl1pPr>
          </a:lstStyle>
          <a:p>
            <a:r>
              <a:rPr lang="en-US" dirty="0"/>
              <a:t>Click to edit this headline</a:t>
            </a:r>
          </a:p>
        </p:txBody>
      </p:sp>
      <p:sp>
        <p:nvSpPr>
          <p:cNvPr id="8"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Tree>
    <p:extLst>
      <p:ext uri="{BB962C8B-B14F-4D97-AF65-F5344CB8AC3E}">
        <p14:creationId xmlns:p14="http://schemas.microsoft.com/office/powerpoint/2010/main" val="31225324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ig Statement and Image 2">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5343525" y="0"/>
            <a:ext cx="3800476" cy="5143500"/>
          </a:xfrm>
          <a:noFill/>
        </p:spPr>
        <p:txBody>
          <a:bodyPr tIns="91440"/>
          <a:lstStyle>
            <a:lvl1pPr algn="ctr">
              <a:defRPr/>
            </a:lvl1pPr>
          </a:lstStyle>
          <a:p>
            <a:r>
              <a:rPr lang="en-US" dirty="0"/>
              <a:t>Click to </a:t>
            </a:r>
            <a:br>
              <a:rPr lang="en-US" dirty="0"/>
            </a:br>
            <a:r>
              <a:rPr lang="en-US" dirty="0"/>
              <a:t>add images</a:t>
            </a:r>
          </a:p>
        </p:txBody>
      </p:sp>
      <p:sp>
        <p:nvSpPr>
          <p:cNvPr id="5" name="Title Placeholder 1"/>
          <p:cNvSpPr>
            <a:spLocks noGrp="1"/>
          </p:cNvSpPr>
          <p:nvPr>
            <p:ph type="title" hasCustomPrompt="1"/>
          </p:nvPr>
        </p:nvSpPr>
        <p:spPr bwMode="auto">
          <a:xfrm>
            <a:off x="847726" y="975057"/>
            <a:ext cx="3694112" cy="3551162"/>
          </a:xfrm>
          <a:prstGeom prst="rect">
            <a:avLst/>
          </a:prstGeom>
        </p:spPr>
        <p:txBody>
          <a:bodyPr vert="horz" lIns="0" tIns="0" rIns="0" bIns="0" rtlCol="0" anchor="b" anchorCtr="0">
            <a:normAutofit/>
          </a:bodyPr>
          <a:lstStyle>
            <a:lvl1pPr>
              <a:defRPr sz="5400" kern="0" spc="-150" baseline="0"/>
            </a:lvl1pPr>
          </a:lstStyle>
          <a:p>
            <a:r>
              <a:rPr lang="en-US" dirty="0"/>
              <a:t>Click </a:t>
            </a:r>
            <a:r>
              <a:rPr lang="en-US" dirty="0" smtClean="0"/>
              <a:t>to</a:t>
            </a:r>
            <a:br>
              <a:rPr lang="en-US" dirty="0" smtClean="0"/>
            </a:br>
            <a:r>
              <a:rPr lang="en-US" dirty="0" smtClean="0"/>
              <a:t>edit </a:t>
            </a:r>
            <a:r>
              <a:rPr lang="en-US" dirty="0"/>
              <a:t>this headline</a:t>
            </a:r>
          </a:p>
        </p:txBody>
      </p:sp>
      <p:sp>
        <p:nvSpPr>
          <p:cNvPr id="8"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Tree>
    <p:extLst>
      <p:ext uri="{BB962C8B-B14F-4D97-AF65-F5344CB8AC3E}">
        <p14:creationId xmlns:p14="http://schemas.microsoft.com/office/powerpoint/2010/main" val="321903383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ig Statement, Text and Image">
    <p:spTree>
      <p:nvGrpSpPr>
        <p:cNvPr id="1" name=""/>
        <p:cNvGrpSpPr/>
        <p:nvPr/>
      </p:nvGrpSpPr>
      <p:grpSpPr>
        <a:xfrm>
          <a:off x="0" y="0"/>
          <a:ext cx="0" cy="0"/>
          <a:chOff x="0" y="0"/>
          <a:chExt cx="0" cy="0"/>
        </a:xfrm>
      </p:grpSpPr>
      <p:sp>
        <p:nvSpPr>
          <p:cNvPr id="4" name="Picture Placeholder 2"/>
          <p:cNvSpPr>
            <a:spLocks noGrp="1"/>
          </p:cNvSpPr>
          <p:nvPr>
            <p:ph type="pic" sz="quarter" idx="10" hasCustomPrompt="1"/>
          </p:nvPr>
        </p:nvSpPr>
        <p:spPr>
          <a:xfrm>
            <a:off x="5343525" y="0"/>
            <a:ext cx="3800476" cy="5143500"/>
          </a:xfrm>
          <a:noFill/>
        </p:spPr>
        <p:txBody>
          <a:bodyPr tIns="91440"/>
          <a:lstStyle>
            <a:lvl1pPr algn="ctr">
              <a:defRPr/>
            </a:lvl1pPr>
          </a:lstStyle>
          <a:p>
            <a:r>
              <a:rPr lang="en-US" dirty="0"/>
              <a:t>Click to </a:t>
            </a:r>
            <a:br>
              <a:rPr lang="en-US" dirty="0"/>
            </a:br>
            <a:r>
              <a:rPr lang="en-US" dirty="0"/>
              <a:t>add images</a:t>
            </a:r>
          </a:p>
        </p:txBody>
      </p:sp>
      <p:sp>
        <p:nvSpPr>
          <p:cNvPr id="5" name="Title Placeholder 1"/>
          <p:cNvSpPr>
            <a:spLocks noGrp="1"/>
          </p:cNvSpPr>
          <p:nvPr>
            <p:ph type="title" hasCustomPrompt="1"/>
          </p:nvPr>
        </p:nvSpPr>
        <p:spPr bwMode="auto">
          <a:xfrm>
            <a:off x="847726" y="504824"/>
            <a:ext cx="3694112" cy="2828925"/>
          </a:xfrm>
          <a:prstGeom prst="rect">
            <a:avLst/>
          </a:prstGeom>
        </p:spPr>
        <p:txBody>
          <a:bodyPr vert="horz" lIns="0" tIns="0" rIns="0" bIns="0" rtlCol="0" anchor="b" anchorCtr="0">
            <a:normAutofit/>
          </a:bodyPr>
          <a:lstStyle>
            <a:lvl1pPr>
              <a:defRPr sz="5400" kern="0" spc="-150" baseline="0"/>
            </a:lvl1pPr>
          </a:lstStyle>
          <a:p>
            <a:r>
              <a:rPr lang="en-US" dirty="0"/>
              <a:t>Click </a:t>
            </a:r>
            <a:r>
              <a:rPr lang="en-US" dirty="0" smtClean="0"/>
              <a:t>to</a:t>
            </a:r>
            <a:br>
              <a:rPr lang="en-US" dirty="0" smtClean="0"/>
            </a:br>
            <a:r>
              <a:rPr lang="en-US" dirty="0" smtClean="0"/>
              <a:t>edit </a:t>
            </a:r>
            <a:r>
              <a:rPr lang="en-US" dirty="0"/>
              <a:t>this headline</a:t>
            </a:r>
          </a:p>
        </p:txBody>
      </p:sp>
      <p:sp>
        <p:nvSpPr>
          <p:cNvPr id="8"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
        <p:nvSpPr>
          <p:cNvPr id="6" name="Text Placeholder 5"/>
          <p:cNvSpPr>
            <a:spLocks noGrp="1"/>
          </p:cNvSpPr>
          <p:nvPr>
            <p:ph type="body" sz="quarter" idx="15"/>
          </p:nvPr>
        </p:nvSpPr>
        <p:spPr>
          <a:xfrm>
            <a:off x="847725" y="3457574"/>
            <a:ext cx="3694113" cy="1108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roduct Ecosystem">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12D0507-9F86-7A45-BE8E-43760B9F92AA}" type="slidenum">
              <a:rPr lang="en-US" smtClean="0"/>
              <a:pPr/>
              <a:t>‹#›</a:t>
            </a:fld>
            <a:endParaRPr lang="en-US" dirty="0"/>
          </a:p>
        </p:txBody>
      </p:sp>
      <p:sp>
        <p:nvSpPr>
          <p:cNvPr id="4" name="Picture Placeholder 8"/>
          <p:cNvSpPr>
            <a:spLocks noGrp="1"/>
          </p:cNvSpPr>
          <p:nvPr>
            <p:ph type="pic" sz="quarter" idx="11"/>
          </p:nvPr>
        </p:nvSpPr>
        <p:spPr>
          <a:xfrm>
            <a:off x="858139" y="2003394"/>
            <a:ext cx="1273969" cy="953336"/>
          </a:xfrm>
          <a:noFill/>
          <a:ln w="6350">
            <a:noFill/>
          </a:ln>
        </p:spPr>
        <p:txBody>
          <a:bodyPr anchor="ctr">
            <a:normAutofit/>
          </a:bodyPr>
          <a:lstStyle>
            <a:lvl1pPr algn="ctr">
              <a:defRPr sz="1050"/>
            </a:lvl1pPr>
          </a:lstStyle>
          <a:p>
            <a:r>
              <a:rPr lang="en-US" smtClean="0"/>
              <a:t>Click icon to add picture</a:t>
            </a:r>
            <a:endParaRPr lang="en-US" dirty="0"/>
          </a:p>
        </p:txBody>
      </p:sp>
      <p:sp>
        <p:nvSpPr>
          <p:cNvPr id="5" name="Text Placeholder 13"/>
          <p:cNvSpPr>
            <a:spLocks noGrp="1"/>
          </p:cNvSpPr>
          <p:nvPr>
            <p:ph type="body" sz="quarter" idx="14" hasCustomPrompt="1"/>
          </p:nvPr>
        </p:nvSpPr>
        <p:spPr>
          <a:xfrm>
            <a:off x="858139" y="1712556"/>
            <a:ext cx="1260620" cy="290849"/>
          </a:xfrm>
        </p:spPr>
        <p:txBody>
          <a:bodyPr wrap="square" anchor="t">
            <a:spAutoFit/>
          </a:bodyPr>
          <a:lstStyle>
            <a:lvl1pPr>
              <a:lnSpc>
                <a:spcPct val="90000"/>
              </a:lnSpc>
              <a:spcBef>
                <a:spcPts val="0"/>
              </a:spcBef>
              <a:defRPr b="1" baseline="0"/>
            </a:lvl1pPr>
          </a:lstStyle>
          <a:p>
            <a:pPr lvl="0"/>
            <a:r>
              <a:rPr lang="en-US" dirty="0"/>
              <a:t>Click to edit </a:t>
            </a:r>
            <a:br>
              <a:rPr lang="en-US" dirty="0"/>
            </a:br>
            <a:r>
              <a:rPr lang="en-US" dirty="0"/>
              <a:t>this headline</a:t>
            </a:r>
          </a:p>
        </p:txBody>
      </p:sp>
      <p:sp>
        <p:nvSpPr>
          <p:cNvPr id="12" name="Picture Placeholder 8"/>
          <p:cNvSpPr>
            <a:spLocks noGrp="1"/>
          </p:cNvSpPr>
          <p:nvPr>
            <p:ph type="pic" sz="quarter" idx="21"/>
          </p:nvPr>
        </p:nvSpPr>
        <p:spPr>
          <a:xfrm>
            <a:off x="3095625" y="1998656"/>
            <a:ext cx="2947988" cy="2674149"/>
          </a:xfrm>
          <a:noFill/>
          <a:ln w="6350">
            <a:noFill/>
          </a:ln>
        </p:spPr>
        <p:txBody>
          <a:bodyPr anchor="ctr">
            <a:normAutofit/>
          </a:bodyPr>
          <a:lstStyle>
            <a:lvl1pPr algn="ctr">
              <a:defRPr sz="1050"/>
            </a:lvl1pPr>
          </a:lstStyle>
          <a:p>
            <a:r>
              <a:rPr lang="en-US" smtClean="0"/>
              <a:t>Click icon to add picture</a:t>
            </a:r>
            <a:endParaRPr lang="en-US" dirty="0"/>
          </a:p>
        </p:txBody>
      </p:sp>
      <p:sp>
        <p:nvSpPr>
          <p:cNvPr id="13" name="Text Placeholder 13"/>
          <p:cNvSpPr>
            <a:spLocks noGrp="1"/>
          </p:cNvSpPr>
          <p:nvPr>
            <p:ph type="body" sz="quarter" idx="22" hasCustomPrompt="1"/>
          </p:nvPr>
        </p:nvSpPr>
        <p:spPr>
          <a:xfrm>
            <a:off x="3112588" y="1719595"/>
            <a:ext cx="2733381" cy="145424"/>
          </a:xfrm>
        </p:spPr>
        <p:txBody>
          <a:bodyPr wrap="square" anchor="t">
            <a:spAutoFit/>
          </a:bodyPr>
          <a:lstStyle>
            <a:lvl1pPr>
              <a:lnSpc>
                <a:spcPct val="90000"/>
              </a:lnSpc>
              <a:spcBef>
                <a:spcPts val="0"/>
              </a:spcBef>
              <a:defRPr b="1" baseline="0"/>
            </a:lvl1pPr>
          </a:lstStyle>
          <a:p>
            <a:pPr lvl="0"/>
            <a:r>
              <a:rPr lang="en-US" dirty="0"/>
              <a:t>Click to edit this headline</a:t>
            </a:r>
          </a:p>
        </p:txBody>
      </p:sp>
      <p:sp>
        <p:nvSpPr>
          <p:cNvPr id="14" name="Picture Placeholder 8"/>
          <p:cNvSpPr>
            <a:spLocks noGrp="1"/>
          </p:cNvSpPr>
          <p:nvPr>
            <p:ph type="pic" sz="quarter" idx="23"/>
          </p:nvPr>
        </p:nvSpPr>
        <p:spPr>
          <a:xfrm>
            <a:off x="858139" y="3713860"/>
            <a:ext cx="1273969" cy="953336"/>
          </a:xfrm>
          <a:noFill/>
          <a:ln w="6350">
            <a:noFill/>
          </a:ln>
        </p:spPr>
        <p:txBody>
          <a:bodyPr anchor="ctr">
            <a:normAutofit/>
          </a:bodyPr>
          <a:lstStyle>
            <a:lvl1pPr algn="ctr">
              <a:defRPr sz="1050"/>
            </a:lvl1pPr>
          </a:lstStyle>
          <a:p>
            <a:r>
              <a:rPr lang="en-US" smtClean="0"/>
              <a:t>Click icon to add picture</a:t>
            </a:r>
            <a:endParaRPr lang="en-US" dirty="0"/>
          </a:p>
        </p:txBody>
      </p:sp>
      <p:sp>
        <p:nvSpPr>
          <p:cNvPr id="15" name="Text Placeholder 13"/>
          <p:cNvSpPr>
            <a:spLocks noGrp="1"/>
          </p:cNvSpPr>
          <p:nvPr>
            <p:ph type="body" sz="quarter" idx="24" hasCustomPrompt="1"/>
          </p:nvPr>
        </p:nvSpPr>
        <p:spPr>
          <a:xfrm>
            <a:off x="858139" y="3423022"/>
            <a:ext cx="1260620" cy="290849"/>
          </a:xfrm>
        </p:spPr>
        <p:txBody>
          <a:bodyPr wrap="square" anchor="t">
            <a:spAutoFit/>
          </a:bodyPr>
          <a:lstStyle>
            <a:lvl1pPr>
              <a:lnSpc>
                <a:spcPct val="90000"/>
              </a:lnSpc>
              <a:spcBef>
                <a:spcPts val="0"/>
              </a:spcBef>
              <a:defRPr b="1" baseline="0"/>
            </a:lvl1pPr>
          </a:lstStyle>
          <a:p>
            <a:pPr lvl="0"/>
            <a:r>
              <a:rPr lang="en-US" dirty="0"/>
              <a:t>Click to edit </a:t>
            </a:r>
            <a:br>
              <a:rPr lang="en-US" dirty="0"/>
            </a:br>
            <a:r>
              <a:rPr lang="en-US" dirty="0"/>
              <a:t>this headline</a:t>
            </a:r>
          </a:p>
        </p:txBody>
      </p:sp>
      <p:sp>
        <p:nvSpPr>
          <p:cNvPr id="16" name="Picture Placeholder 8"/>
          <p:cNvSpPr>
            <a:spLocks noGrp="1"/>
          </p:cNvSpPr>
          <p:nvPr>
            <p:ph type="pic" sz="quarter" idx="25"/>
          </p:nvPr>
        </p:nvSpPr>
        <p:spPr>
          <a:xfrm>
            <a:off x="6856215" y="2003394"/>
            <a:ext cx="1298970" cy="953336"/>
          </a:xfrm>
          <a:noFill/>
          <a:ln w="6350">
            <a:noFill/>
          </a:ln>
        </p:spPr>
        <p:txBody>
          <a:bodyPr anchor="ctr">
            <a:normAutofit/>
          </a:bodyPr>
          <a:lstStyle>
            <a:lvl1pPr algn="ctr">
              <a:defRPr sz="1050"/>
            </a:lvl1pPr>
          </a:lstStyle>
          <a:p>
            <a:r>
              <a:rPr lang="en-US" smtClean="0"/>
              <a:t>Click icon to add picture</a:t>
            </a:r>
            <a:endParaRPr lang="en-US" dirty="0"/>
          </a:p>
        </p:txBody>
      </p:sp>
      <p:sp>
        <p:nvSpPr>
          <p:cNvPr id="17" name="Text Placeholder 13"/>
          <p:cNvSpPr>
            <a:spLocks noGrp="1"/>
          </p:cNvSpPr>
          <p:nvPr>
            <p:ph type="body" sz="quarter" idx="26" hasCustomPrompt="1"/>
          </p:nvPr>
        </p:nvSpPr>
        <p:spPr>
          <a:xfrm>
            <a:off x="6856215" y="1712556"/>
            <a:ext cx="1285358" cy="290849"/>
          </a:xfrm>
        </p:spPr>
        <p:txBody>
          <a:bodyPr wrap="square" anchor="t">
            <a:spAutoFit/>
          </a:bodyPr>
          <a:lstStyle>
            <a:lvl1pPr>
              <a:lnSpc>
                <a:spcPct val="90000"/>
              </a:lnSpc>
              <a:spcBef>
                <a:spcPts val="0"/>
              </a:spcBef>
              <a:defRPr b="1" baseline="0"/>
            </a:lvl1pPr>
          </a:lstStyle>
          <a:p>
            <a:pPr lvl="0"/>
            <a:r>
              <a:rPr lang="en-US" dirty="0"/>
              <a:t>Click to edit </a:t>
            </a:r>
            <a:br>
              <a:rPr lang="en-US" dirty="0"/>
            </a:br>
            <a:r>
              <a:rPr lang="en-US" dirty="0"/>
              <a:t>this headline</a:t>
            </a:r>
          </a:p>
        </p:txBody>
      </p:sp>
      <p:sp>
        <p:nvSpPr>
          <p:cNvPr id="18" name="Picture Placeholder 8"/>
          <p:cNvSpPr>
            <a:spLocks noGrp="1"/>
          </p:cNvSpPr>
          <p:nvPr>
            <p:ph type="pic" sz="quarter" idx="27"/>
          </p:nvPr>
        </p:nvSpPr>
        <p:spPr>
          <a:xfrm>
            <a:off x="6856215" y="3713860"/>
            <a:ext cx="1298970" cy="953336"/>
          </a:xfrm>
          <a:noFill/>
          <a:ln w="6350">
            <a:noFill/>
          </a:ln>
        </p:spPr>
        <p:txBody>
          <a:bodyPr anchor="ctr">
            <a:normAutofit/>
          </a:bodyPr>
          <a:lstStyle>
            <a:lvl1pPr algn="ctr">
              <a:defRPr sz="1050"/>
            </a:lvl1pPr>
          </a:lstStyle>
          <a:p>
            <a:r>
              <a:rPr lang="en-US" smtClean="0"/>
              <a:t>Click icon to add picture</a:t>
            </a:r>
            <a:endParaRPr lang="en-US" dirty="0"/>
          </a:p>
        </p:txBody>
      </p:sp>
      <p:sp>
        <p:nvSpPr>
          <p:cNvPr id="19" name="Text Placeholder 13"/>
          <p:cNvSpPr>
            <a:spLocks noGrp="1"/>
          </p:cNvSpPr>
          <p:nvPr>
            <p:ph type="body" sz="quarter" idx="28" hasCustomPrompt="1"/>
          </p:nvPr>
        </p:nvSpPr>
        <p:spPr>
          <a:xfrm>
            <a:off x="6856215" y="3423022"/>
            <a:ext cx="1285358" cy="290849"/>
          </a:xfrm>
        </p:spPr>
        <p:txBody>
          <a:bodyPr wrap="square" anchor="t">
            <a:spAutoFit/>
          </a:bodyPr>
          <a:lstStyle>
            <a:lvl1pPr>
              <a:lnSpc>
                <a:spcPct val="90000"/>
              </a:lnSpc>
              <a:spcBef>
                <a:spcPts val="0"/>
              </a:spcBef>
              <a:defRPr b="1" baseline="0"/>
            </a:lvl1pPr>
          </a:lstStyle>
          <a:p>
            <a:pPr lvl="0"/>
            <a:r>
              <a:rPr lang="en-US" dirty="0"/>
              <a:t>Click to edit </a:t>
            </a:r>
            <a:br>
              <a:rPr lang="en-US" dirty="0"/>
            </a:br>
            <a:r>
              <a:rPr lang="en-US" dirty="0"/>
              <a:t>this headline</a:t>
            </a:r>
          </a:p>
        </p:txBody>
      </p:sp>
      <p:sp>
        <p:nvSpPr>
          <p:cNvPr id="21"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0" name="Title Placeholder 1"/>
          <p:cNvSpPr>
            <a:spLocks noGrp="1"/>
          </p:cNvSpPr>
          <p:nvPr>
            <p:ph type="title" hasCustomPrompt="1"/>
          </p:nvPr>
        </p:nvSpPr>
        <p:spPr bwMode="auto">
          <a:xfrm>
            <a:off x="847726" y="782152"/>
            <a:ext cx="7269956" cy="985158"/>
          </a:xfrm>
          <a:prstGeom prst="rect">
            <a:avLst/>
          </a:prstGeom>
        </p:spPr>
        <p:txBody>
          <a:bodyPr vert="horz" lIns="0" tIns="0" rIns="0" bIns="0" rtlCol="0" anchor="t" anchorCtr="0">
            <a:noAutofit/>
          </a:bodyPr>
          <a:lstStyle/>
          <a:p>
            <a:r>
              <a:rPr lang="en-US" dirty="0"/>
              <a:t>Click to edit this headline</a:t>
            </a:r>
          </a:p>
        </p:txBody>
      </p:sp>
    </p:spTree>
    <p:extLst>
      <p:ext uri="{BB962C8B-B14F-4D97-AF65-F5344CB8AC3E}">
        <p14:creationId xmlns:p14="http://schemas.microsoft.com/office/powerpoint/2010/main" val="309096537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mpact, Head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47726" y="531019"/>
            <a:ext cx="7264346" cy="707315"/>
          </a:xfrm>
        </p:spPr>
        <p:txBody>
          <a:bodyPr anchor="t"/>
          <a:lstStyle>
            <a:lvl1pPr>
              <a:defRPr sz="2700"/>
            </a:lvl1pPr>
          </a:lstStyle>
          <a:p>
            <a:r>
              <a:rPr lang="en-US" dirty="0" smtClean="0"/>
              <a:t>Click to edit this headline</a:t>
            </a:r>
            <a:endParaRPr lang="en-US" dirty="0"/>
          </a:p>
        </p:txBody>
      </p:sp>
      <p:sp>
        <p:nvSpPr>
          <p:cNvPr id="3" name="Slide Number Placeholder 2"/>
          <p:cNvSpPr>
            <a:spLocks noGrp="1"/>
          </p:cNvSpPr>
          <p:nvPr>
            <p:ph type="sldNum" sz="quarter" idx="10"/>
          </p:nvPr>
        </p:nvSpPr>
        <p:spPr/>
        <p:txBody>
          <a:bodyPr/>
          <a:lstStyle/>
          <a:p>
            <a:fld id="{E12D0507-9F86-7A45-BE8E-43760B9F92AA}" type="slidenum">
              <a:rPr lang="en-US" smtClean="0"/>
              <a:pPr/>
              <a:t>‹#›</a:t>
            </a:fld>
            <a:endParaRPr lang="en-US" dirty="0"/>
          </a:p>
        </p:txBody>
      </p:sp>
      <p:sp>
        <p:nvSpPr>
          <p:cNvPr id="5"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Tree>
    <p:extLst>
      <p:ext uri="{BB962C8B-B14F-4D97-AF65-F5344CB8AC3E}">
        <p14:creationId xmlns:p14="http://schemas.microsoft.com/office/powerpoint/2010/main" val="114116227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with Sub-title">
    <p:bg>
      <p:bgPr>
        <a:solidFill>
          <a:schemeClr val="bg1"/>
        </a:solidFill>
        <a:effectLst/>
      </p:bgPr>
    </p:bg>
    <p:spTree>
      <p:nvGrpSpPr>
        <p:cNvPr id="1" name=""/>
        <p:cNvGrpSpPr/>
        <p:nvPr/>
      </p:nvGrpSpPr>
      <p:grpSpPr>
        <a:xfrm>
          <a:off x="0" y="0"/>
          <a:ext cx="0" cy="0"/>
          <a:chOff x="0" y="0"/>
          <a:chExt cx="0" cy="0"/>
        </a:xfrm>
      </p:grpSpPr>
      <p:sp>
        <p:nvSpPr>
          <p:cNvPr id="12" name="Title 1"/>
          <p:cNvSpPr>
            <a:spLocks noGrp="1"/>
          </p:cNvSpPr>
          <p:nvPr>
            <p:ph type="ctrTitle" hasCustomPrompt="1"/>
          </p:nvPr>
        </p:nvSpPr>
        <p:spPr bwMode="auto">
          <a:xfrm>
            <a:off x="814217" y="781050"/>
            <a:ext cx="7477296" cy="2569252"/>
          </a:xfrm>
        </p:spPr>
        <p:txBody>
          <a:bodyPr anchor="b" anchorCtr="0">
            <a:normAutofit/>
          </a:bodyPr>
          <a:lstStyle>
            <a:lvl1pPr>
              <a:defRPr sz="6000" kern="0" spc="-150" baseline="0"/>
            </a:lvl1pPr>
          </a:lstStyle>
          <a:p>
            <a:r>
              <a:rPr lang="en-US" dirty="0"/>
              <a:t>Main </a:t>
            </a:r>
            <a:r>
              <a:rPr lang="en-US" dirty="0" smtClean="0"/>
              <a:t>title here</a:t>
            </a:r>
            <a:endParaRPr lang="en-US" dirty="0"/>
          </a:p>
        </p:txBody>
      </p:sp>
      <p:sp>
        <p:nvSpPr>
          <p:cNvPr id="5" name="Slide Number Placeholder 5"/>
          <p:cNvSpPr>
            <a:spLocks noGrp="1"/>
          </p:cNvSpPr>
          <p:nvPr>
            <p:ph type="sldNum" sz="quarter" idx="4"/>
          </p:nvPr>
        </p:nvSpPr>
        <p:spPr bwMode="auto">
          <a:xfrm>
            <a:off x="8618579" y="4718361"/>
            <a:ext cx="228600" cy="179457"/>
          </a:xfrm>
          <a:prstGeom prst="rect">
            <a:avLst/>
          </a:prstGeom>
        </p:spPr>
        <p:txBody>
          <a:bodyPr vert="horz" lIns="0" tIns="0" rIns="0" bIns="0" rtlCol="0" anchor="b" anchorCtr="0"/>
          <a:lstStyle>
            <a:lvl1pPr algn="r">
              <a:defRPr sz="750" b="1">
                <a:solidFill>
                  <a:schemeClr val="tx1"/>
                </a:solidFill>
              </a:defRPr>
            </a:lvl1pPr>
          </a:lstStyle>
          <a:p>
            <a:fld id="{E12D0507-9F86-7A45-BE8E-43760B9F92AA}" type="slidenum">
              <a:rPr lang="en-US" smtClean="0"/>
              <a:pPr/>
              <a:t>‹#›</a:t>
            </a:fld>
            <a:endParaRPr lang="en-US" dirty="0"/>
          </a:p>
        </p:txBody>
      </p:sp>
      <p:pic>
        <p:nvPicPr>
          <p:cNvPr id="6" name="Picture 5"/>
          <p:cNvPicPr>
            <a:picLocks noChangeAspect="1"/>
          </p:cNvPicPr>
          <p:nvPr userDrawn="1"/>
        </p:nvPicPr>
        <p:blipFill>
          <a:blip r:embed="rId2"/>
          <a:stretch>
            <a:fillRect/>
          </a:stretch>
        </p:blipFill>
        <p:spPr>
          <a:xfrm>
            <a:off x="203200" y="4696788"/>
            <a:ext cx="647405" cy="194037"/>
          </a:xfrm>
          <a:prstGeom prst="rect">
            <a:avLst/>
          </a:prstGeom>
        </p:spPr>
      </p:pic>
      <p:sp>
        <p:nvSpPr>
          <p:cNvPr id="3" name="Text Placeholder 2"/>
          <p:cNvSpPr>
            <a:spLocks noGrp="1"/>
          </p:cNvSpPr>
          <p:nvPr>
            <p:ph type="body" sz="quarter" idx="10" hasCustomPrompt="1"/>
          </p:nvPr>
        </p:nvSpPr>
        <p:spPr>
          <a:xfrm>
            <a:off x="847725" y="3417081"/>
            <a:ext cx="7443788" cy="517525"/>
          </a:xfrm>
        </p:spPr>
        <p:txBody>
          <a:bodyPr>
            <a:normAutofit/>
          </a:bodyPr>
          <a:lstStyle>
            <a:lvl1pPr>
              <a:defRPr sz="3200"/>
            </a:lvl1pPr>
          </a:lstStyle>
          <a:p>
            <a:pPr lvl="0"/>
            <a:r>
              <a:rPr lang="en-US" dirty="0" smtClean="0"/>
              <a:t>This is a subtitle</a:t>
            </a:r>
            <a:endParaRPr lang="en-US" dirty="0"/>
          </a:p>
        </p:txBody>
      </p:sp>
    </p:spTree>
    <p:extLst>
      <p:ext uri="{BB962C8B-B14F-4D97-AF65-F5344CB8AC3E}">
        <p14:creationId xmlns:p14="http://schemas.microsoft.com/office/powerpoint/2010/main" val="369405198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ct: Headline and Content Area">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12D0507-9F86-7A45-BE8E-43760B9F92AA}" type="slidenum">
              <a:rPr lang="en-US" smtClean="0"/>
              <a:pPr/>
              <a:t>‹#›</a:t>
            </a:fld>
            <a:endParaRPr lang="en-US" dirty="0"/>
          </a:p>
        </p:txBody>
      </p:sp>
      <p:sp>
        <p:nvSpPr>
          <p:cNvPr id="10"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7" name="Title 1"/>
          <p:cNvSpPr>
            <a:spLocks noGrp="1"/>
          </p:cNvSpPr>
          <p:nvPr>
            <p:ph type="title" hasCustomPrompt="1"/>
          </p:nvPr>
        </p:nvSpPr>
        <p:spPr>
          <a:xfrm>
            <a:off x="847726" y="531559"/>
            <a:ext cx="7264346" cy="707315"/>
          </a:xfrm>
        </p:spPr>
        <p:txBody>
          <a:bodyPr anchor="t"/>
          <a:lstStyle>
            <a:lvl1pPr>
              <a:defRPr sz="2700"/>
            </a:lvl1pPr>
          </a:lstStyle>
          <a:p>
            <a:r>
              <a:rPr lang="en-US" dirty="0" smtClean="0"/>
              <a:t>Click to edit this headline</a:t>
            </a:r>
            <a:endParaRPr lang="en-US" dirty="0"/>
          </a:p>
        </p:txBody>
      </p:sp>
      <p:sp>
        <p:nvSpPr>
          <p:cNvPr id="9" name="Content Placeholder 2"/>
          <p:cNvSpPr>
            <a:spLocks noGrp="1"/>
          </p:cNvSpPr>
          <p:nvPr>
            <p:ph idx="1" hasCustomPrompt="1"/>
          </p:nvPr>
        </p:nvSpPr>
        <p:spPr bwMode="auto">
          <a:xfrm>
            <a:off x="847726" y="1123950"/>
            <a:ext cx="7270749" cy="3327399"/>
          </a:xfrm>
        </p:spPr>
        <p:txBody>
          <a:bodyPr>
            <a:normAutofit/>
          </a:bodyPr>
          <a:lstStyle>
            <a:lvl1pPr>
              <a:defRPr sz="1200" spc="0">
                <a:solidFill>
                  <a:schemeClr val="tx1"/>
                </a:solidFill>
              </a:defRPr>
            </a:lvl1pPr>
          </a:lstStyle>
          <a:p>
            <a:pPr lvl="0"/>
            <a:r>
              <a:rPr lang="en-US" dirty="0"/>
              <a:t>Click here to type text. </a:t>
            </a:r>
            <a:br>
              <a:rPr lang="en-US" dirty="0"/>
            </a:br>
            <a:r>
              <a:rPr lang="en-US" dirty="0"/>
              <a:t>Or click icons to insert media, tables or charts.</a:t>
            </a:r>
          </a:p>
        </p:txBody>
      </p:sp>
    </p:spTree>
    <p:extLst>
      <p:ext uri="{BB962C8B-B14F-4D97-AF65-F5344CB8AC3E}">
        <p14:creationId xmlns:p14="http://schemas.microsoft.com/office/powerpoint/2010/main" val="424339508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ct: Headline and 2 Content Area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12D0507-9F86-7A45-BE8E-43760B9F92AA}" type="slidenum">
              <a:rPr lang="en-US" smtClean="0"/>
              <a:pPr/>
              <a:t>‹#›</a:t>
            </a:fld>
            <a:endParaRPr lang="en-US" dirty="0"/>
          </a:p>
        </p:txBody>
      </p:sp>
      <p:sp>
        <p:nvSpPr>
          <p:cNvPr id="8" name="Content Placeholder 7"/>
          <p:cNvSpPr>
            <a:spLocks noGrp="1"/>
          </p:cNvSpPr>
          <p:nvPr>
            <p:ph sz="quarter" idx="11" hasCustomPrompt="1"/>
          </p:nvPr>
        </p:nvSpPr>
        <p:spPr>
          <a:xfrm>
            <a:off x="847725" y="1379538"/>
            <a:ext cx="2187179" cy="3132207"/>
          </a:xfrm>
        </p:spPr>
        <p:txBody>
          <a:bodyPr>
            <a:normAutofit/>
          </a:bodyPr>
          <a:lstStyle>
            <a:lvl1pPr>
              <a:defRPr sz="1200"/>
            </a:lvl1pPr>
          </a:lstStyle>
          <a:p>
            <a:pPr lvl="0"/>
            <a:r>
              <a:rPr lang="en-US" dirty="0" smtClean="0"/>
              <a:t>Click here to type text. </a:t>
            </a:r>
            <a:br>
              <a:rPr lang="en-US" dirty="0" smtClean="0"/>
            </a:br>
            <a:r>
              <a:rPr lang="en-US" dirty="0" smtClean="0"/>
              <a:t>Or click icons to insert media, tables or charts.</a:t>
            </a:r>
            <a:endParaRPr lang="en-US" dirty="0"/>
          </a:p>
        </p:txBody>
      </p:sp>
      <p:sp>
        <p:nvSpPr>
          <p:cNvPr id="5" name="Content Placeholder 7"/>
          <p:cNvSpPr>
            <a:spLocks noGrp="1"/>
          </p:cNvSpPr>
          <p:nvPr>
            <p:ph sz="quarter" idx="12" hasCustomPrompt="1"/>
          </p:nvPr>
        </p:nvSpPr>
        <p:spPr>
          <a:xfrm>
            <a:off x="3848100" y="1379538"/>
            <a:ext cx="4269580" cy="3132207"/>
          </a:xfrm>
        </p:spPr>
        <p:txBody>
          <a:bodyPr>
            <a:normAutofit/>
          </a:bodyPr>
          <a:lstStyle>
            <a:lvl1pPr>
              <a:defRPr sz="1200"/>
            </a:lvl1pPr>
          </a:lstStyle>
          <a:p>
            <a:pPr lvl="0"/>
            <a:r>
              <a:rPr lang="en-US" dirty="0" smtClean="0"/>
              <a:t>Click here to type text. </a:t>
            </a:r>
            <a:br>
              <a:rPr lang="en-US" dirty="0" smtClean="0"/>
            </a:br>
            <a:r>
              <a:rPr lang="en-US" dirty="0" smtClean="0"/>
              <a:t>Or click icons to insert media, tables or charts.</a:t>
            </a:r>
            <a:endParaRPr lang="en-US" dirty="0"/>
          </a:p>
        </p:txBody>
      </p:sp>
      <p:sp>
        <p:nvSpPr>
          <p:cNvPr id="6"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7" name="Title 1"/>
          <p:cNvSpPr>
            <a:spLocks noGrp="1"/>
          </p:cNvSpPr>
          <p:nvPr>
            <p:ph type="title" hasCustomPrompt="1"/>
          </p:nvPr>
        </p:nvSpPr>
        <p:spPr>
          <a:xfrm>
            <a:off x="847726" y="522709"/>
            <a:ext cx="7264346" cy="707315"/>
          </a:xfrm>
        </p:spPr>
        <p:txBody>
          <a:bodyPr anchor="t"/>
          <a:lstStyle>
            <a:lvl1pPr>
              <a:defRPr sz="2700"/>
            </a:lvl1pPr>
          </a:lstStyle>
          <a:p>
            <a:r>
              <a:rPr lang="en-US" dirty="0" smtClean="0"/>
              <a:t>Click to edit this headline</a:t>
            </a:r>
            <a:endParaRPr lang="en-US" dirty="0"/>
          </a:p>
        </p:txBody>
      </p:sp>
    </p:spTree>
    <p:extLst>
      <p:ext uri="{BB962C8B-B14F-4D97-AF65-F5344CB8AC3E}">
        <p14:creationId xmlns:p14="http://schemas.microsoft.com/office/powerpoint/2010/main" val="253912725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rue 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3110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True Blank Black">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242683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TOOLS1">
    <p:spTree>
      <p:nvGrpSpPr>
        <p:cNvPr id="1" name=""/>
        <p:cNvGrpSpPr/>
        <p:nvPr/>
      </p:nvGrpSpPr>
      <p:grpSpPr>
        <a:xfrm>
          <a:off x="0" y="0"/>
          <a:ext cx="0" cy="0"/>
          <a:chOff x="0" y="0"/>
          <a:chExt cx="0" cy="0"/>
        </a:xfrm>
      </p:grpSpPr>
      <p:grpSp>
        <p:nvGrpSpPr>
          <p:cNvPr id="147" name="Group 125"/>
          <p:cNvGrpSpPr>
            <a:grpSpLocks noChangeAspect="1"/>
          </p:cNvGrpSpPr>
          <p:nvPr userDrawn="1"/>
        </p:nvGrpSpPr>
        <p:grpSpPr bwMode="auto">
          <a:xfrm>
            <a:off x="0" y="0"/>
            <a:ext cx="9144000" cy="5143500"/>
            <a:chOff x="-4984" y="-2767"/>
            <a:chExt cx="15728" cy="8774"/>
          </a:xfrm>
        </p:grpSpPr>
        <p:sp>
          <p:nvSpPr>
            <p:cNvPr id="149" name="Freeform 126"/>
            <p:cNvSpPr>
              <a:spLocks noEditPoints="1"/>
            </p:cNvSpPr>
            <p:nvPr userDrawn="1"/>
          </p:nvSpPr>
          <p:spPr bwMode="auto">
            <a:xfrm>
              <a:off x="-4820" y="-2767"/>
              <a:ext cx="15400" cy="325"/>
            </a:xfrm>
            <a:custGeom>
              <a:avLst/>
              <a:gdLst>
                <a:gd name="T0" fmla="*/ 1212 w 15400"/>
                <a:gd name="T1" fmla="*/ 0 h 325"/>
                <a:gd name="T2" fmla="*/ 0 w 15400"/>
                <a:gd name="T3" fmla="*/ 0 h 325"/>
                <a:gd name="T4" fmla="*/ 0 w 15400"/>
                <a:gd name="T5" fmla="*/ 325 h 325"/>
                <a:gd name="T6" fmla="*/ 1212 w 15400"/>
                <a:gd name="T7" fmla="*/ 325 h 325"/>
                <a:gd name="T8" fmla="*/ 1212 w 15400"/>
                <a:gd name="T9" fmla="*/ 0 h 325"/>
                <a:gd name="T10" fmla="*/ 2502 w 15400"/>
                <a:gd name="T11" fmla="*/ 0 h 325"/>
                <a:gd name="T12" fmla="*/ 1294 w 15400"/>
                <a:gd name="T13" fmla="*/ 0 h 325"/>
                <a:gd name="T14" fmla="*/ 1294 w 15400"/>
                <a:gd name="T15" fmla="*/ 325 h 325"/>
                <a:gd name="T16" fmla="*/ 2502 w 15400"/>
                <a:gd name="T17" fmla="*/ 325 h 325"/>
                <a:gd name="T18" fmla="*/ 2502 w 15400"/>
                <a:gd name="T19" fmla="*/ 0 h 325"/>
                <a:gd name="T20" fmla="*/ 3791 w 15400"/>
                <a:gd name="T21" fmla="*/ 0 h 325"/>
                <a:gd name="T22" fmla="*/ 2584 w 15400"/>
                <a:gd name="T23" fmla="*/ 0 h 325"/>
                <a:gd name="T24" fmla="*/ 2584 w 15400"/>
                <a:gd name="T25" fmla="*/ 325 h 325"/>
                <a:gd name="T26" fmla="*/ 3791 w 15400"/>
                <a:gd name="T27" fmla="*/ 325 h 325"/>
                <a:gd name="T28" fmla="*/ 3791 w 15400"/>
                <a:gd name="T29" fmla="*/ 0 h 325"/>
                <a:gd name="T30" fmla="*/ 5081 w 15400"/>
                <a:gd name="T31" fmla="*/ 0 h 325"/>
                <a:gd name="T32" fmla="*/ 3872 w 15400"/>
                <a:gd name="T33" fmla="*/ 0 h 325"/>
                <a:gd name="T34" fmla="*/ 3872 w 15400"/>
                <a:gd name="T35" fmla="*/ 325 h 325"/>
                <a:gd name="T36" fmla="*/ 5081 w 15400"/>
                <a:gd name="T37" fmla="*/ 325 h 325"/>
                <a:gd name="T38" fmla="*/ 5081 w 15400"/>
                <a:gd name="T39" fmla="*/ 0 h 325"/>
                <a:gd name="T40" fmla="*/ 6369 w 15400"/>
                <a:gd name="T41" fmla="*/ 0 h 325"/>
                <a:gd name="T42" fmla="*/ 5163 w 15400"/>
                <a:gd name="T43" fmla="*/ 0 h 325"/>
                <a:gd name="T44" fmla="*/ 5163 w 15400"/>
                <a:gd name="T45" fmla="*/ 325 h 325"/>
                <a:gd name="T46" fmla="*/ 6369 w 15400"/>
                <a:gd name="T47" fmla="*/ 325 h 325"/>
                <a:gd name="T48" fmla="*/ 6369 w 15400"/>
                <a:gd name="T49" fmla="*/ 0 h 325"/>
                <a:gd name="T50" fmla="*/ 7659 w 15400"/>
                <a:gd name="T51" fmla="*/ 0 h 325"/>
                <a:gd name="T52" fmla="*/ 6451 w 15400"/>
                <a:gd name="T53" fmla="*/ 0 h 325"/>
                <a:gd name="T54" fmla="*/ 6451 w 15400"/>
                <a:gd name="T55" fmla="*/ 325 h 325"/>
                <a:gd name="T56" fmla="*/ 7659 w 15400"/>
                <a:gd name="T57" fmla="*/ 325 h 325"/>
                <a:gd name="T58" fmla="*/ 7659 w 15400"/>
                <a:gd name="T59" fmla="*/ 0 h 325"/>
                <a:gd name="T60" fmla="*/ 8949 w 15400"/>
                <a:gd name="T61" fmla="*/ 0 h 325"/>
                <a:gd name="T62" fmla="*/ 7741 w 15400"/>
                <a:gd name="T63" fmla="*/ 0 h 325"/>
                <a:gd name="T64" fmla="*/ 7741 w 15400"/>
                <a:gd name="T65" fmla="*/ 325 h 325"/>
                <a:gd name="T66" fmla="*/ 8949 w 15400"/>
                <a:gd name="T67" fmla="*/ 325 h 325"/>
                <a:gd name="T68" fmla="*/ 8949 w 15400"/>
                <a:gd name="T69" fmla="*/ 0 h 325"/>
                <a:gd name="T70" fmla="*/ 10237 w 15400"/>
                <a:gd name="T71" fmla="*/ 0 h 325"/>
                <a:gd name="T72" fmla="*/ 9031 w 15400"/>
                <a:gd name="T73" fmla="*/ 0 h 325"/>
                <a:gd name="T74" fmla="*/ 9031 w 15400"/>
                <a:gd name="T75" fmla="*/ 325 h 325"/>
                <a:gd name="T76" fmla="*/ 10237 w 15400"/>
                <a:gd name="T77" fmla="*/ 325 h 325"/>
                <a:gd name="T78" fmla="*/ 10237 w 15400"/>
                <a:gd name="T79" fmla="*/ 0 h 325"/>
                <a:gd name="T80" fmla="*/ 11528 w 15400"/>
                <a:gd name="T81" fmla="*/ 0 h 325"/>
                <a:gd name="T82" fmla="*/ 10319 w 15400"/>
                <a:gd name="T83" fmla="*/ 0 h 325"/>
                <a:gd name="T84" fmla="*/ 10319 w 15400"/>
                <a:gd name="T85" fmla="*/ 325 h 325"/>
                <a:gd name="T86" fmla="*/ 11528 w 15400"/>
                <a:gd name="T87" fmla="*/ 325 h 325"/>
                <a:gd name="T88" fmla="*/ 11528 w 15400"/>
                <a:gd name="T89" fmla="*/ 0 h 325"/>
                <a:gd name="T90" fmla="*/ 12816 w 15400"/>
                <a:gd name="T91" fmla="*/ 0 h 325"/>
                <a:gd name="T92" fmla="*/ 11610 w 15400"/>
                <a:gd name="T93" fmla="*/ 0 h 325"/>
                <a:gd name="T94" fmla="*/ 11610 w 15400"/>
                <a:gd name="T95" fmla="*/ 325 h 325"/>
                <a:gd name="T96" fmla="*/ 12816 w 15400"/>
                <a:gd name="T97" fmla="*/ 325 h 325"/>
                <a:gd name="T98" fmla="*/ 12816 w 15400"/>
                <a:gd name="T99" fmla="*/ 0 h 325"/>
                <a:gd name="T100" fmla="*/ 14106 w 15400"/>
                <a:gd name="T101" fmla="*/ 0 h 325"/>
                <a:gd name="T102" fmla="*/ 12898 w 15400"/>
                <a:gd name="T103" fmla="*/ 0 h 325"/>
                <a:gd name="T104" fmla="*/ 12898 w 15400"/>
                <a:gd name="T105" fmla="*/ 325 h 325"/>
                <a:gd name="T106" fmla="*/ 14106 w 15400"/>
                <a:gd name="T107" fmla="*/ 325 h 325"/>
                <a:gd name="T108" fmla="*/ 14106 w 15400"/>
                <a:gd name="T109" fmla="*/ 0 h 325"/>
                <a:gd name="T110" fmla="*/ 15400 w 15400"/>
                <a:gd name="T111" fmla="*/ 0 h 325"/>
                <a:gd name="T112" fmla="*/ 14188 w 15400"/>
                <a:gd name="T113" fmla="*/ 0 h 325"/>
                <a:gd name="T114" fmla="*/ 14188 w 15400"/>
                <a:gd name="T115" fmla="*/ 325 h 325"/>
                <a:gd name="T116" fmla="*/ 15400 w 15400"/>
                <a:gd name="T117" fmla="*/ 325 h 325"/>
                <a:gd name="T118" fmla="*/ 15400 w 15400"/>
                <a:gd name="T119"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00" h="325">
                  <a:moveTo>
                    <a:pt x="1212" y="0"/>
                  </a:moveTo>
                  <a:lnTo>
                    <a:pt x="0" y="0"/>
                  </a:lnTo>
                  <a:lnTo>
                    <a:pt x="0" y="325"/>
                  </a:lnTo>
                  <a:lnTo>
                    <a:pt x="1212" y="325"/>
                  </a:lnTo>
                  <a:lnTo>
                    <a:pt x="1212" y="0"/>
                  </a:lnTo>
                  <a:close/>
                  <a:moveTo>
                    <a:pt x="2502" y="0"/>
                  </a:moveTo>
                  <a:lnTo>
                    <a:pt x="1294" y="0"/>
                  </a:lnTo>
                  <a:lnTo>
                    <a:pt x="1294" y="325"/>
                  </a:lnTo>
                  <a:lnTo>
                    <a:pt x="2502" y="325"/>
                  </a:lnTo>
                  <a:lnTo>
                    <a:pt x="2502" y="0"/>
                  </a:lnTo>
                  <a:close/>
                  <a:moveTo>
                    <a:pt x="3791" y="0"/>
                  </a:moveTo>
                  <a:lnTo>
                    <a:pt x="2584" y="0"/>
                  </a:lnTo>
                  <a:lnTo>
                    <a:pt x="2584" y="325"/>
                  </a:lnTo>
                  <a:lnTo>
                    <a:pt x="3791" y="325"/>
                  </a:lnTo>
                  <a:lnTo>
                    <a:pt x="3791" y="0"/>
                  </a:lnTo>
                  <a:close/>
                  <a:moveTo>
                    <a:pt x="5081" y="0"/>
                  </a:moveTo>
                  <a:lnTo>
                    <a:pt x="3872" y="0"/>
                  </a:lnTo>
                  <a:lnTo>
                    <a:pt x="3872" y="325"/>
                  </a:lnTo>
                  <a:lnTo>
                    <a:pt x="5081" y="325"/>
                  </a:lnTo>
                  <a:lnTo>
                    <a:pt x="5081" y="0"/>
                  </a:lnTo>
                  <a:close/>
                  <a:moveTo>
                    <a:pt x="6369" y="0"/>
                  </a:moveTo>
                  <a:lnTo>
                    <a:pt x="5163" y="0"/>
                  </a:lnTo>
                  <a:lnTo>
                    <a:pt x="5163" y="325"/>
                  </a:lnTo>
                  <a:lnTo>
                    <a:pt x="6369" y="325"/>
                  </a:lnTo>
                  <a:lnTo>
                    <a:pt x="6369" y="0"/>
                  </a:lnTo>
                  <a:close/>
                  <a:moveTo>
                    <a:pt x="7659" y="0"/>
                  </a:moveTo>
                  <a:lnTo>
                    <a:pt x="6451" y="0"/>
                  </a:lnTo>
                  <a:lnTo>
                    <a:pt x="6451" y="325"/>
                  </a:lnTo>
                  <a:lnTo>
                    <a:pt x="7659" y="325"/>
                  </a:lnTo>
                  <a:lnTo>
                    <a:pt x="7659" y="0"/>
                  </a:lnTo>
                  <a:close/>
                  <a:moveTo>
                    <a:pt x="8949" y="0"/>
                  </a:moveTo>
                  <a:lnTo>
                    <a:pt x="7741" y="0"/>
                  </a:lnTo>
                  <a:lnTo>
                    <a:pt x="7741" y="325"/>
                  </a:lnTo>
                  <a:lnTo>
                    <a:pt x="8949" y="325"/>
                  </a:lnTo>
                  <a:lnTo>
                    <a:pt x="8949" y="0"/>
                  </a:lnTo>
                  <a:close/>
                  <a:moveTo>
                    <a:pt x="10237" y="0"/>
                  </a:moveTo>
                  <a:lnTo>
                    <a:pt x="9031" y="0"/>
                  </a:lnTo>
                  <a:lnTo>
                    <a:pt x="9031" y="325"/>
                  </a:lnTo>
                  <a:lnTo>
                    <a:pt x="10237" y="325"/>
                  </a:lnTo>
                  <a:lnTo>
                    <a:pt x="10237" y="0"/>
                  </a:lnTo>
                  <a:close/>
                  <a:moveTo>
                    <a:pt x="11528" y="0"/>
                  </a:moveTo>
                  <a:lnTo>
                    <a:pt x="10319" y="0"/>
                  </a:lnTo>
                  <a:lnTo>
                    <a:pt x="10319" y="325"/>
                  </a:lnTo>
                  <a:lnTo>
                    <a:pt x="11528" y="325"/>
                  </a:lnTo>
                  <a:lnTo>
                    <a:pt x="11528" y="0"/>
                  </a:lnTo>
                  <a:close/>
                  <a:moveTo>
                    <a:pt x="12816" y="0"/>
                  </a:moveTo>
                  <a:lnTo>
                    <a:pt x="11610" y="0"/>
                  </a:lnTo>
                  <a:lnTo>
                    <a:pt x="11610" y="325"/>
                  </a:lnTo>
                  <a:lnTo>
                    <a:pt x="12816" y="325"/>
                  </a:lnTo>
                  <a:lnTo>
                    <a:pt x="12816" y="0"/>
                  </a:lnTo>
                  <a:close/>
                  <a:moveTo>
                    <a:pt x="14106" y="0"/>
                  </a:moveTo>
                  <a:lnTo>
                    <a:pt x="12898" y="0"/>
                  </a:lnTo>
                  <a:lnTo>
                    <a:pt x="12898" y="325"/>
                  </a:lnTo>
                  <a:lnTo>
                    <a:pt x="14106" y="325"/>
                  </a:lnTo>
                  <a:lnTo>
                    <a:pt x="14106" y="0"/>
                  </a:lnTo>
                  <a:close/>
                  <a:moveTo>
                    <a:pt x="15400" y="0"/>
                  </a:moveTo>
                  <a:lnTo>
                    <a:pt x="14188" y="0"/>
                  </a:lnTo>
                  <a:lnTo>
                    <a:pt x="14188" y="325"/>
                  </a:lnTo>
                  <a:lnTo>
                    <a:pt x="15400" y="325"/>
                  </a:lnTo>
                  <a:lnTo>
                    <a:pt x="15400" y="0"/>
                  </a:lnTo>
                  <a:close/>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127"/>
            <p:cNvSpPr>
              <a:spLocks noEditPoints="1"/>
            </p:cNvSpPr>
            <p:nvPr userDrawn="1"/>
          </p:nvSpPr>
          <p:spPr bwMode="auto">
            <a:xfrm>
              <a:off x="-4820" y="-2767"/>
              <a:ext cx="15400" cy="325"/>
            </a:xfrm>
            <a:custGeom>
              <a:avLst/>
              <a:gdLst>
                <a:gd name="T0" fmla="*/ 1212 w 15400"/>
                <a:gd name="T1" fmla="*/ 0 h 325"/>
                <a:gd name="T2" fmla="*/ 0 w 15400"/>
                <a:gd name="T3" fmla="*/ 0 h 325"/>
                <a:gd name="T4" fmla="*/ 0 w 15400"/>
                <a:gd name="T5" fmla="*/ 325 h 325"/>
                <a:gd name="T6" fmla="*/ 1212 w 15400"/>
                <a:gd name="T7" fmla="*/ 325 h 325"/>
                <a:gd name="T8" fmla="*/ 1212 w 15400"/>
                <a:gd name="T9" fmla="*/ 0 h 325"/>
                <a:gd name="T10" fmla="*/ 2502 w 15400"/>
                <a:gd name="T11" fmla="*/ 0 h 325"/>
                <a:gd name="T12" fmla="*/ 1294 w 15400"/>
                <a:gd name="T13" fmla="*/ 0 h 325"/>
                <a:gd name="T14" fmla="*/ 1294 w 15400"/>
                <a:gd name="T15" fmla="*/ 325 h 325"/>
                <a:gd name="T16" fmla="*/ 2502 w 15400"/>
                <a:gd name="T17" fmla="*/ 325 h 325"/>
                <a:gd name="T18" fmla="*/ 2502 w 15400"/>
                <a:gd name="T19" fmla="*/ 0 h 325"/>
                <a:gd name="T20" fmla="*/ 3791 w 15400"/>
                <a:gd name="T21" fmla="*/ 0 h 325"/>
                <a:gd name="T22" fmla="*/ 2584 w 15400"/>
                <a:gd name="T23" fmla="*/ 0 h 325"/>
                <a:gd name="T24" fmla="*/ 2584 w 15400"/>
                <a:gd name="T25" fmla="*/ 325 h 325"/>
                <a:gd name="T26" fmla="*/ 3791 w 15400"/>
                <a:gd name="T27" fmla="*/ 325 h 325"/>
                <a:gd name="T28" fmla="*/ 3791 w 15400"/>
                <a:gd name="T29" fmla="*/ 0 h 325"/>
                <a:gd name="T30" fmla="*/ 5081 w 15400"/>
                <a:gd name="T31" fmla="*/ 0 h 325"/>
                <a:gd name="T32" fmla="*/ 3872 w 15400"/>
                <a:gd name="T33" fmla="*/ 0 h 325"/>
                <a:gd name="T34" fmla="*/ 3872 w 15400"/>
                <a:gd name="T35" fmla="*/ 325 h 325"/>
                <a:gd name="T36" fmla="*/ 5081 w 15400"/>
                <a:gd name="T37" fmla="*/ 325 h 325"/>
                <a:gd name="T38" fmla="*/ 5081 w 15400"/>
                <a:gd name="T39" fmla="*/ 0 h 325"/>
                <a:gd name="T40" fmla="*/ 6369 w 15400"/>
                <a:gd name="T41" fmla="*/ 0 h 325"/>
                <a:gd name="T42" fmla="*/ 5163 w 15400"/>
                <a:gd name="T43" fmla="*/ 0 h 325"/>
                <a:gd name="T44" fmla="*/ 5163 w 15400"/>
                <a:gd name="T45" fmla="*/ 325 h 325"/>
                <a:gd name="T46" fmla="*/ 6369 w 15400"/>
                <a:gd name="T47" fmla="*/ 325 h 325"/>
                <a:gd name="T48" fmla="*/ 6369 w 15400"/>
                <a:gd name="T49" fmla="*/ 0 h 325"/>
                <a:gd name="T50" fmla="*/ 7659 w 15400"/>
                <a:gd name="T51" fmla="*/ 0 h 325"/>
                <a:gd name="T52" fmla="*/ 6451 w 15400"/>
                <a:gd name="T53" fmla="*/ 0 h 325"/>
                <a:gd name="T54" fmla="*/ 6451 w 15400"/>
                <a:gd name="T55" fmla="*/ 325 h 325"/>
                <a:gd name="T56" fmla="*/ 7659 w 15400"/>
                <a:gd name="T57" fmla="*/ 325 h 325"/>
                <a:gd name="T58" fmla="*/ 7659 w 15400"/>
                <a:gd name="T59" fmla="*/ 0 h 325"/>
                <a:gd name="T60" fmla="*/ 8949 w 15400"/>
                <a:gd name="T61" fmla="*/ 0 h 325"/>
                <a:gd name="T62" fmla="*/ 7741 w 15400"/>
                <a:gd name="T63" fmla="*/ 0 h 325"/>
                <a:gd name="T64" fmla="*/ 7741 w 15400"/>
                <a:gd name="T65" fmla="*/ 325 h 325"/>
                <a:gd name="T66" fmla="*/ 8949 w 15400"/>
                <a:gd name="T67" fmla="*/ 325 h 325"/>
                <a:gd name="T68" fmla="*/ 8949 w 15400"/>
                <a:gd name="T69" fmla="*/ 0 h 325"/>
                <a:gd name="T70" fmla="*/ 10237 w 15400"/>
                <a:gd name="T71" fmla="*/ 0 h 325"/>
                <a:gd name="T72" fmla="*/ 9031 w 15400"/>
                <a:gd name="T73" fmla="*/ 0 h 325"/>
                <a:gd name="T74" fmla="*/ 9031 w 15400"/>
                <a:gd name="T75" fmla="*/ 325 h 325"/>
                <a:gd name="T76" fmla="*/ 10237 w 15400"/>
                <a:gd name="T77" fmla="*/ 325 h 325"/>
                <a:gd name="T78" fmla="*/ 10237 w 15400"/>
                <a:gd name="T79" fmla="*/ 0 h 325"/>
                <a:gd name="T80" fmla="*/ 11528 w 15400"/>
                <a:gd name="T81" fmla="*/ 0 h 325"/>
                <a:gd name="T82" fmla="*/ 10319 w 15400"/>
                <a:gd name="T83" fmla="*/ 0 h 325"/>
                <a:gd name="T84" fmla="*/ 10319 w 15400"/>
                <a:gd name="T85" fmla="*/ 325 h 325"/>
                <a:gd name="T86" fmla="*/ 11528 w 15400"/>
                <a:gd name="T87" fmla="*/ 325 h 325"/>
                <a:gd name="T88" fmla="*/ 11528 w 15400"/>
                <a:gd name="T89" fmla="*/ 0 h 325"/>
                <a:gd name="T90" fmla="*/ 12816 w 15400"/>
                <a:gd name="T91" fmla="*/ 0 h 325"/>
                <a:gd name="T92" fmla="*/ 11610 w 15400"/>
                <a:gd name="T93" fmla="*/ 0 h 325"/>
                <a:gd name="T94" fmla="*/ 11610 w 15400"/>
                <a:gd name="T95" fmla="*/ 325 h 325"/>
                <a:gd name="T96" fmla="*/ 12816 w 15400"/>
                <a:gd name="T97" fmla="*/ 325 h 325"/>
                <a:gd name="T98" fmla="*/ 12816 w 15400"/>
                <a:gd name="T99" fmla="*/ 0 h 325"/>
                <a:gd name="T100" fmla="*/ 14106 w 15400"/>
                <a:gd name="T101" fmla="*/ 0 h 325"/>
                <a:gd name="T102" fmla="*/ 12898 w 15400"/>
                <a:gd name="T103" fmla="*/ 0 h 325"/>
                <a:gd name="T104" fmla="*/ 12898 w 15400"/>
                <a:gd name="T105" fmla="*/ 325 h 325"/>
                <a:gd name="T106" fmla="*/ 14106 w 15400"/>
                <a:gd name="T107" fmla="*/ 325 h 325"/>
                <a:gd name="T108" fmla="*/ 14106 w 15400"/>
                <a:gd name="T109" fmla="*/ 0 h 325"/>
                <a:gd name="T110" fmla="*/ 15400 w 15400"/>
                <a:gd name="T111" fmla="*/ 0 h 325"/>
                <a:gd name="T112" fmla="*/ 14188 w 15400"/>
                <a:gd name="T113" fmla="*/ 0 h 325"/>
                <a:gd name="T114" fmla="*/ 14188 w 15400"/>
                <a:gd name="T115" fmla="*/ 325 h 325"/>
                <a:gd name="T116" fmla="*/ 15400 w 15400"/>
                <a:gd name="T117" fmla="*/ 325 h 325"/>
                <a:gd name="T118" fmla="*/ 15400 w 15400"/>
                <a:gd name="T119"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400" h="325">
                  <a:moveTo>
                    <a:pt x="1212" y="0"/>
                  </a:moveTo>
                  <a:lnTo>
                    <a:pt x="0" y="0"/>
                  </a:lnTo>
                  <a:lnTo>
                    <a:pt x="0" y="325"/>
                  </a:lnTo>
                  <a:lnTo>
                    <a:pt x="1212" y="325"/>
                  </a:lnTo>
                  <a:lnTo>
                    <a:pt x="1212" y="0"/>
                  </a:lnTo>
                  <a:moveTo>
                    <a:pt x="2502" y="0"/>
                  </a:moveTo>
                  <a:lnTo>
                    <a:pt x="1294" y="0"/>
                  </a:lnTo>
                  <a:lnTo>
                    <a:pt x="1294" y="325"/>
                  </a:lnTo>
                  <a:lnTo>
                    <a:pt x="2502" y="325"/>
                  </a:lnTo>
                  <a:lnTo>
                    <a:pt x="2502" y="0"/>
                  </a:lnTo>
                  <a:moveTo>
                    <a:pt x="3791" y="0"/>
                  </a:moveTo>
                  <a:lnTo>
                    <a:pt x="2584" y="0"/>
                  </a:lnTo>
                  <a:lnTo>
                    <a:pt x="2584" y="325"/>
                  </a:lnTo>
                  <a:lnTo>
                    <a:pt x="3791" y="325"/>
                  </a:lnTo>
                  <a:lnTo>
                    <a:pt x="3791" y="0"/>
                  </a:lnTo>
                  <a:moveTo>
                    <a:pt x="5081" y="0"/>
                  </a:moveTo>
                  <a:lnTo>
                    <a:pt x="3872" y="0"/>
                  </a:lnTo>
                  <a:lnTo>
                    <a:pt x="3872" y="325"/>
                  </a:lnTo>
                  <a:lnTo>
                    <a:pt x="5081" y="325"/>
                  </a:lnTo>
                  <a:lnTo>
                    <a:pt x="5081" y="0"/>
                  </a:lnTo>
                  <a:moveTo>
                    <a:pt x="6369" y="0"/>
                  </a:moveTo>
                  <a:lnTo>
                    <a:pt x="5163" y="0"/>
                  </a:lnTo>
                  <a:lnTo>
                    <a:pt x="5163" y="325"/>
                  </a:lnTo>
                  <a:lnTo>
                    <a:pt x="6369" y="325"/>
                  </a:lnTo>
                  <a:lnTo>
                    <a:pt x="6369" y="0"/>
                  </a:lnTo>
                  <a:moveTo>
                    <a:pt x="7659" y="0"/>
                  </a:moveTo>
                  <a:lnTo>
                    <a:pt x="6451" y="0"/>
                  </a:lnTo>
                  <a:lnTo>
                    <a:pt x="6451" y="325"/>
                  </a:lnTo>
                  <a:lnTo>
                    <a:pt x="7659" y="325"/>
                  </a:lnTo>
                  <a:lnTo>
                    <a:pt x="7659" y="0"/>
                  </a:lnTo>
                  <a:moveTo>
                    <a:pt x="8949" y="0"/>
                  </a:moveTo>
                  <a:lnTo>
                    <a:pt x="7741" y="0"/>
                  </a:lnTo>
                  <a:lnTo>
                    <a:pt x="7741" y="325"/>
                  </a:lnTo>
                  <a:lnTo>
                    <a:pt x="8949" y="325"/>
                  </a:lnTo>
                  <a:lnTo>
                    <a:pt x="8949" y="0"/>
                  </a:lnTo>
                  <a:moveTo>
                    <a:pt x="10237" y="0"/>
                  </a:moveTo>
                  <a:lnTo>
                    <a:pt x="9031" y="0"/>
                  </a:lnTo>
                  <a:lnTo>
                    <a:pt x="9031" y="325"/>
                  </a:lnTo>
                  <a:lnTo>
                    <a:pt x="10237" y="325"/>
                  </a:lnTo>
                  <a:lnTo>
                    <a:pt x="10237" y="0"/>
                  </a:lnTo>
                  <a:moveTo>
                    <a:pt x="11528" y="0"/>
                  </a:moveTo>
                  <a:lnTo>
                    <a:pt x="10319" y="0"/>
                  </a:lnTo>
                  <a:lnTo>
                    <a:pt x="10319" y="325"/>
                  </a:lnTo>
                  <a:lnTo>
                    <a:pt x="11528" y="325"/>
                  </a:lnTo>
                  <a:lnTo>
                    <a:pt x="11528" y="0"/>
                  </a:lnTo>
                  <a:moveTo>
                    <a:pt x="12816" y="0"/>
                  </a:moveTo>
                  <a:lnTo>
                    <a:pt x="11610" y="0"/>
                  </a:lnTo>
                  <a:lnTo>
                    <a:pt x="11610" y="325"/>
                  </a:lnTo>
                  <a:lnTo>
                    <a:pt x="12816" y="325"/>
                  </a:lnTo>
                  <a:lnTo>
                    <a:pt x="12816" y="0"/>
                  </a:lnTo>
                  <a:moveTo>
                    <a:pt x="14106" y="0"/>
                  </a:moveTo>
                  <a:lnTo>
                    <a:pt x="12898" y="0"/>
                  </a:lnTo>
                  <a:lnTo>
                    <a:pt x="12898" y="325"/>
                  </a:lnTo>
                  <a:lnTo>
                    <a:pt x="14106" y="325"/>
                  </a:lnTo>
                  <a:lnTo>
                    <a:pt x="14106" y="0"/>
                  </a:lnTo>
                  <a:moveTo>
                    <a:pt x="15400" y="0"/>
                  </a:moveTo>
                  <a:lnTo>
                    <a:pt x="14188" y="0"/>
                  </a:lnTo>
                  <a:lnTo>
                    <a:pt x="14188" y="325"/>
                  </a:lnTo>
                  <a:lnTo>
                    <a:pt x="15400" y="325"/>
                  </a:lnTo>
                  <a:lnTo>
                    <a:pt x="1540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128"/>
            <p:cNvSpPr>
              <a:spLocks/>
            </p:cNvSpPr>
            <p:nvPr userDrawn="1"/>
          </p:nvSpPr>
          <p:spPr bwMode="auto">
            <a:xfrm>
              <a:off x="-4984" y="5682"/>
              <a:ext cx="15728" cy="325"/>
            </a:xfrm>
            <a:custGeom>
              <a:avLst/>
              <a:gdLst>
                <a:gd name="T0" fmla="*/ 15564 w 15728"/>
                <a:gd name="T1" fmla="*/ 0 h 325"/>
                <a:gd name="T2" fmla="*/ 14352 w 15728"/>
                <a:gd name="T3" fmla="*/ 0 h 325"/>
                <a:gd name="T4" fmla="*/ 14352 w 15728"/>
                <a:gd name="T5" fmla="*/ 325 h 325"/>
                <a:gd name="T6" fmla="*/ 14270 w 15728"/>
                <a:gd name="T7" fmla="*/ 325 h 325"/>
                <a:gd name="T8" fmla="*/ 14270 w 15728"/>
                <a:gd name="T9" fmla="*/ 0 h 325"/>
                <a:gd name="T10" fmla="*/ 13062 w 15728"/>
                <a:gd name="T11" fmla="*/ 0 h 325"/>
                <a:gd name="T12" fmla="*/ 13062 w 15728"/>
                <a:gd name="T13" fmla="*/ 325 h 325"/>
                <a:gd name="T14" fmla="*/ 12980 w 15728"/>
                <a:gd name="T15" fmla="*/ 325 h 325"/>
                <a:gd name="T16" fmla="*/ 12980 w 15728"/>
                <a:gd name="T17" fmla="*/ 0 h 325"/>
                <a:gd name="T18" fmla="*/ 11774 w 15728"/>
                <a:gd name="T19" fmla="*/ 0 h 325"/>
                <a:gd name="T20" fmla="*/ 11774 w 15728"/>
                <a:gd name="T21" fmla="*/ 325 h 325"/>
                <a:gd name="T22" fmla="*/ 11692 w 15728"/>
                <a:gd name="T23" fmla="*/ 325 h 325"/>
                <a:gd name="T24" fmla="*/ 11692 w 15728"/>
                <a:gd name="T25" fmla="*/ 0 h 325"/>
                <a:gd name="T26" fmla="*/ 10483 w 15728"/>
                <a:gd name="T27" fmla="*/ 0 h 325"/>
                <a:gd name="T28" fmla="*/ 10483 w 15728"/>
                <a:gd name="T29" fmla="*/ 325 h 325"/>
                <a:gd name="T30" fmla="*/ 10401 w 15728"/>
                <a:gd name="T31" fmla="*/ 325 h 325"/>
                <a:gd name="T32" fmla="*/ 10401 w 15728"/>
                <a:gd name="T33" fmla="*/ 0 h 325"/>
                <a:gd name="T34" fmla="*/ 9195 w 15728"/>
                <a:gd name="T35" fmla="*/ 0 h 325"/>
                <a:gd name="T36" fmla="*/ 9195 w 15728"/>
                <a:gd name="T37" fmla="*/ 325 h 325"/>
                <a:gd name="T38" fmla="*/ 9113 w 15728"/>
                <a:gd name="T39" fmla="*/ 325 h 325"/>
                <a:gd name="T40" fmla="*/ 9113 w 15728"/>
                <a:gd name="T41" fmla="*/ 0 h 325"/>
                <a:gd name="T42" fmla="*/ 7905 w 15728"/>
                <a:gd name="T43" fmla="*/ 0 h 325"/>
                <a:gd name="T44" fmla="*/ 7905 w 15728"/>
                <a:gd name="T45" fmla="*/ 325 h 325"/>
                <a:gd name="T46" fmla="*/ 7823 w 15728"/>
                <a:gd name="T47" fmla="*/ 325 h 325"/>
                <a:gd name="T48" fmla="*/ 7823 w 15728"/>
                <a:gd name="T49" fmla="*/ 0 h 325"/>
                <a:gd name="T50" fmla="*/ 6615 w 15728"/>
                <a:gd name="T51" fmla="*/ 0 h 325"/>
                <a:gd name="T52" fmla="*/ 6615 w 15728"/>
                <a:gd name="T53" fmla="*/ 325 h 325"/>
                <a:gd name="T54" fmla="*/ 6533 w 15728"/>
                <a:gd name="T55" fmla="*/ 325 h 325"/>
                <a:gd name="T56" fmla="*/ 6533 w 15728"/>
                <a:gd name="T57" fmla="*/ 0 h 325"/>
                <a:gd name="T58" fmla="*/ 5327 w 15728"/>
                <a:gd name="T59" fmla="*/ 0 h 325"/>
                <a:gd name="T60" fmla="*/ 5327 w 15728"/>
                <a:gd name="T61" fmla="*/ 325 h 325"/>
                <a:gd name="T62" fmla="*/ 5245 w 15728"/>
                <a:gd name="T63" fmla="*/ 325 h 325"/>
                <a:gd name="T64" fmla="*/ 5245 w 15728"/>
                <a:gd name="T65" fmla="*/ 0 h 325"/>
                <a:gd name="T66" fmla="*/ 4036 w 15728"/>
                <a:gd name="T67" fmla="*/ 0 h 325"/>
                <a:gd name="T68" fmla="*/ 4036 w 15728"/>
                <a:gd name="T69" fmla="*/ 325 h 325"/>
                <a:gd name="T70" fmla="*/ 3955 w 15728"/>
                <a:gd name="T71" fmla="*/ 325 h 325"/>
                <a:gd name="T72" fmla="*/ 3955 w 15728"/>
                <a:gd name="T73" fmla="*/ 0 h 325"/>
                <a:gd name="T74" fmla="*/ 2748 w 15728"/>
                <a:gd name="T75" fmla="*/ 0 h 325"/>
                <a:gd name="T76" fmla="*/ 2748 w 15728"/>
                <a:gd name="T77" fmla="*/ 325 h 325"/>
                <a:gd name="T78" fmla="*/ 2666 w 15728"/>
                <a:gd name="T79" fmla="*/ 325 h 325"/>
                <a:gd name="T80" fmla="*/ 2666 w 15728"/>
                <a:gd name="T81" fmla="*/ 0 h 325"/>
                <a:gd name="T82" fmla="*/ 1458 w 15728"/>
                <a:gd name="T83" fmla="*/ 0 h 325"/>
                <a:gd name="T84" fmla="*/ 1458 w 15728"/>
                <a:gd name="T85" fmla="*/ 325 h 325"/>
                <a:gd name="T86" fmla="*/ 1376 w 15728"/>
                <a:gd name="T87" fmla="*/ 325 h 325"/>
                <a:gd name="T88" fmla="*/ 1376 w 15728"/>
                <a:gd name="T89" fmla="*/ 0 h 325"/>
                <a:gd name="T90" fmla="*/ 164 w 15728"/>
                <a:gd name="T91" fmla="*/ 0 h 325"/>
                <a:gd name="T92" fmla="*/ 164 w 15728"/>
                <a:gd name="T93" fmla="*/ 325 h 325"/>
                <a:gd name="T94" fmla="*/ 0 w 15728"/>
                <a:gd name="T95" fmla="*/ 325 h 325"/>
                <a:gd name="T96" fmla="*/ 0 w 15728"/>
                <a:gd name="T97" fmla="*/ 0 h 325"/>
                <a:gd name="T98" fmla="*/ 0 w 15728"/>
                <a:gd name="T99" fmla="*/ 325 h 325"/>
                <a:gd name="T100" fmla="*/ 15728 w 15728"/>
                <a:gd name="T101" fmla="*/ 325 h 325"/>
                <a:gd name="T102" fmla="*/ 15564 w 15728"/>
                <a:gd name="T103" fmla="*/ 325 h 325"/>
                <a:gd name="T104" fmla="*/ 15564 w 15728"/>
                <a:gd name="T105"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728" h="325">
                  <a:moveTo>
                    <a:pt x="15564" y="0"/>
                  </a:moveTo>
                  <a:lnTo>
                    <a:pt x="14352" y="0"/>
                  </a:lnTo>
                  <a:lnTo>
                    <a:pt x="14352" y="325"/>
                  </a:lnTo>
                  <a:lnTo>
                    <a:pt x="14270" y="325"/>
                  </a:lnTo>
                  <a:lnTo>
                    <a:pt x="14270" y="0"/>
                  </a:lnTo>
                  <a:lnTo>
                    <a:pt x="13062" y="0"/>
                  </a:lnTo>
                  <a:lnTo>
                    <a:pt x="13062" y="325"/>
                  </a:lnTo>
                  <a:lnTo>
                    <a:pt x="12980" y="325"/>
                  </a:lnTo>
                  <a:lnTo>
                    <a:pt x="12980" y="0"/>
                  </a:lnTo>
                  <a:lnTo>
                    <a:pt x="11774" y="0"/>
                  </a:lnTo>
                  <a:lnTo>
                    <a:pt x="11774" y="325"/>
                  </a:lnTo>
                  <a:lnTo>
                    <a:pt x="11692" y="325"/>
                  </a:lnTo>
                  <a:lnTo>
                    <a:pt x="11692" y="0"/>
                  </a:lnTo>
                  <a:lnTo>
                    <a:pt x="10483" y="0"/>
                  </a:lnTo>
                  <a:lnTo>
                    <a:pt x="10483" y="325"/>
                  </a:lnTo>
                  <a:lnTo>
                    <a:pt x="10401" y="325"/>
                  </a:lnTo>
                  <a:lnTo>
                    <a:pt x="10401" y="0"/>
                  </a:lnTo>
                  <a:lnTo>
                    <a:pt x="9195" y="0"/>
                  </a:lnTo>
                  <a:lnTo>
                    <a:pt x="9195" y="325"/>
                  </a:lnTo>
                  <a:lnTo>
                    <a:pt x="9113" y="325"/>
                  </a:lnTo>
                  <a:lnTo>
                    <a:pt x="9113" y="0"/>
                  </a:lnTo>
                  <a:lnTo>
                    <a:pt x="7905" y="0"/>
                  </a:lnTo>
                  <a:lnTo>
                    <a:pt x="7905" y="325"/>
                  </a:lnTo>
                  <a:lnTo>
                    <a:pt x="7823" y="325"/>
                  </a:lnTo>
                  <a:lnTo>
                    <a:pt x="7823" y="0"/>
                  </a:lnTo>
                  <a:lnTo>
                    <a:pt x="6615" y="0"/>
                  </a:lnTo>
                  <a:lnTo>
                    <a:pt x="6615" y="325"/>
                  </a:lnTo>
                  <a:lnTo>
                    <a:pt x="6533" y="325"/>
                  </a:lnTo>
                  <a:lnTo>
                    <a:pt x="6533" y="0"/>
                  </a:lnTo>
                  <a:lnTo>
                    <a:pt x="5327" y="0"/>
                  </a:lnTo>
                  <a:lnTo>
                    <a:pt x="5327" y="325"/>
                  </a:lnTo>
                  <a:lnTo>
                    <a:pt x="5245" y="325"/>
                  </a:lnTo>
                  <a:lnTo>
                    <a:pt x="5245" y="0"/>
                  </a:lnTo>
                  <a:lnTo>
                    <a:pt x="4036" y="0"/>
                  </a:lnTo>
                  <a:lnTo>
                    <a:pt x="4036" y="325"/>
                  </a:lnTo>
                  <a:lnTo>
                    <a:pt x="3955" y="325"/>
                  </a:lnTo>
                  <a:lnTo>
                    <a:pt x="3955" y="0"/>
                  </a:lnTo>
                  <a:lnTo>
                    <a:pt x="2748" y="0"/>
                  </a:lnTo>
                  <a:lnTo>
                    <a:pt x="2748" y="325"/>
                  </a:lnTo>
                  <a:lnTo>
                    <a:pt x="2666" y="325"/>
                  </a:lnTo>
                  <a:lnTo>
                    <a:pt x="2666" y="0"/>
                  </a:lnTo>
                  <a:lnTo>
                    <a:pt x="1458" y="0"/>
                  </a:lnTo>
                  <a:lnTo>
                    <a:pt x="1458" y="325"/>
                  </a:lnTo>
                  <a:lnTo>
                    <a:pt x="1376" y="325"/>
                  </a:lnTo>
                  <a:lnTo>
                    <a:pt x="1376" y="0"/>
                  </a:lnTo>
                  <a:lnTo>
                    <a:pt x="164" y="0"/>
                  </a:lnTo>
                  <a:lnTo>
                    <a:pt x="164" y="325"/>
                  </a:lnTo>
                  <a:lnTo>
                    <a:pt x="0" y="325"/>
                  </a:lnTo>
                  <a:lnTo>
                    <a:pt x="0" y="0"/>
                  </a:lnTo>
                  <a:lnTo>
                    <a:pt x="0" y="325"/>
                  </a:lnTo>
                  <a:lnTo>
                    <a:pt x="15728" y="325"/>
                  </a:lnTo>
                  <a:lnTo>
                    <a:pt x="15564" y="325"/>
                  </a:lnTo>
                  <a:lnTo>
                    <a:pt x="15564" y="0"/>
                  </a:lnTo>
                  <a:close/>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129"/>
            <p:cNvSpPr>
              <a:spLocks/>
            </p:cNvSpPr>
            <p:nvPr userDrawn="1"/>
          </p:nvSpPr>
          <p:spPr bwMode="auto">
            <a:xfrm>
              <a:off x="-4984" y="5682"/>
              <a:ext cx="15728" cy="325"/>
            </a:xfrm>
            <a:custGeom>
              <a:avLst/>
              <a:gdLst>
                <a:gd name="T0" fmla="*/ 15564 w 15728"/>
                <a:gd name="T1" fmla="*/ 0 h 325"/>
                <a:gd name="T2" fmla="*/ 14352 w 15728"/>
                <a:gd name="T3" fmla="*/ 0 h 325"/>
                <a:gd name="T4" fmla="*/ 14352 w 15728"/>
                <a:gd name="T5" fmla="*/ 325 h 325"/>
                <a:gd name="T6" fmla="*/ 14270 w 15728"/>
                <a:gd name="T7" fmla="*/ 325 h 325"/>
                <a:gd name="T8" fmla="*/ 14270 w 15728"/>
                <a:gd name="T9" fmla="*/ 0 h 325"/>
                <a:gd name="T10" fmla="*/ 13062 w 15728"/>
                <a:gd name="T11" fmla="*/ 0 h 325"/>
                <a:gd name="T12" fmla="*/ 13062 w 15728"/>
                <a:gd name="T13" fmla="*/ 325 h 325"/>
                <a:gd name="T14" fmla="*/ 12980 w 15728"/>
                <a:gd name="T15" fmla="*/ 325 h 325"/>
                <a:gd name="T16" fmla="*/ 12980 w 15728"/>
                <a:gd name="T17" fmla="*/ 0 h 325"/>
                <a:gd name="T18" fmla="*/ 11774 w 15728"/>
                <a:gd name="T19" fmla="*/ 0 h 325"/>
                <a:gd name="T20" fmla="*/ 11774 w 15728"/>
                <a:gd name="T21" fmla="*/ 325 h 325"/>
                <a:gd name="T22" fmla="*/ 11692 w 15728"/>
                <a:gd name="T23" fmla="*/ 325 h 325"/>
                <a:gd name="T24" fmla="*/ 11692 w 15728"/>
                <a:gd name="T25" fmla="*/ 0 h 325"/>
                <a:gd name="T26" fmla="*/ 10483 w 15728"/>
                <a:gd name="T27" fmla="*/ 0 h 325"/>
                <a:gd name="T28" fmla="*/ 10483 w 15728"/>
                <a:gd name="T29" fmla="*/ 325 h 325"/>
                <a:gd name="T30" fmla="*/ 10401 w 15728"/>
                <a:gd name="T31" fmla="*/ 325 h 325"/>
                <a:gd name="T32" fmla="*/ 10401 w 15728"/>
                <a:gd name="T33" fmla="*/ 0 h 325"/>
                <a:gd name="T34" fmla="*/ 9195 w 15728"/>
                <a:gd name="T35" fmla="*/ 0 h 325"/>
                <a:gd name="T36" fmla="*/ 9195 w 15728"/>
                <a:gd name="T37" fmla="*/ 325 h 325"/>
                <a:gd name="T38" fmla="*/ 9113 w 15728"/>
                <a:gd name="T39" fmla="*/ 325 h 325"/>
                <a:gd name="T40" fmla="*/ 9113 w 15728"/>
                <a:gd name="T41" fmla="*/ 0 h 325"/>
                <a:gd name="T42" fmla="*/ 7905 w 15728"/>
                <a:gd name="T43" fmla="*/ 0 h 325"/>
                <a:gd name="T44" fmla="*/ 7905 w 15728"/>
                <a:gd name="T45" fmla="*/ 325 h 325"/>
                <a:gd name="T46" fmla="*/ 7823 w 15728"/>
                <a:gd name="T47" fmla="*/ 325 h 325"/>
                <a:gd name="T48" fmla="*/ 7823 w 15728"/>
                <a:gd name="T49" fmla="*/ 0 h 325"/>
                <a:gd name="T50" fmla="*/ 6615 w 15728"/>
                <a:gd name="T51" fmla="*/ 0 h 325"/>
                <a:gd name="T52" fmla="*/ 6615 w 15728"/>
                <a:gd name="T53" fmla="*/ 325 h 325"/>
                <a:gd name="T54" fmla="*/ 6533 w 15728"/>
                <a:gd name="T55" fmla="*/ 325 h 325"/>
                <a:gd name="T56" fmla="*/ 6533 w 15728"/>
                <a:gd name="T57" fmla="*/ 0 h 325"/>
                <a:gd name="T58" fmla="*/ 5327 w 15728"/>
                <a:gd name="T59" fmla="*/ 0 h 325"/>
                <a:gd name="T60" fmla="*/ 5327 w 15728"/>
                <a:gd name="T61" fmla="*/ 325 h 325"/>
                <a:gd name="T62" fmla="*/ 5245 w 15728"/>
                <a:gd name="T63" fmla="*/ 325 h 325"/>
                <a:gd name="T64" fmla="*/ 5245 w 15728"/>
                <a:gd name="T65" fmla="*/ 0 h 325"/>
                <a:gd name="T66" fmla="*/ 4036 w 15728"/>
                <a:gd name="T67" fmla="*/ 0 h 325"/>
                <a:gd name="T68" fmla="*/ 4036 w 15728"/>
                <a:gd name="T69" fmla="*/ 325 h 325"/>
                <a:gd name="T70" fmla="*/ 3955 w 15728"/>
                <a:gd name="T71" fmla="*/ 325 h 325"/>
                <a:gd name="T72" fmla="*/ 3955 w 15728"/>
                <a:gd name="T73" fmla="*/ 0 h 325"/>
                <a:gd name="T74" fmla="*/ 2748 w 15728"/>
                <a:gd name="T75" fmla="*/ 0 h 325"/>
                <a:gd name="T76" fmla="*/ 2748 w 15728"/>
                <a:gd name="T77" fmla="*/ 325 h 325"/>
                <a:gd name="T78" fmla="*/ 2666 w 15728"/>
                <a:gd name="T79" fmla="*/ 325 h 325"/>
                <a:gd name="T80" fmla="*/ 2666 w 15728"/>
                <a:gd name="T81" fmla="*/ 0 h 325"/>
                <a:gd name="T82" fmla="*/ 1458 w 15728"/>
                <a:gd name="T83" fmla="*/ 0 h 325"/>
                <a:gd name="T84" fmla="*/ 1458 w 15728"/>
                <a:gd name="T85" fmla="*/ 325 h 325"/>
                <a:gd name="T86" fmla="*/ 1376 w 15728"/>
                <a:gd name="T87" fmla="*/ 325 h 325"/>
                <a:gd name="T88" fmla="*/ 1376 w 15728"/>
                <a:gd name="T89" fmla="*/ 0 h 325"/>
                <a:gd name="T90" fmla="*/ 164 w 15728"/>
                <a:gd name="T91" fmla="*/ 0 h 325"/>
                <a:gd name="T92" fmla="*/ 164 w 15728"/>
                <a:gd name="T93" fmla="*/ 325 h 325"/>
                <a:gd name="T94" fmla="*/ 0 w 15728"/>
                <a:gd name="T95" fmla="*/ 325 h 325"/>
                <a:gd name="T96" fmla="*/ 0 w 15728"/>
                <a:gd name="T97" fmla="*/ 0 h 325"/>
                <a:gd name="T98" fmla="*/ 0 w 15728"/>
                <a:gd name="T99" fmla="*/ 325 h 325"/>
                <a:gd name="T100" fmla="*/ 15728 w 15728"/>
                <a:gd name="T101" fmla="*/ 325 h 325"/>
                <a:gd name="T102" fmla="*/ 15564 w 15728"/>
                <a:gd name="T103" fmla="*/ 325 h 325"/>
                <a:gd name="T104" fmla="*/ 15564 w 15728"/>
                <a:gd name="T105" fmla="*/ 0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728" h="325">
                  <a:moveTo>
                    <a:pt x="15564" y="0"/>
                  </a:moveTo>
                  <a:lnTo>
                    <a:pt x="14352" y="0"/>
                  </a:lnTo>
                  <a:lnTo>
                    <a:pt x="14352" y="325"/>
                  </a:lnTo>
                  <a:lnTo>
                    <a:pt x="14270" y="325"/>
                  </a:lnTo>
                  <a:lnTo>
                    <a:pt x="14270" y="0"/>
                  </a:lnTo>
                  <a:lnTo>
                    <a:pt x="13062" y="0"/>
                  </a:lnTo>
                  <a:lnTo>
                    <a:pt x="13062" y="325"/>
                  </a:lnTo>
                  <a:lnTo>
                    <a:pt x="12980" y="325"/>
                  </a:lnTo>
                  <a:lnTo>
                    <a:pt x="12980" y="0"/>
                  </a:lnTo>
                  <a:lnTo>
                    <a:pt x="11774" y="0"/>
                  </a:lnTo>
                  <a:lnTo>
                    <a:pt x="11774" y="325"/>
                  </a:lnTo>
                  <a:lnTo>
                    <a:pt x="11692" y="325"/>
                  </a:lnTo>
                  <a:lnTo>
                    <a:pt x="11692" y="0"/>
                  </a:lnTo>
                  <a:lnTo>
                    <a:pt x="10483" y="0"/>
                  </a:lnTo>
                  <a:lnTo>
                    <a:pt x="10483" y="325"/>
                  </a:lnTo>
                  <a:lnTo>
                    <a:pt x="10401" y="325"/>
                  </a:lnTo>
                  <a:lnTo>
                    <a:pt x="10401" y="0"/>
                  </a:lnTo>
                  <a:lnTo>
                    <a:pt x="9195" y="0"/>
                  </a:lnTo>
                  <a:lnTo>
                    <a:pt x="9195" y="325"/>
                  </a:lnTo>
                  <a:lnTo>
                    <a:pt x="9113" y="325"/>
                  </a:lnTo>
                  <a:lnTo>
                    <a:pt x="9113" y="0"/>
                  </a:lnTo>
                  <a:lnTo>
                    <a:pt x="7905" y="0"/>
                  </a:lnTo>
                  <a:lnTo>
                    <a:pt x="7905" y="325"/>
                  </a:lnTo>
                  <a:lnTo>
                    <a:pt x="7823" y="325"/>
                  </a:lnTo>
                  <a:lnTo>
                    <a:pt x="7823" y="0"/>
                  </a:lnTo>
                  <a:lnTo>
                    <a:pt x="6615" y="0"/>
                  </a:lnTo>
                  <a:lnTo>
                    <a:pt x="6615" y="325"/>
                  </a:lnTo>
                  <a:lnTo>
                    <a:pt x="6533" y="325"/>
                  </a:lnTo>
                  <a:lnTo>
                    <a:pt x="6533" y="0"/>
                  </a:lnTo>
                  <a:lnTo>
                    <a:pt x="5327" y="0"/>
                  </a:lnTo>
                  <a:lnTo>
                    <a:pt x="5327" y="325"/>
                  </a:lnTo>
                  <a:lnTo>
                    <a:pt x="5245" y="325"/>
                  </a:lnTo>
                  <a:lnTo>
                    <a:pt x="5245" y="0"/>
                  </a:lnTo>
                  <a:lnTo>
                    <a:pt x="4036" y="0"/>
                  </a:lnTo>
                  <a:lnTo>
                    <a:pt x="4036" y="325"/>
                  </a:lnTo>
                  <a:lnTo>
                    <a:pt x="3955" y="325"/>
                  </a:lnTo>
                  <a:lnTo>
                    <a:pt x="3955" y="0"/>
                  </a:lnTo>
                  <a:lnTo>
                    <a:pt x="2748" y="0"/>
                  </a:lnTo>
                  <a:lnTo>
                    <a:pt x="2748" y="325"/>
                  </a:lnTo>
                  <a:lnTo>
                    <a:pt x="2666" y="325"/>
                  </a:lnTo>
                  <a:lnTo>
                    <a:pt x="2666" y="0"/>
                  </a:lnTo>
                  <a:lnTo>
                    <a:pt x="1458" y="0"/>
                  </a:lnTo>
                  <a:lnTo>
                    <a:pt x="1458" y="325"/>
                  </a:lnTo>
                  <a:lnTo>
                    <a:pt x="1376" y="325"/>
                  </a:lnTo>
                  <a:lnTo>
                    <a:pt x="1376" y="0"/>
                  </a:lnTo>
                  <a:lnTo>
                    <a:pt x="164" y="0"/>
                  </a:lnTo>
                  <a:lnTo>
                    <a:pt x="164" y="325"/>
                  </a:lnTo>
                  <a:lnTo>
                    <a:pt x="0" y="325"/>
                  </a:lnTo>
                  <a:lnTo>
                    <a:pt x="0" y="0"/>
                  </a:lnTo>
                  <a:lnTo>
                    <a:pt x="0" y="325"/>
                  </a:lnTo>
                  <a:lnTo>
                    <a:pt x="15728" y="325"/>
                  </a:lnTo>
                  <a:lnTo>
                    <a:pt x="15564" y="325"/>
                  </a:lnTo>
                  <a:lnTo>
                    <a:pt x="155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Rectangle 130"/>
            <p:cNvSpPr>
              <a:spLocks noChangeArrowheads="1"/>
            </p:cNvSpPr>
            <p:nvPr userDrawn="1"/>
          </p:nvSpPr>
          <p:spPr bwMode="auto">
            <a:xfrm>
              <a:off x="-4984" y="-2442"/>
              <a:ext cx="164"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Rectangle 131"/>
            <p:cNvSpPr>
              <a:spLocks noChangeArrowheads="1"/>
            </p:cNvSpPr>
            <p:nvPr userDrawn="1"/>
          </p:nvSpPr>
          <p:spPr bwMode="auto">
            <a:xfrm>
              <a:off x="-4984" y="-2442"/>
              <a:ext cx="164"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Rectangle 132"/>
            <p:cNvSpPr>
              <a:spLocks noChangeArrowheads="1"/>
            </p:cNvSpPr>
            <p:nvPr userDrawn="1"/>
          </p:nvSpPr>
          <p:spPr bwMode="auto">
            <a:xfrm>
              <a:off x="-4984" y="-2767"/>
              <a:ext cx="164"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Rectangle 133"/>
            <p:cNvSpPr>
              <a:spLocks noChangeArrowheads="1"/>
            </p:cNvSpPr>
            <p:nvPr userDrawn="1"/>
          </p:nvSpPr>
          <p:spPr bwMode="auto">
            <a:xfrm>
              <a:off x="-4984" y="-2767"/>
              <a:ext cx="164"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Rectangle 134"/>
            <p:cNvSpPr>
              <a:spLocks noChangeArrowheads="1"/>
            </p:cNvSpPr>
            <p:nvPr userDrawn="1"/>
          </p:nvSpPr>
          <p:spPr bwMode="auto">
            <a:xfrm>
              <a:off x="-4984" y="5682"/>
              <a:ext cx="164"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Rectangle 135"/>
            <p:cNvSpPr>
              <a:spLocks noChangeArrowheads="1"/>
            </p:cNvSpPr>
            <p:nvPr userDrawn="1"/>
          </p:nvSpPr>
          <p:spPr bwMode="auto">
            <a:xfrm>
              <a:off x="-4984" y="5682"/>
              <a:ext cx="164"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136"/>
            <p:cNvSpPr>
              <a:spLocks/>
            </p:cNvSpPr>
            <p:nvPr userDrawn="1"/>
          </p:nvSpPr>
          <p:spPr bwMode="auto">
            <a:xfrm>
              <a:off x="10580" y="-2767"/>
              <a:ext cx="164" cy="8774"/>
            </a:xfrm>
            <a:custGeom>
              <a:avLst/>
              <a:gdLst>
                <a:gd name="T0" fmla="*/ 164 w 164"/>
                <a:gd name="T1" fmla="*/ 0 h 8774"/>
                <a:gd name="T2" fmla="*/ 0 w 164"/>
                <a:gd name="T3" fmla="*/ 0 h 8774"/>
                <a:gd name="T4" fmla="*/ 164 w 164"/>
                <a:gd name="T5" fmla="*/ 0 h 8774"/>
                <a:gd name="T6" fmla="*/ 164 w 164"/>
                <a:gd name="T7" fmla="*/ 325 h 8774"/>
                <a:gd name="T8" fmla="*/ 0 w 164"/>
                <a:gd name="T9" fmla="*/ 325 h 8774"/>
                <a:gd name="T10" fmla="*/ 0 w 164"/>
                <a:gd name="T11" fmla="*/ 8449 h 8774"/>
                <a:gd name="T12" fmla="*/ 164 w 164"/>
                <a:gd name="T13" fmla="*/ 8449 h 8774"/>
                <a:gd name="T14" fmla="*/ 164 w 164"/>
                <a:gd name="T15" fmla="*/ 8774 h 8774"/>
                <a:gd name="T16" fmla="*/ 164 w 164"/>
                <a:gd name="T17" fmla="*/ 0 h 8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8774">
                  <a:moveTo>
                    <a:pt x="164" y="0"/>
                  </a:moveTo>
                  <a:lnTo>
                    <a:pt x="0" y="0"/>
                  </a:lnTo>
                  <a:lnTo>
                    <a:pt x="164" y="0"/>
                  </a:lnTo>
                  <a:lnTo>
                    <a:pt x="164" y="325"/>
                  </a:lnTo>
                  <a:lnTo>
                    <a:pt x="0" y="325"/>
                  </a:lnTo>
                  <a:lnTo>
                    <a:pt x="0" y="8449"/>
                  </a:lnTo>
                  <a:lnTo>
                    <a:pt x="164" y="8449"/>
                  </a:lnTo>
                  <a:lnTo>
                    <a:pt x="164" y="8774"/>
                  </a:lnTo>
                  <a:lnTo>
                    <a:pt x="164" y="0"/>
                  </a:lnTo>
                  <a:close/>
                </a:path>
              </a:pathLst>
            </a:custGeom>
            <a:solidFill>
              <a:srgbClr val="B8B8B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137"/>
            <p:cNvSpPr>
              <a:spLocks/>
            </p:cNvSpPr>
            <p:nvPr userDrawn="1"/>
          </p:nvSpPr>
          <p:spPr bwMode="auto">
            <a:xfrm>
              <a:off x="10580" y="-2767"/>
              <a:ext cx="164" cy="8774"/>
            </a:xfrm>
            <a:custGeom>
              <a:avLst/>
              <a:gdLst>
                <a:gd name="T0" fmla="*/ 164 w 164"/>
                <a:gd name="T1" fmla="*/ 0 h 8774"/>
                <a:gd name="T2" fmla="*/ 0 w 164"/>
                <a:gd name="T3" fmla="*/ 0 h 8774"/>
                <a:gd name="T4" fmla="*/ 164 w 164"/>
                <a:gd name="T5" fmla="*/ 0 h 8774"/>
                <a:gd name="T6" fmla="*/ 164 w 164"/>
                <a:gd name="T7" fmla="*/ 325 h 8774"/>
                <a:gd name="T8" fmla="*/ 0 w 164"/>
                <a:gd name="T9" fmla="*/ 325 h 8774"/>
                <a:gd name="T10" fmla="*/ 0 w 164"/>
                <a:gd name="T11" fmla="*/ 8449 h 8774"/>
                <a:gd name="T12" fmla="*/ 164 w 164"/>
                <a:gd name="T13" fmla="*/ 8449 h 8774"/>
                <a:gd name="T14" fmla="*/ 164 w 164"/>
                <a:gd name="T15" fmla="*/ 8774 h 8774"/>
                <a:gd name="T16" fmla="*/ 164 w 164"/>
                <a:gd name="T17" fmla="*/ 0 h 8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4" h="8774">
                  <a:moveTo>
                    <a:pt x="164" y="0"/>
                  </a:moveTo>
                  <a:lnTo>
                    <a:pt x="0" y="0"/>
                  </a:lnTo>
                  <a:lnTo>
                    <a:pt x="164" y="0"/>
                  </a:lnTo>
                  <a:lnTo>
                    <a:pt x="164" y="325"/>
                  </a:lnTo>
                  <a:lnTo>
                    <a:pt x="0" y="325"/>
                  </a:lnTo>
                  <a:lnTo>
                    <a:pt x="0" y="8449"/>
                  </a:lnTo>
                  <a:lnTo>
                    <a:pt x="164" y="8449"/>
                  </a:lnTo>
                  <a:lnTo>
                    <a:pt x="164" y="8774"/>
                  </a:lnTo>
                  <a:lnTo>
                    <a:pt x="1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Rectangle 138"/>
            <p:cNvSpPr>
              <a:spLocks noChangeArrowheads="1"/>
            </p:cNvSpPr>
            <p:nvPr userDrawn="1"/>
          </p:nvSpPr>
          <p:spPr bwMode="auto">
            <a:xfrm>
              <a:off x="10580" y="-2767"/>
              <a:ext cx="164"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Rectangle 139"/>
            <p:cNvSpPr>
              <a:spLocks noChangeArrowheads="1"/>
            </p:cNvSpPr>
            <p:nvPr userDrawn="1"/>
          </p:nvSpPr>
          <p:spPr bwMode="auto">
            <a:xfrm>
              <a:off x="10580" y="-2767"/>
              <a:ext cx="164"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Rectangle 140"/>
            <p:cNvSpPr>
              <a:spLocks noChangeArrowheads="1"/>
            </p:cNvSpPr>
            <p:nvPr userDrawn="1"/>
          </p:nvSpPr>
          <p:spPr bwMode="auto">
            <a:xfrm>
              <a:off x="10580" y="5682"/>
              <a:ext cx="164"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Rectangle 141"/>
            <p:cNvSpPr>
              <a:spLocks noChangeArrowheads="1"/>
            </p:cNvSpPr>
            <p:nvPr userDrawn="1"/>
          </p:nvSpPr>
          <p:spPr bwMode="auto">
            <a:xfrm>
              <a:off x="10580" y="5682"/>
              <a:ext cx="164"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Rectangle 142"/>
            <p:cNvSpPr>
              <a:spLocks noChangeArrowheads="1"/>
            </p:cNvSpPr>
            <p:nvPr userDrawn="1"/>
          </p:nvSpPr>
          <p:spPr bwMode="auto">
            <a:xfrm>
              <a:off x="7996"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Rectangle 143"/>
            <p:cNvSpPr>
              <a:spLocks noChangeArrowheads="1"/>
            </p:cNvSpPr>
            <p:nvPr userDrawn="1"/>
          </p:nvSpPr>
          <p:spPr bwMode="auto">
            <a:xfrm>
              <a:off x="7996"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Rectangle 144"/>
            <p:cNvSpPr>
              <a:spLocks noChangeArrowheads="1"/>
            </p:cNvSpPr>
            <p:nvPr userDrawn="1"/>
          </p:nvSpPr>
          <p:spPr bwMode="auto">
            <a:xfrm>
              <a:off x="7996"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Rectangle 145"/>
            <p:cNvSpPr>
              <a:spLocks noChangeArrowheads="1"/>
            </p:cNvSpPr>
            <p:nvPr userDrawn="1"/>
          </p:nvSpPr>
          <p:spPr bwMode="auto">
            <a:xfrm>
              <a:off x="7996"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Rectangle 146"/>
            <p:cNvSpPr>
              <a:spLocks noChangeArrowheads="1"/>
            </p:cNvSpPr>
            <p:nvPr userDrawn="1"/>
          </p:nvSpPr>
          <p:spPr bwMode="auto">
            <a:xfrm>
              <a:off x="7996"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Rectangle 147"/>
            <p:cNvSpPr>
              <a:spLocks noChangeArrowheads="1"/>
            </p:cNvSpPr>
            <p:nvPr userDrawn="1"/>
          </p:nvSpPr>
          <p:spPr bwMode="auto">
            <a:xfrm>
              <a:off x="7996"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Rectangle 148"/>
            <p:cNvSpPr>
              <a:spLocks noChangeArrowheads="1"/>
            </p:cNvSpPr>
            <p:nvPr userDrawn="1"/>
          </p:nvSpPr>
          <p:spPr bwMode="auto">
            <a:xfrm>
              <a:off x="4129"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Rectangle 149"/>
            <p:cNvSpPr>
              <a:spLocks noChangeArrowheads="1"/>
            </p:cNvSpPr>
            <p:nvPr userDrawn="1"/>
          </p:nvSpPr>
          <p:spPr bwMode="auto">
            <a:xfrm>
              <a:off x="4129"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Rectangle 150"/>
            <p:cNvSpPr>
              <a:spLocks noChangeArrowheads="1"/>
            </p:cNvSpPr>
            <p:nvPr userDrawn="1"/>
          </p:nvSpPr>
          <p:spPr bwMode="auto">
            <a:xfrm>
              <a:off x="4129"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Rectangle 151"/>
            <p:cNvSpPr>
              <a:spLocks noChangeArrowheads="1"/>
            </p:cNvSpPr>
            <p:nvPr userDrawn="1"/>
          </p:nvSpPr>
          <p:spPr bwMode="auto">
            <a:xfrm>
              <a:off x="4129"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Rectangle 152"/>
            <p:cNvSpPr>
              <a:spLocks noChangeArrowheads="1"/>
            </p:cNvSpPr>
            <p:nvPr userDrawn="1"/>
          </p:nvSpPr>
          <p:spPr bwMode="auto">
            <a:xfrm>
              <a:off x="4129"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Rectangle 153"/>
            <p:cNvSpPr>
              <a:spLocks noChangeArrowheads="1"/>
            </p:cNvSpPr>
            <p:nvPr userDrawn="1"/>
          </p:nvSpPr>
          <p:spPr bwMode="auto">
            <a:xfrm>
              <a:off x="4129"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Rectangle 154"/>
            <p:cNvSpPr>
              <a:spLocks noChangeArrowheads="1"/>
            </p:cNvSpPr>
            <p:nvPr userDrawn="1"/>
          </p:nvSpPr>
          <p:spPr bwMode="auto">
            <a:xfrm>
              <a:off x="261"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Rectangle 155"/>
            <p:cNvSpPr>
              <a:spLocks noChangeArrowheads="1"/>
            </p:cNvSpPr>
            <p:nvPr userDrawn="1"/>
          </p:nvSpPr>
          <p:spPr bwMode="auto">
            <a:xfrm>
              <a:off x="261"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156"/>
            <p:cNvSpPr>
              <a:spLocks noChangeArrowheads="1"/>
            </p:cNvSpPr>
            <p:nvPr userDrawn="1"/>
          </p:nvSpPr>
          <p:spPr bwMode="auto">
            <a:xfrm>
              <a:off x="261"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Rectangle 157"/>
            <p:cNvSpPr>
              <a:spLocks noChangeArrowheads="1"/>
            </p:cNvSpPr>
            <p:nvPr userDrawn="1"/>
          </p:nvSpPr>
          <p:spPr bwMode="auto">
            <a:xfrm>
              <a:off x="261"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Rectangle 158"/>
            <p:cNvSpPr>
              <a:spLocks noChangeArrowheads="1"/>
            </p:cNvSpPr>
            <p:nvPr userDrawn="1"/>
          </p:nvSpPr>
          <p:spPr bwMode="auto">
            <a:xfrm>
              <a:off x="261"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Rectangle 159"/>
            <p:cNvSpPr>
              <a:spLocks noChangeArrowheads="1"/>
            </p:cNvSpPr>
            <p:nvPr userDrawn="1"/>
          </p:nvSpPr>
          <p:spPr bwMode="auto">
            <a:xfrm>
              <a:off x="261"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Rectangle 160"/>
            <p:cNvSpPr>
              <a:spLocks noChangeArrowheads="1"/>
            </p:cNvSpPr>
            <p:nvPr userDrawn="1"/>
          </p:nvSpPr>
          <p:spPr bwMode="auto">
            <a:xfrm>
              <a:off x="9286"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Rectangle 161"/>
            <p:cNvSpPr>
              <a:spLocks noChangeArrowheads="1"/>
            </p:cNvSpPr>
            <p:nvPr userDrawn="1"/>
          </p:nvSpPr>
          <p:spPr bwMode="auto">
            <a:xfrm>
              <a:off x="9286"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Rectangle 162"/>
            <p:cNvSpPr>
              <a:spLocks noChangeArrowheads="1"/>
            </p:cNvSpPr>
            <p:nvPr userDrawn="1"/>
          </p:nvSpPr>
          <p:spPr bwMode="auto">
            <a:xfrm>
              <a:off x="9286"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Rectangle 163"/>
            <p:cNvSpPr>
              <a:spLocks noChangeArrowheads="1"/>
            </p:cNvSpPr>
            <p:nvPr userDrawn="1"/>
          </p:nvSpPr>
          <p:spPr bwMode="auto">
            <a:xfrm>
              <a:off x="9286"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Rectangle 164"/>
            <p:cNvSpPr>
              <a:spLocks noChangeArrowheads="1"/>
            </p:cNvSpPr>
            <p:nvPr userDrawn="1"/>
          </p:nvSpPr>
          <p:spPr bwMode="auto">
            <a:xfrm>
              <a:off x="9286"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Rectangle 165"/>
            <p:cNvSpPr>
              <a:spLocks noChangeArrowheads="1"/>
            </p:cNvSpPr>
            <p:nvPr userDrawn="1"/>
          </p:nvSpPr>
          <p:spPr bwMode="auto">
            <a:xfrm>
              <a:off x="9286"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Rectangle 166"/>
            <p:cNvSpPr>
              <a:spLocks noChangeArrowheads="1"/>
            </p:cNvSpPr>
            <p:nvPr userDrawn="1"/>
          </p:nvSpPr>
          <p:spPr bwMode="auto">
            <a:xfrm>
              <a:off x="5417"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Rectangle 167"/>
            <p:cNvSpPr>
              <a:spLocks noChangeArrowheads="1"/>
            </p:cNvSpPr>
            <p:nvPr userDrawn="1"/>
          </p:nvSpPr>
          <p:spPr bwMode="auto">
            <a:xfrm>
              <a:off x="5417"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Rectangle 168"/>
            <p:cNvSpPr>
              <a:spLocks noChangeArrowheads="1"/>
            </p:cNvSpPr>
            <p:nvPr userDrawn="1"/>
          </p:nvSpPr>
          <p:spPr bwMode="auto">
            <a:xfrm>
              <a:off x="5417"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Rectangle 169"/>
            <p:cNvSpPr>
              <a:spLocks noChangeArrowheads="1"/>
            </p:cNvSpPr>
            <p:nvPr userDrawn="1"/>
          </p:nvSpPr>
          <p:spPr bwMode="auto">
            <a:xfrm>
              <a:off x="5417"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Rectangle 170"/>
            <p:cNvSpPr>
              <a:spLocks noChangeArrowheads="1"/>
            </p:cNvSpPr>
            <p:nvPr userDrawn="1"/>
          </p:nvSpPr>
          <p:spPr bwMode="auto">
            <a:xfrm>
              <a:off x="5417"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Rectangle 171"/>
            <p:cNvSpPr>
              <a:spLocks noChangeArrowheads="1"/>
            </p:cNvSpPr>
            <p:nvPr userDrawn="1"/>
          </p:nvSpPr>
          <p:spPr bwMode="auto">
            <a:xfrm>
              <a:off x="5417"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Rectangle 172"/>
            <p:cNvSpPr>
              <a:spLocks noChangeArrowheads="1"/>
            </p:cNvSpPr>
            <p:nvPr userDrawn="1"/>
          </p:nvSpPr>
          <p:spPr bwMode="auto">
            <a:xfrm>
              <a:off x="1549"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Rectangle 173"/>
            <p:cNvSpPr>
              <a:spLocks noChangeArrowheads="1"/>
            </p:cNvSpPr>
            <p:nvPr userDrawn="1"/>
          </p:nvSpPr>
          <p:spPr bwMode="auto">
            <a:xfrm>
              <a:off x="1549"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Rectangle 174"/>
            <p:cNvSpPr>
              <a:spLocks noChangeArrowheads="1"/>
            </p:cNvSpPr>
            <p:nvPr userDrawn="1"/>
          </p:nvSpPr>
          <p:spPr bwMode="auto">
            <a:xfrm>
              <a:off x="1549"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Rectangle 175"/>
            <p:cNvSpPr>
              <a:spLocks noChangeArrowheads="1"/>
            </p:cNvSpPr>
            <p:nvPr userDrawn="1"/>
          </p:nvSpPr>
          <p:spPr bwMode="auto">
            <a:xfrm>
              <a:off x="1549"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Rectangle 176"/>
            <p:cNvSpPr>
              <a:spLocks noChangeArrowheads="1"/>
            </p:cNvSpPr>
            <p:nvPr userDrawn="1"/>
          </p:nvSpPr>
          <p:spPr bwMode="auto">
            <a:xfrm>
              <a:off x="1549"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Rectangle 177"/>
            <p:cNvSpPr>
              <a:spLocks noChangeArrowheads="1"/>
            </p:cNvSpPr>
            <p:nvPr userDrawn="1"/>
          </p:nvSpPr>
          <p:spPr bwMode="auto">
            <a:xfrm>
              <a:off x="1549"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Rectangle 178"/>
            <p:cNvSpPr>
              <a:spLocks noChangeArrowheads="1"/>
            </p:cNvSpPr>
            <p:nvPr userDrawn="1"/>
          </p:nvSpPr>
          <p:spPr bwMode="auto">
            <a:xfrm>
              <a:off x="6708"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Rectangle 179"/>
            <p:cNvSpPr>
              <a:spLocks noChangeArrowheads="1"/>
            </p:cNvSpPr>
            <p:nvPr userDrawn="1"/>
          </p:nvSpPr>
          <p:spPr bwMode="auto">
            <a:xfrm>
              <a:off x="6708"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Rectangle 180"/>
            <p:cNvSpPr>
              <a:spLocks noChangeArrowheads="1"/>
            </p:cNvSpPr>
            <p:nvPr userDrawn="1"/>
          </p:nvSpPr>
          <p:spPr bwMode="auto">
            <a:xfrm>
              <a:off x="6708"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Rectangle 181"/>
            <p:cNvSpPr>
              <a:spLocks noChangeArrowheads="1"/>
            </p:cNvSpPr>
            <p:nvPr userDrawn="1"/>
          </p:nvSpPr>
          <p:spPr bwMode="auto">
            <a:xfrm>
              <a:off x="6708"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Rectangle 182"/>
            <p:cNvSpPr>
              <a:spLocks noChangeArrowheads="1"/>
            </p:cNvSpPr>
            <p:nvPr userDrawn="1"/>
          </p:nvSpPr>
          <p:spPr bwMode="auto">
            <a:xfrm>
              <a:off x="6708"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Rectangle 183"/>
            <p:cNvSpPr>
              <a:spLocks noChangeArrowheads="1"/>
            </p:cNvSpPr>
            <p:nvPr userDrawn="1"/>
          </p:nvSpPr>
          <p:spPr bwMode="auto">
            <a:xfrm>
              <a:off x="6708"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Rectangle 184"/>
            <p:cNvSpPr>
              <a:spLocks noChangeArrowheads="1"/>
            </p:cNvSpPr>
            <p:nvPr userDrawn="1"/>
          </p:nvSpPr>
          <p:spPr bwMode="auto">
            <a:xfrm>
              <a:off x="2839"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Rectangle 185"/>
            <p:cNvSpPr>
              <a:spLocks noChangeArrowheads="1"/>
            </p:cNvSpPr>
            <p:nvPr userDrawn="1"/>
          </p:nvSpPr>
          <p:spPr bwMode="auto">
            <a:xfrm>
              <a:off x="2839"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Rectangle 186"/>
            <p:cNvSpPr>
              <a:spLocks noChangeArrowheads="1"/>
            </p:cNvSpPr>
            <p:nvPr userDrawn="1"/>
          </p:nvSpPr>
          <p:spPr bwMode="auto">
            <a:xfrm>
              <a:off x="2839"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Rectangle 187"/>
            <p:cNvSpPr>
              <a:spLocks noChangeArrowheads="1"/>
            </p:cNvSpPr>
            <p:nvPr userDrawn="1"/>
          </p:nvSpPr>
          <p:spPr bwMode="auto">
            <a:xfrm>
              <a:off x="2839"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Rectangle 188"/>
            <p:cNvSpPr>
              <a:spLocks noChangeArrowheads="1"/>
            </p:cNvSpPr>
            <p:nvPr userDrawn="1"/>
          </p:nvSpPr>
          <p:spPr bwMode="auto">
            <a:xfrm>
              <a:off x="2839"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Rectangle 189"/>
            <p:cNvSpPr>
              <a:spLocks noChangeArrowheads="1"/>
            </p:cNvSpPr>
            <p:nvPr userDrawn="1"/>
          </p:nvSpPr>
          <p:spPr bwMode="auto">
            <a:xfrm>
              <a:off x="2839"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Rectangle 190"/>
            <p:cNvSpPr>
              <a:spLocks noChangeArrowheads="1"/>
            </p:cNvSpPr>
            <p:nvPr userDrawn="1"/>
          </p:nvSpPr>
          <p:spPr bwMode="auto">
            <a:xfrm>
              <a:off x="-1029" y="-2442"/>
              <a:ext cx="81"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Rectangle 191"/>
            <p:cNvSpPr>
              <a:spLocks noChangeArrowheads="1"/>
            </p:cNvSpPr>
            <p:nvPr userDrawn="1"/>
          </p:nvSpPr>
          <p:spPr bwMode="auto">
            <a:xfrm>
              <a:off x="-1029" y="-2442"/>
              <a:ext cx="81"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Rectangle 192"/>
            <p:cNvSpPr>
              <a:spLocks noChangeArrowheads="1"/>
            </p:cNvSpPr>
            <p:nvPr userDrawn="1"/>
          </p:nvSpPr>
          <p:spPr bwMode="auto">
            <a:xfrm>
              <a:off x="-1029" y="-2767"/>
              <a:ext cx="81"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Rectangle 193"/>
            <p:cNvSpPr>
              <a:spLocks noChangeArrowheads="1"/>
            </p:cNvSpPr>
            <p:nvPr userDrawn="1"/>
          </p:nvSpPr>
          <p:spPr bwMode="auto">
            <a:xfrm>
              <a:off x="-1029" y="-2767"/>
              <a:ext cx="81"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Rectangle 194"/>
            <p:cNvSpPr>
              <a:spLocks noChangeArrowheads="1"/>
            </p:cNvSpPr>
            <p:nvPr userDrawn="1"/>
          </p:nvSpPr>
          <p:spPr bwMode="auto">
            <a:xfrm>
              <a:off x="-1029" y="5682"/>
              <a:ext cx="81"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Rectangle 195"/>
            <p:cNvSpPr>
              <a:spLocks noChangeArrowheads="1"/>
            </p:cNvSpPr>
            <p:nvPr userDrawn="1"/>
          </p:nvSpPr>
          <p:spPr bwMode="auto">
            <a:xfrm>
              <a:off x="-1029" y="5682"/>
              <a:ext cx="81"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Rectangle 196"/>
            <p:cNvSpPr>
              <a:spLocks noChangeArrowheads="1"/>
            </p:cNvSpPr>
            <p:nvPr userDrawn="1"/>
          </p:nvSpPr>
          <p:spPr bwMode="auto">
            <a:xfrm>
              <a:off x="-2318"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Rectangle 197"/>
            <p:cNvSpPr>
              <a:spLocks noChangeArrowheads="1"/>
            </p:cNvSpPr>
            <p:nvPr userDrawn="1"/>
          </p:nvSpPr>
          <p:spPr bwMode="auto">
            <a:xfrm>
              <a:off x="-2318"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Rectangle 198"/>
            <p:cNvSpPr>
              <a:spLocks noChangeArrowheads="1"/>
            </p:cNvSpPr>
            <p:nvPr userDrawn="1"/>
          </p:nvSpPr>
          <p:spPr bwMode="auto">
            <a:xfrm>
              <a:off x="-2318"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Rectangle 199"/>
            <p:cNvSpPr>
              <a:spLocks noChangeArrowheads="1"/>
            </p:cNvSpPr>
            <p:nvPr userDrawn="1"/>
          </p:nvSpPr>
          <p:spPr bwMode="auto">
            <a:xfrm>
              <a:off x="-2318"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Rectangle 200"/>
            <p:cNvSpPr>
              <a:spLocks noChangeArrowheads="1"/>
            </p:cNvSpPr>
            <p:nvPr userDrawn="1"/>
          </p:nvSpPr>
          <p:spPr bwMode="auto">
            <a:xfrm>
              <a:off x="-2318"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Rectangle 201"/>
            <p:cNvSpPr>
              <a:spLocks noChangeArrowheads="1"/>
            </p:cNvSpPr>
            <p:nvPr userDrawn="1"/>
          </p:nvSpPr>
          <p:spPr bwMode="auto">
            <a:xfrm>
              <a:off x="-2318"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Rectangle 202"/>
            <p:cNvSpPr>
              <a:spLocks noChangeArrowheads="1"/>
            </p:cNvSpPr>
            <p:nvPr userDrawn="1"/>
          </p:nvSpPr>
          <p:spPr bwMode="auto">
            <a:xfrm>
              <a:off x="-3608" y="-2442"/>
              <a:ext cx="82" cy="8124"/>
            </a:xfrm>
            <a:prstGeom prst="rect">
              <a:avLst/>
            </a:prstGeom>
            <a:solidFill>
              <a:srgbClr val="B8B8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Rectangle 203"/>
            <p:cNvSpPr>
              <a:spLocks noChangeArrowheads="1"/>
            </p:cNvSpPr>
            <p:nvPr userDrawn="1"/>
          </p:nvSpPr>
          <p:spPr bwMode="auto">
            <a:xfrm>
              <a:off x="-3608" y="-2442"/>
              <a:ext cx="82" cy="8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Rectangle 204"/>
            <p:cNvSpPr>
              <a:spLocks noChangeArrowheads="1"/>
            </p:cNvSpPr>
            <p:nvPr userDrawn="1"/>
          </p:nvSpPr>
          <p:spPr bwMode="auto">
            <a:xfrm>
              <a:off x="-3608" y="-2767"/>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Rectangle 205"/>
            <p:cNvSpPr>
              <a:spLocks noChangeArrowheads="1"/>
            </p:cNvSpPr>
            <p:nvPr userDrawn="1"/>
          </p:nvSpPr>
          <p:spPr bwMode="auto">
            <a:xfrm>
              <a:off x="-3608" y="-2767"/>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Rectangle 206"/>
            <p:cNvSpPr>
              <a:spLocks noChangeArrowheads="1"/>
            </p:cNvSpPr>
            <p:nvPr userDrawn="1"/>
          </p:nvSpPr>
          <p:spPr bwMode="auto">
            <a:xfrm>
              <a:off x="-3608" y="5682"/>
              <a:ext cx="82" cy="325"/>
            </a:xfrm>
            <a:prstGeom prst="rect">
              <a:avLst/>
            </a:prstGeom>
            <a:solidFill>
              <a:srgbClr val="8D8D8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Rectangle 207"/>
            <p:cNvSpPr>
              <a:spLocks noChangeArrowheads="1"/>
            </p:cNvSpPr>
            <p:nvPr userDrawn="1"/>
          </p:nvSpPr>
          <p:spPr bwMode="auto">
            <a:xfrm>
              <a:off x="-3608" y="5682"/>
              <a:ext cx="82" cy="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208"/>
            <p:cNvSpPr>
              <a:spLocks/>
            </p:cNvSpPr>
            <p:nvPr userDrawn="1"/>
          </p:nvSpPr>
          <p:spPr bwMode="auto">
            <a:xfrm>
              <a:off x="-4984" y="-2446"/>
              <a:ext cx="15728" cy="8"/>
            </a:xfrm>
            <a:custGeom>
              <a:avLst/>
              <a:gdLst>
                <a:gd name="T0" fmla="*/ 0 w 15728"/>
                <a:gd name="T1" fmla="*/ 8 h 8"/>
                <a:gd name="T2" fmla="*/ 15728 w 15728"/>
                <a:gd name="T3" fmla="*/ 0 h 8"/>
                <a:gd name="T4" fmla="*/ 0 w 15728"/>
                <a:gd name="T5" fmla="*/ 8 h 8"/>
              </a:gdLst>
              <a:ahLst/>
              <a:cxnLst>
                <a:cxn ang="0">
                  <a:pos x="T0" y="T1"/>
                </a:cxn>
                <a:cxn ang="0">
                  <a:pos x="T2" y="T3"/>
                </a:cxn>
                <a:cxn ang="0">
                  <a:pos x="T4" y="T5"/>
                </a:cxn>
              </a:cxnLst>
              <a:rect l="0" t="0" r="r" b="b"/>
              <a:pathLst>
                <a:path w="15728" h="8">
                  <a:moveTo>
                    <a:pt x="0" y="8"/>
                  </a:moveTo>
                  <a:lnTo>
                    <a:pt x="15728" y="0"/>
                  </a:lnTo>
                  <a:lnTo>
                    <a:pt x="0" y="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Line 209"/>
            <p:cNvSpPr>
              <a:spLocks noChangeShapeType="1"/>
            </p:cNvSpPr>
            <p:nvPr userDrawn="1"/>
          </p:nvSpPr>
          <p:spPr bwMode="auto">
            <a:xfrm flipV="1">
              <a:off x="-4984" y="-2446"/>
              <a:ext cx="15728" cy="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210"/>
            <p:cNvSpPr>
              <a:spLocks/>
            </p:cNvSpPr>
            <p:nvPr userDrawn="1"/>
          </p:nvSpPr>
          <p:spPr bwMode="auto">
            <a:xfrm>
              <a:off x="-4984" y="-2450"/>
              <a:ext cx="15728" cy="16"/>
            </a:xfrm>
            <a:custGeom>
              <a:avLst/>
              <a:gdLst>
                <a:gd name="T0" fmla="*/ 0 w 15728"/>
                <a:gd name="T1" fmla="*/ 16 h 16"/>
                <a:gd name="T2" fmla="*/ 15728 w 15728"/>
                <a:gd name="T3" fmla="*/ 8 h 16"/>
                <a:gd name="T4" fmla="*/ 15728 w 15728"/>
                <a:gd name="T5" fmla="*/ 0 h 16"/>
                <a:gd name="T6" fmla="*/ 0 w 15728"/>
                <a:gd name="T7" fmla="*/ 8 h 16"/>
                <a:gd name="T8" fmla="*/ 0 w 15728"/>
                <a:gd name="T9" fmla="*/ 16 h 16"/>
              </a:gdLst>
              <a:ahLst/>
              <a:cxnLst>
                <a:cxn ang="0">
                  <a:pos x="T0" y="T1"/>
                </a:cxn>
                <a:cxn ang="0">
                  <a:pos x="T2" y="T3"/>
                </a:cxn>
                <a:cxn ang="0">
                  <a:pos x="T4" y="T5"/>
                </a:cxn>
                <a:cxn ang="0">
                  <a:pos x="T6" y="T7"/>
                </a:cxn>
                <a:cxn ang="0">
                  <a:pos x="T8" y="T9"/>
                </a:cxn>
              </a:cxnLst>
              <a:rect l="0" t="0" r="r" b="b"/>
              <a:pathLst>
                <a:path w="15728" h="16">
                  <a:moveTo>
                    <a:pt x="0" y="16"/>
                  </a:moveTo>
                  <a:lnTo>
                    <a:pt x="15728" y="8"/>
                  </a:lnTo>
                  <a:lnTo>
                    <a:pt x="15728" y="0"/>
                  </a:lnTo>
                  <a:lnTo>
                    <a:pt x="0" y="8"/>
                  </a:lnTo>
                  <a:lnTo>
                    <a:pt x="0" y="1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211"/>
            <p:cNvSpPr>
              <a:spLocks/>
            </p:cNvSpPr>
            <p:nvPr userDrawn="1"/>
          </p:nvSpPr>
          <p:spPr bwMode="auto">
            <a:xfrm>
              <a:off x="-4984" y="-2450"/>
              <a:ext cx="15728" cy="16"/>
            </a:xfrm>
            <a:custGeom>
              <a:avLst/>
              <a:gdLst>
                <a:gd name="T0" fmla="*/ 0 w 15728"/>
                <a:gd name="T1" fmla="*/ 16 h 16"/>
                <a:gd name="T2" fmla="*/ 15728 w 15728"/>
                <a:gd name="T3" fmla="*/ 8 h 16"/>
                <a:gd name="T4" fmla="*/ 15728 w 15728"/>
                <a:gd name="T5" fmla="*/ 0 h 16"/>
                <a:gd name="T6" fmla="*/ 0 w 15728"/>
                <a:gd name="T7" fmla="*/ 8 h 16"/>
              </a:gdLst>
              <a:ahLst/>
              <a:cxnLst>
                <a:cxn ang="0">
                  <a:pos x="T0" y="T1"/>
                </a:cxn>
                <a:cxn ang="0">
                  <a:pos x="T2" y="T3"/>
                </a:cxn>
                <a:cxn ang="0">
                  <a:pos x="T4" y="T5"/>
                </a:cxn>
                <a:cxn ang="0">
                  <a:pos x="T6" y="T7"/>
                </a:cxn>
              </a:cxnLst>
              <a:rect l="0" t="0" r="r" b="b"/>
              <a:pathLst>
                <a:path w="15728" h="16">
                  <a:moveTo>
                    <a:pt x="0" y="16"/>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212"/>
            <p:cNvSpPr>
              <a:spLocks/>
            </p:cNvSpPr>
            <p:nvPr userDrawn="1"/>
          </p:nvSpPr>
          <p:spPr bwMode="auto">
            <a:xfrm>
              <a:off x="-4984" y="-1431"/>
              <a:ext cx="15728" cy="9"/>
            </a:xfrm>
            <a:custGeom>
              <a:avLst/>
              <a:gdLst>
                <a:gd name="T0" fmla="*/ 0 w 15728"/>
                <a:gd name="T1" fmla="*/ 9 h 9"/>
                <a:gd name="T2" fmla="*/ 15728 w 15728"/>
                <a:gd name="T3" fmla="*/ 0 h 9"/>
                <a:gd name="T4" fmla="*/ 0 w 15728"/>
                <a:gd name="T5" fmla="*/ 9 h 9"/>
              </a:gdLst>
              <a:ahLst/>
              <a:cxnLst>
                <a:cxn ang="0">
                  <a:pos x="T0" y="T1"/>
                </a:cxn>
                <a:cxn ang="0">
                  <a:pos x="T2" y="T3"/>
                </a:cxn>
                <a:cxn ang="0">
                  <a:pos x="T4" y="T5"/>
                </a:cxn>
              </a:cxnLst>
              <a:rect l="0" t="0" r="r" b="b"/>
              <a:pathLst>
                <a:path w="15728" h="9">
                  <a:moveTo>
                    <a:pt x="0" y="9"/>
                  </a:moveTo>
                  <a:lnTo>
                    <a:pt x="15728" y="0"/>
                  </a:lnTo>
                  <a:lnTo>
                    <a:pt x="0" y="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Line 213"/>
            <p:cNvSpPr>
              <a:spLocks noChangeShapeType="1"/>
            </p:cNvSpPr>
            <p:nvPr userDrawn="1"/>
          </p:nvSpPr>
          <p:spPr bwMode="auto">
            <a:xfrm flipV="1">
              <a:off x="-4984" y="-1431"/>
              <a:ext cx="15728" cy="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214"/>
            <p:cNvSpPr>
              <a:spLocks/>
            </p:cNvSpPr>
            <p:nvPr userDrawn="1"/>
          </p:nvSpPr>
          <p:spPr bwMode="auto">
            <a:xfrm>
              <a:off x="-4984" y="-1435"/>
              <a:ext cx="15728" cy="17"/>
            </a:xfrm>
            <a:custGeom>
              <a:avLst/>
              <a:gdLst>
                <a:gd name="T0" fmla="*/ 0 w 15728"/>
                <a:gd name="T1" fmla="*/ 17 h 17"/>
                <a:gd name="T2" fmla="*/ 15728 w 15728"/>
                <a:gd name="T3" fmla="*/ 8 h 17"/>
                <a:gd name="T4" fmla="*/ 15728 w 15728"/>
                <a:gd name="T5" fmla="*/ 0 h 17"/>
                <a:gd name="T6" fmla="*/ 0 w 15728"/>
                <a:gd name="T7" fmla="*/ 8 h 17"/>
                <a:gd name="T8" fmla="*/ 0 w 15728"/>
                <a:gd name="T9" fmla="*/ 17 h 17"/>
              </a:gdLst>
              <a:ahLst/>
              <a:cxnLst>
                <a:cxn ang="0">
                  <a:pos x="T0" y="T1"/>
                </a:cxn>
                <a:cxn ang="0">
                  <a:pos x="T2" y="T3"/>
                </a:cxn>
                <a:cxn ang="0">
                  <a:pos x="T4" y="T5"/>
                </a:cxn>
                <a:cxn ang="0">
                  <a:pos x="T6" y="T7"/>
                </a:cxn>
                <a:cxn ang="0">
                  <a:pos x="T8" y="T9"/>
                </a:cxn>
              </a:cxnLst>
              <a:rect l="0" t="0" r="r" b="b"/>
              <a:pathLst>
                <a:path w="15728" h="17">
                  <a:moveTo>
                    <a:pt x="0" y="17"/>
                  </a:moveTo>
                  <a:lnTo>
                    <a:pt x="15728" y="8"/>
                  </a:lnTo>
                  <a:lnTo>
                    <a:pt x="15728" y="0"/>
                  </a:lnTo>
                  <a:lnTo>
                    <a:pt x="0" y="8"/>
                  </a:lnTo>
                  <a:lnTo>
                    <a:pt x="0" y="17"/>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215"/>
            <p:cNvSpPr>
              <a:spLocks/>
            </p:cNvSpPr>
            <p:nvPr userDrawn="1"/>
          </p:nvSpPr>
          <p:spPr bwMode="auto">
            <a:xfrm>
              <a:off x="-4984" y="-1435"/>
              <a:ext cx="15728" cy="17"/>
            </a:xfrm>
            <a:custGeom>
              <a:avLst/>
              <a:gdLst>
                <a:gd name="T0" fmla="*/ 0 w 15728"/>
                <a:gd name="T1" fmla="*/ 17 h 17"/>
                <a:gd name="T2" fmla="*/ 15728 w 15728"/>
                <a:gd name="T3" fmla="*/ 8 h 17"/>
                <a:gd name="T4" fmla="*/ 15728 w 15728"/>
                <a:gd name="T5" fmla="*/ 0 h 17"/>
                <a:gd name="T6" fmla="*/ 0 w 15728"/>
                <a:gd name="T7" fmla="*/ 8 h 17"/>
              </a:gdLst>
              <a:ahLst/>
              <a:cxnLst>
                <a:cxn ang="0">
                  <a:pos x="T0" y="T1"/>
                </a:cxn>
                <a:cxn ang="0">
                  <a:pos x="T2" y="T3"/>
                </a:cxn>
                <a:cxn ang="0">
                  <a:pos x="T4" y="T5"/>
                </a:cxn>
                <a:cxn ang="0">
                  <a:pos x="T6" y="T7"/>
                </a:cxn>
              </a:cxnLst>
              <a:rect l="0" t="0" r="r" b="b"/>
              <a:pathLst>
                <a:path w="15728" h="17">
                  <a:moveTo>
                    <a:pt x="0" y="17"/>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216"/>
            <p:cNvSpPr>
              <a:spLocks/>
            </p:cNvSpPr>
            <p:nvPr userDrawn="1"/>
          </p:nvSpPr>
          <p:spPr bwMode="auto">
            <a:xfrm>
              <a:off x="-4984" y="-415"/>
              <a:ext cx="15728" cy="8"/>
            </a:xfrm>
            <a:custGeom>
              <a:avLst/>
              <a:gdLst>
                <a:gd name="T0" fmla="*/ 0 w 15728"/>
                <a:gd name="T1" fmla="*/ 8 h 8"/>
                <a:gd name="T2" fmla="*/ 15728 w 15728"/>
                <a:gd name="T3" fmla="*/ 0 h 8"/>
                <a:gd name="T4" fmla="*/ 0 w 15728"/>
                <a:gd name="T5" fmla="*/ 8 h 8"/>
              </a:gdLst>
              <a:ahLst/>
              <a:cxnLst>
                <a:cxn ang="0">
                  <a:pos x="T0" y="T1"/>
                </a:cxn>
                <a:cxn ang="0">
                  <a:pos x="T2" y="T3"/>
                </a:cxn>
                <a:cxn ang="0">
                  <a:pos x="T4" y="T5"/>
                </a:cxn>
              </a:cxnLst>
              <a:rect l="0" t="0" r="r" b="b"/>
              <a:pathLst>
                <a:path w="15728" h="8">
                  <a:moveTo>
                    <a:pt x="0" y="8"/>
                  </a:moveTo>
                  <a:lnTo>
                    <a:pt x="15728" y="0"/>
                  </a:lnTo>
                  <a:lnTo>
                    <a:pt x="0" y="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Line 217"/>
            <p:cNvSpPr>
              <a:spLocks noChangeShapeType="1"/>
            </p:cNvSpPr>
            <p:nvPr userDrawn="1"/>
          </p:nvSpPr>
          <p:spPr bwMode="auto">
            <a:xfrm flipV="1">
              <a:off x="-4984" y="-415"/>
              <a:ext cx="15728" cy="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218"/>
            <p:cNvSpPr>
              <a:spLocks/>
            </p:cNvSpPr>
            <p:nvPr userDrawn="1"/>
          </p:nvSpPr>
          <p:spPr bwMode="auto">
            <a:xfrm>
              <a:off x="-4984" y="-419"/>
              <a:ext cx="15728" cy="16"/>
            </a:xfrm>
            <a:custGeom>
              <a:avLst/>
              <a:gdLst>
                <a:gd name="T0" fmla="*/ 0 w 15728"/>
                <a:gd name="T1" fmla="*/ 16 h 16"/>
                <a:gd name="T2" fmla="*/ 15728 w 15728"/>
                <a:gd name="T3" fmla="*/ 8 h 16"/>
                <a:gd name="T4" fmla="*/ 15728 w 15728"/>
                <a:gd name="T5" fmla="*/ 0 h 16"/>
                <a:gd name="T6" fmla="*/ 0 w 15728"/>
                <a:gd name="T7" fmla="*/ 8 h 16"/>
                <a:gd name="T8" fmla="*/ 0 w 15728"/>
                <a:gd name="T9" fmla="*/ 16 h 16"/>
              </a:gdLst>
              <a:ahLst/>
              <a:cxnLst>
                <a:cxn ang="0">
                  <a:pos x="T0" y="T1"/>
                </a:cxn>
                <a:cxn ang="0">
                  <a:pos x="T2" y="T3"/>
                </a:cxn>
                <a:cxn ang="0">
                  <a:pos x="T4" y="T5"/>
                </a:cxn>
                <a:cxn ang="0">
                  <a:pos x="T6" y="T7"/>
                </a:cxn>
                <a:cxn ang="0">
                  <a:pos x="T8" y="T9"/>
                </a:cxn>
              </a:cxnLst>
              <a:rect l="0" t="0" r="r" b="b"/>
              <a:pathLst>
                <a:path w="15728" h="16">
                  <a:moveTo>
                    <a:pt x="0" y="16"/>
                  </a:moveTo>
                  <a:lnTo>
                    <a:pt x="15728" y="8"/>
                  </a:lnTo>
                  <a:lnTo>
                    <a:pt x="15728" y="0"/>
                  </a:lnTo>
                  <a:lnTo>
                    <a:pt x="0" y="8"/>
                  </a:lnTo>
                  <a:lnTo>
                    <a:pt x="0" y="1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219"/>
            <p:cNvSpPr>
              <a:spLocks/>
            </p:cNvSpPr>
            <p:nvPr userDrawn="1"/>
          </p:nvSpPr>
          <p:spPr bwMode="auto">
            <a:xfrm>
              <a:off x="-4984" y="-419"/>
              <a:ext cx="15728" cy="16"/>
            </a:xfrm>
            <a:custGeom>
              <a:avLst/>
              <a:gdLst>
                <a:gd name="T0" fmla="*/ 0 w 15728"/>
                <a:gd name="T1" fmla="*/ 16 h 16"/>
                <a:gd name="T2" fmla="*/ 15728 w 15728"/>
                <a:gd name="T3" fmla="*/ 8 h 16"/>
                <a:gd name="T4" fmla="*/ 15728 w 15728"/>
                <a:gd name="T5" fmla="*/ 0 h 16"/>
                <a:gd name="T6" fmla="*/ 0 w 15728"/>
                <a:gd name="T7" fmla="*/ 8 h 16"/>
              </a:gdLst>
              <a:ahLst/>
              <a:cxnLst>
                <a:cxn ang="0">
                  <a:pos x="T0" y="T1"/>
                </a:cxn>
                <a:cxn ang="0">
                  <a:pos x="T2" y="T3"/>
                </a:cxn>
                <a:cxn ang="0">
                  <a:pos x="T4" y="T5"/>
                </a:cxn>
                <a:cxn ang="0">
                  <a:pos x="T6" y="T7"/>
                </a:cxn>
              </a:cxnLst>
              <a:rect l="0" t="0" r="r" b="b"/>
              <a:pathLst>
                <a:path w="15728" h="16">
                  <a:moveTo>
                    <a:pt x="0" y="16"/>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220"/>
            <p:cNvSpPr>
              <a:spLocks/>
            </p:cNvSpPr>
            <p:nvPr userDrawn="1"/>
          </p:nvSpPr>
          <p:spPr bwMode="auto">
            <a:xfrm>
              <a:off x="-4984" y="600"/>
              <a:ext cx="15728" cy="9"/>
            </a:xfrm>
            <a:custGeom>
              <a:avLst/>
              <a:gdLst>
                <a:gd name="T0" fmla="*/ 0 w 15728"/>
                <a:gd name="T1" fmla="*/ 9 h 9"/>
                <a:gd name="T2" fmla="*/ 15728 w 15728"/>
                <a:gd name="T3" fmla="*/ 0 h 9"/>
                <a:gd name="T4" fmla="*/ 0 w 15728"/>
                <a:gd name="T5" fmla="*/ 9 h 9"/>
              </a:gdLst>
              <a:ahLst/>
              <a:cxnLst>
                <a:cxn ang="0">
                  <a:pos x="T0" y="T1"/>
                </a:cxn>
                <a:cxn ang="0">
                  <a:pos x="T2" y="T3"/>
                </a:cxn>
                <a:cxn ang="0">
                  <a:pos x="T4" y="T5"/>
                </a:cxn>
              </a:cxnLst>
              <a:rect l="0" t="0" r="r" b="b"/>
              <a:pathLst>
                <a:path w="15728" h="9">
                  <a:moveTo>
                    <a:pt x="0" y="9"/>
                  </a:moveTo>
                  <a:lnTo>
                    <a:pt x="15728" y="0"/>
                  </a:lnTo>
                  <a:lnTo>
                    <a:pt x="0" y="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Line 221"/>
            <p:cNvSpPr>
              <a:spLocks noChangeShapeType="1"/>
            </p:cNvSpPr>
            <p:nvPr userDrawn="1"/>
          </p:nvSpPr>
          <p:spPr bwMode="auto">
            <a:xfrm flipV="1">
              <a:off x="-4984" y="600"/>
              <a:ext cx="15728" cy="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222"/>
            <p:cNvSpPr>
              <a:spLocks/>
            </p:cNvSpPr>
            <p:nvPr userDrawn="1"/>
          </p:nvSpPr>
          <p:spPr bwMode="auto">
            <a:xfrm>
              <a:off x="-4984" y="596"/>
              <a:ext cx="15728" cy="17"/>
            </a:xfrm>
            <a:custGeom>
              <a:avLst/>
              <a:gdLst>
                <a:gd name="T0" fmla="*/ 0 w 15728"/>
                <a:gd name="T1" fmla="*/ 17 h 17"/>
                <a:gd name="T2" fmla="*/ 15728 w 15728"/>
                <a:gd name="T3" fmla="*/ 9 h 17"/>
                <a:gd name="T4" fmla="*/ 15728 w 15728"/>
                <a:gd name="T5" fmla="*/ 0 h 17"/>
                <a:gd name="T6" fmla="*/ 0 w 15728"/>
                <a:gd name="T7" fmla="*/ 9 h 17"/>
                <a:gd name="T8" fmla="*/ 0 w 15728"/>
                <a:gd name="T9" fmla="*/ 17 h 17"/>
              </a:gdLst>
              <a:ahLst/>
              <a:cxnLst>
                <a:cxn ang="0">
                  <a:pos x="T0" y="T1"/>
                </a:cxn>
                <a:cxn ang="0">
                  <a:pos x="T2" y="T3"/>
                </a:cxn>
                <a:cxn ang="0">
                  <a:pos x="T4" y="T5"/>
                </a:cxn>
                <a:cxn ang="0">
                  <a:pos x="T6" y="T7"/>
                </a:cxn>
                <a:cxn ang="0">
                  <a:pos x="T8" y="T9"/>
                </a:cxn>
              </a:cxnLst>
              <a:rect l="0" t="0" r="r" b="b"/>
              <a:pathLst>
                <a:path w="15728" h="17">
                  <a:moveTo>
                    <a:pt x="0" y="17"/>
                  </a:moveTo>
                  <a:lnTo>
                    <a:pt x="15728" y="9"/>
                  </a:lnTo>
                  <a:lnTo>
                    <a:pt x="15728" y="0"/>
                  </a:lnTo>
                  <a:lnTo>
                    <a:pt x="0" y="9"/>
                  </a:lnTo>
                  <a:lnTo>
                    <a:pt x="0" y="17"/>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223"/>
            <p:cNvSpPr>
              <a:spLocks/>
            </p:cNvSpPr>
            <p:nvPr userDrawn="1"/>
          </p:nvSpPr>
          <p:spPr bwMode="auto">
            <a:xfrm>
              <a:off x="-4984" y="596"/>
              <a:ext cx="15728" cy="17"/>
            </a:xfrm>
            <a:custGeom>
              <a:avLst/>
              <a:gdLst>
                <a:gd name="T0" fmla="*/ 0 w 15728"/>
                <a:gd name="T1" fmla="*/ 17 h 17"/>
                <a:gd name="T2" fmla="*/ 15728 w 15728"/>
                <a:gd name="T3" fmla="*/ 9 h 17"/>
                <a:gd name="T4" fmla="*/ 15728 w 15728"/>
                <a:gd name="T5" fmla="*/ 0 h 17"/>
                <a:gd name="T6" fmla="*/ 0 w 15728"/>
                <a:gd name="T7" fmla="*/ 9 h 17"/>
              </a:gdLst>
              <a:ahLst/>
              <a:cxnLst>
                <a:cxn ang="0">
                  <a:pos x="T0" y="T1"/>
                </a:cxn>
                <a:cxn ang="0">
                  <a:pos x="T2" y="T3"/>
                </a:cxn>
                <a:cxn ang="0">
                  <a:pos x="T4" y="T5"/>
                </a:cxn>
                <a:cxn ang="0">
                  <a:pos x="T6" y="T7"/>
                </a:cxn>
              </a:cxnLst>
              <a:rect l="0" t="0" r="r" b="b"/>
              <a:pathLst>
                <a:path w="15728" h="17">
                  <a:moveTo>
                    <a:pt x="0" y="17"/>
                  </a:moveTo>
                  <a:lnTo>
                    <a:pt x="15728" y="9"/>
                  </a:lnTo>
                  <a:lnTo>
                    <a:pt x="15728" y="0"/>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224"/>
            <p:cNvSpPr>
              <a:spLocks/>
            </p:cNvSpPr>
            <p:nvPr userDrawn="1"/>
          </p:nvSpPr>
          <p:spPr bwMode="auto">
            <a:xfrm>
              <a:off x="-4984" y="1616"/>
              <a:ext cx="15728" cy="8"/>
            </a:xfrm>
            <a:custGeom>
              <a:avLst/>
              <a:gdLst>
                <a:gd name="T0" fmla="*/ 0 w 15728"/>
                <a:gd name="T1" fmla="*/ 8 h 8"/>
                <a:gd name="T2" fmla="*/ 15728 w 15728"/>
                <a:gd name="T3" fmla="*/ 0 h 8"/>
                <a:gd name="T4" fmla="*/ 0 w 15728"/>
                <a:gd name="T5" fmla="*/ 8 h 8"/>
              </a:gdLst>
              <a:ahLst/>
              <a:cxnLst>
                <a:cxn ang="0">
                  <a:pos x="T0" y="T1"/>
                </a:cxn>
                <a:cxn ang="0">
                  <a:pos x="T2" y="T3"/>
                </a:cxn>
                <a:cxn ang="0">
                  <a:pos x="T4" y="T5"/>
                </a:cxn>
              </a:cxnLst>
              <a:rect l="0" t="0" r="r" b="b"/>
              <a:pathLst>
                <a:path w="15728" h="8">
                  <a:moveTo>
                    <a:pt x="0" y="8"/>
                  </a:moveTo>
                  <a:lnTo>
                    <a:pt x="15728" y="0"/>
                  </a:lnTo>
                  <a:lnTo>
                    <a:pt x="0" y="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Line 225"/>
            <p:cNvSpPr>
              <a:spLocks noChangeShapeType="1"/>
            </p:cNvSpPr>
            <p:nvPr userDrawn="1"/>
          </p:nvSpPr>
          <p:spPr bwMode="auto">
            <a:xfrm flipV="1">
              <a:off x="-4984" y="1616"/>
              <a:ext cx="15728" cy="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226"/>
            <p:cNvSpPr>
              <a:spLocks/>
            </p:cNvSpPr>
            <p:nvPr userDrawn="1"/>
          </p:nvSpPr>
          <p:spPr bwMode="auto">
            <a:xfrm>
              <a:off x="-4984" y="1612"/>
              <a:ext cx="15728" cy="16"/>
            </a:xfrm>
            <a:custGeom>
              <a:avLst/>
              <a:gdLst>
                <a:gd name="T0" fmla="*/ 0 w 15728"/>
                <a:gd name="T1" fmla="*/ 16 h 16"/>
                <a:gd name="T2" fmla="*/ 15728 w 15728"/>
                <a:gd name="T3" fmla="*/ 8 h 16"/>
                <a:gd name="T4" fmla="*/ 15728 w 15728"/>
                <a:gd name="T5" fmla="*/ 0 h 16"/>
                <a:gd name="T6" fmla="*/ 0 w 15728"/>
                <a:gd name="T7" fmla="*/ 8 h 16"/>
                <a:gd name="T8" fmla="*/ 0 w 15728"/>
                <a:gd name="T9" fmla="*/ 16 h 16"/>
              </a:gdLst>
              <a:ahLst/>
              <a:cxnLst>
                <a:cxn ang="0">
                  <a:pos x="T0" y="T1"/>
                </a:cxn>
                <a:cxn ang="0">
                  <a:pos x="T2" y="T3"/>
                </a:cxn>
                <a:cxn ang="0">
                  <a:pos x="T4" y="T5"/>
                </a:cxn>
                <a:cxn ang="0">
                  <a:pos x="T6" y="T7"/>
                </a:cxn>
                <a:cxn ang="0">
                  <a:pos x="T8" y="T9"/>
                </a:cxn>
              </a:cxnLst>
              <a:rect l="0" t="0" r="r" b="b"/>
              <a:pathLst>
                <a:path w="15728" h="16">
                  <a:moveTo>
                    <a:pt x="0" y="16"/>
                  </a:moveTo>
                  <a:lnTo>
                    <a:pt x="15728" y="8"/>
                  </a:lnTo>
                  <a:lnTo>
                    <a:pt x="15728" y="0"/>
                  </a:lnTo>
                  <a:lnTo>
                    <a:pt x="0" y="8"/>
                  </a:lnTo>
                  <a:lnTo>
                    <a:pt x="0" y="1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227"/>
            <p:cNvSpPr>
              <a:spLocks/>
            </p:cNvSpPr>
            <p:nvPr userDrawn="1"/>
          </p:nvSpPr>
          <p:spPr bwMode="auto">
            <a:xfrm>
              <a:off x="-4984" y="1612"/>
              <a:ext cx="15728" cy="16"/>
            </a:xfrm>
            <a:custGeom>
              <a:avLst/>
              <a:gdLst>
                <a:gd name="T0" fmla="*/ 0 w 15728"/>
                <a:gd name="T1" fmla="*/ 16 h 16"/>
                <a:gd name="T2" fmla="*/ 15728 w 15728"/>
                <a:gd name="T3" fmla="*/ 8 h 16"/>
                <a:gd name="T4" fmla="*/ 15728 w 15728"/>
                <a:gd name="T5" fmla="*/ 0 h 16"/>
                <a:gd name="T6" fmla="*/ 0 w 15728"/>
                <a:gd name="T7" fmla="*/ 8 h 16"/>
              </a:gdLst>
              <a:ahLst/>
              <a:cxnLst>
                <a:cxn ang="0">
                  <a:pos x="T0" y="T1"/>
                </a:cxn>
                <a:cxn ang="0">
                  <a:pos x="T2" y="T3"/>
                </a:cxn>
                <a:cxn ang="0">
                  <a:pos x="T4" y="T5"/>
                </a:cxn>
                <a:cxn ang="0">
                  <a:pos x="T6" y="T7"/>
                </a:cxn>
              </a:cxnLst>
              <a:rect l="0" t="0" r="r" b="b"/>
              <a:pathLst>
                <a:path w="15728" h="16">
                  <a:moveTo>
                    <a:pt x="0" y="16"/>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228"/>
            <p:cNvSpPr>
              <a:spLocks/>
            </p:cNvSpPr>
            <p:nvPr userDrawn="1"/>
          </p:nvSpPr>
          <p:spPr bwMode="auto">
            <a:xfrm>
              <a:off x="-4984" y="2631"/>
              <a:ext cx="15728" cy="9"/>
            </a:xfrm>
            <a:custGeom>
              <a:avLst/>
              <a:gdLst>
                <a:gd name="T0" fmla="*/ 0 w 15728"/>
                <a:gd name="T1" fmla="*/ 9 h 9"/>
                <a:gd name="T2" fmla="*/ 15728 w 15728"/>
                <a:gd name="T3" fmla="*/ 0 h 9"/>
                <a:gd name="T4" fmla="*/ 0 w 15728"/>
                <a:gd name="T5" fmla="*/ 9 h 9"/>
              </a:gdLst>
              <a:ahLst/>
              <a:cxnLst>
                <a:cxn ang="0">
                  <a:pos x="T0" y="T1"/>
                </a:cxn>
                <a:cxn ang="0">
                  <a:pos x="T2" y="T3"/>
                </a:cxn>
                <a:cxn ang="0">
                  <a:pos x="T4" y="T5"/>
                </a:cxn>
              </a:cxnLst>
              <a:rect l="0" t="0" r="r" b="b"/>
              <a:pathLst>
                <a:path w="15728" h="9">
                  <a:moveTo>
                    <a:pt x="0" y="9"/>
                  </a:moveTo>
                  <a:lnTo>
                    <a:pt x="15728" y="0"/>
                  </a:lnTo>
                  <a:lnTo>
                    <a:pt x="0" y="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Line 229"/>
            <p:cNvSpPr>
              <a:spLocks noChangeShapeType="1"/>
            </p:cNvSpPr>
            <p:nvPr userDrawn="1"/>
          </p:nvSpPr>
          <p:spPr bwMode="auto">
            <a:xfrm flipV="1">
              <a:off x="-4984" y="2631"/>
              <a:ext cx="15728" cy="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230"/>
            <p:cNvSpPr>
              <a:spLocks/>
            </p:cNvSpPr>
            <p:nvPr userDrawn="1"/>
          </p:nvSpPr>
          <p:spPr bwMode="auto">
            <a:xfrm>
              <a:off x="-4984" y="2627"/>
              <a:ext cx="15728" cy="17"/>
            </a:xfrm>
            <a:custGeom>
              <a:avLst/>
              <a:gdLst>
                <a:gd name="T0" fmla="*/ 0 w 15728"/>
                <a:gd name="T1" fmla="*/ 17 h 17"/>
                <a:gd name="T2" fmla="*/ 15728 w 15728"/>
                <a:gd name="T3" fmla="*/ 9 h 17"/>
                <a:gd name="T4" fmla="*/ 15728 w 15728"/>
                <a:gd name="T5" fmla="*/ 0 h 17"/>
                <a:gd name="T6" fmla="*/ 0 w 15728"/>
                <a:gd name="T7" fmla="*/ 9 h 17"/>
                <a:gd name="T8" fmla="*/ 0 w 15728"/>
                <a:gd name="T9" fmla="*/ 17 h 17"/>
              </a:gdLst>
              <a:ahLst/>
              <a:cxnLst>
                <a:cxn ang="0">
                  <a:pos x="T0" y="T1"/>
                </a:cxn>
                <a:cxn ang="0">
                  <a:pos x="T2" y="T3"/>
                </a:cxn>
                <a:cxn ang="0">
                  <a:pos x="T4" y="T5"/>
                </a:cxn>
                <a:cxn ang="0">
                  <a:pos x="T6" y="T7"/>
                </a:cxn>
                <a:cxn ang="0">
                  <a:pos x="T8" y="T9"/>
                </a:cxn>
              </a:cxnLst>
              <a:rect l="0" t="0" r="r" b="b"/>
              <a:pathLst>
                <a:path w="15728" h="17">
                  <a:moveTo>
                    <a:pt x="0" y="17"/>
                  </a:moveTo>
                  <a:lnTo>
                    <a:pt x="15728" y="9"/>
                  </a:lnTo>
                  <a:lnTo>
                    <a:pt x="15728" y="0"/>
                  </a:lnTo>
                  <a:lnTo>
                    <a:pt x="0" y="9"/>
                  </a:lnTo>
                  <a:lnTo>
                    <a:pt x="0" y="17"/>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231"/>
            <p:cNvSpPr>
              <a:spLocks/>
            </p:cNvSpPr>
            <p:nvPr userDrawn="1"/>
          </p:nvSpPr>
          <p:spPr bwMode="auto">
            <a:xfrm>
              <a:off x="-4984" y="2627"/>
              <a:ext cx="15728" cy="17"/>
            </a:xfrm>
            <a:custGeom>
              <a:avLst/>
              <a:gdLst>
                <a:gd name="T0" fmla="*/ 0 w 15728"/>
                <a:gd name="T1" fmla="*/ 17 h 17"/>
                <a:gd name="T2" fmla="*/ 15728 w 15728"/>
                <a:gd name="T3" fmla="*/ 9 h 17"/>
                <a:gd name="T4" fmla="*/ 15728 w 15728"/>
                <a:gd name="T5" fmla="*/ 0 h 17"/>
                <a:gd name="T6" fmla="*/ 0 w 15728"/>
                <a:gd name="T7" fmla="*/ 9 h 17"/>
              </a:gdLst>
              <a:ahLst/>
              <a:cxnLst>
                <a:cxn ang="0">
                  <a:pos x="T0" y="T1"/>
                </a:cxn>
                <a:cxn ang="0">
                  <a:pos x="T2" y="T3"/>
                </a:cxn>
                <a:cxn ang="0">
                  <a:pos x="T4" y="T5"/>
                </a:cxn>
                <a:cxn ang="0">
                  <a:pos x="T6" y="T7"/>
                </a:cxn>
              </a:cxnLst>
              <a:rect l="0" t="0" r="r" b="b"/>
              <a:pathLst>
                <a:path w="15728" h="17">
                  <a:moveTo>
                    <a:pt x="0" y="17"/>
                  </a:moveTo>
                  <a:lnTo>
                    <a:pt x="15728" y="9"/>
                  </a:lnTo>
                  <a:lnTo>
                    <a:pt x="15728" y="0"/>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232"/>
            <p:cNvSpPr>
              <a:spLocks/>
            </p:cNvSpPr>
            <p:nvPr userDrawn="1"/>
          </p:nvSpPr>
          <p:spPr bwMode="auto">
            <a:xfrm>
              <a:off x="-4984" y="3647"/>
              <a:ext cx="15728" cy="8"/>
            </a:xfrm>
            <a:custGeom>
              <a:avLst/>
              <a:gdLst>
                <a:gd name="T0" fmla="*/ 0 w 15728"/>
                <a:gd name="T1" fmla="*/ 8 h 8"/>
                <a:gd name="T2" fmla="*/ 15728 w 15728"/>
                <a:gd name="T3" fmla="*/ 0 h 8"/>
                <a:gd name="T4" fmla="*/ 0 w 15728"/>
                <a:gd name="T5" fmla="*/ 8 h 8"/>
              </a:gdLst>
              <a:ahLst/>
              <a:cxnLst>
                <a:cxn ang="0">
                  <a:pos x="T0" y="T1"/>
                </a:cxn>
                <a:cxn ang="0">
                  <a:pos x="T2" y="T3"/>
                </a:cxn>
                <a:cxn ang="0">
                  <a:pos x="T4" y="T5"/>
                </a:cxn>
              </a:cxnLst>
              <a:rect l="0" t="0" r="r" b="b"/>
              <a:pathLst>
                <a:path w="15728" h="8">
                  <a:moveTo>
                    <a:pt x="0" y="8"/>
                  </a:moveTo>
                  <a:lnTo>
                    <a:pt x="15728" y="0"/>
                  </a:lnTo>
                  <a:lnTo>
                    <a:pt x="0" y="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Line 233"/>
            <p:cNvSpPr>
              <a:spLocks noChangeShapeType="1"/>
            </p:cNvSpPr>
            <p:nvPr userDrawn="1"/>
          </p:nvSpPr>
          <p:spPr bwMode="auto">
            <a:xfrm flipV="1">
              <a:off x="-4984" y="3647"/>
              <a:ext cx="15728" cy="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234"/>
            <p:cNvSpPr>
              <a:spLocks/>
            </p:cNvSpPr>
            <p:nvPr userDrawn="1"/>
          </p:nvSpPr>
          <p:spPr bwMode="auto">
            <a:xfrm>
              <a:off x="-4984" y="3643"/>
              <a:ext cx="15728" cy="16"/>
            </a:xfrm>
            <a:custGeom>
              <a:avLst/>
              <a:gdLst>
                <a:gd name="T0" fmla="*/ 0 w 15728"/>
                <a:gd name="T1" fmla="*/ 16 h 16"/>
                <a:gd name="T2" fmla="*/ 15728 w 15728"/>
                <a:gd name="T3" fmla="*/ 8 h 16"/>
                <a:gd name="T4" fmla="*/ 15728 w 15728"/>
                <a:gd name="T5" fmla="*/ 0 h 16"/>
                <a:gd name="T6" fmla="*/ 0 w 15728"/>
                <a:gd name="T7" fmla="*/ 8 h 16"/>
                <a:gd name="T8" fmla="*/ 0 w 15728"/>
                <a:gd name="T9" fmla="*/ 16 h 16"/>
              </a:gdLst>
              <a:ahLst/>
              <a:cxnLst>
                <a:cxn ang="0">
                  <a:pos x="T0" y="T1"/>
                </a:cxn>
                <a:cxn ang="0">
                  <a:pos x="T2" y="T3"/>
                </a:cxn>
                <a:cxn ang="0">
                  <a:pos x="T4" y="T5"/>
                </a:cxn>
                <a:cxn ang="0">
                  <a:pos x="T6" y="T7"/>
                </a:cxn>
                <a:cxn ang="0">
                  <a:pos x="T8" y="T9"/>
                </a:cxn>
              </a:cxnLst>
              <a:rect l="0" t="0" r="r" b="b"/>
              <a:pathLst>
                <a:path w="15728" h="16">
                  <a:moveTo>
                    <a:pt x="0" y="16"/>
                  </a:moveTo>
                  <a:lnTo>
                    <a:pt x="15728" y="8"/>
                  </a:lnTo>
                  <a:lnTo>
                    <a:pt x="15728" y="0"/>
                  </a:lnTo>
                  <a:lnTo>
                    <a:pt x="0" y="8"/>
                  </a:lnTo>
                  <a:lnTo>
                    <a:pt x="0" y="1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235"/>
            <p:cNvSpPr>
              <a:spLocks/>
            </p:cNvSpPr>
            <p:nvPr userDrawn="1"/>
          </p:nvSpPr>
          <p:spPr bwMode="auto">
            <a:xfrm>
              <a:off x="-4984" y="3643"/>
              <a:ext cx="15728" cy="16"/>
            </a:xfrm>
            <a:custGeom>
              <a:avLst/>
              <a:gdLst>
                <a:gd name="T0" fmla="*/ 0 w 15728"/>
                <a:gd name="T1" fmla="*/ 16 h 16"/>
                <a:gd name="T2" fmla="*/ 15728 w 15728"/>
                <a:gd name="T3" fmla="*/ 8 h 16"/>
                <a:gd name="T4" fmla="*/ 15728 w 15728"/>
                <a:gd name="T5" fmla="*/ 0 h 16"/>
                <a:gd name="T6" fmla="*/ 0 w 15728"/>
                <a:gd name="T7" fmla="*/ 8 h 16"/>
              </a:gdLst>
              <a:ahLst/>
              <a:cxnLst>
                <a:cxn ang="0">
                  <a:pos x="T0" y="T1"/>
                </a:cxn>
                <a:cxn ang="0">
                  <a:pos x="T2" y="T3"/>
                </a:cxn>
                <a:cxn ang="0">
                  <a:pos x="T4" y="T5"/>
                </a:cxn>
                <a:cxn ang="0">
                  <a:pos x="T6" y="T7"/>
                </a:cxn>
              </a:cxnLst>
              <a:rect l="0" t="0" r="r" b="b"/>
              <a:pathLst>
                <a:path w="15728" h="16">
                  <a:moveTo>
                    <a:pt x="0" y="16"/>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236"/>
            <p:cNvSpPr>
              <a:spLocks/>
            </p:cNvSpPr>
            <p:nvPr userDrawn="1"/>
          </p:nvSpPr>
          <p:spPr bwMode="auto">
            <a:xfrm>
              <a:off x="-4984" y="4662"/>
              <a:ext cx="15728" cy="9"/>
            </a:xfrm>
            <a:custGeom>
              <a:avLst/>
              <a:gdLst>
                <a:gd name="T0" fmla="*/ 0 w 15728"/>
                <a:gd name="T1" fmla="*/ 9 h 9"/>
                <a:gd name="T2" fmla="*/ 15728 w 15728"/>
                <a:gd name="T3" fmla="*/ 0 h 9"/>
                <a:gd name="T4" fmla="*/ 0 w 15728"/>
                <a:gd name="T5" fmla="*/ 9 h 9"/>
              </a:gdLst>
              <a:ahLst/>
              <a:cxnLst>
                <a:cxn ang="0">
                  <a:pos x="T0" y="T1"/>
                </a:cxn>
                <a:cxn ang="0">
                  <a:pos x="T2" y="T3"/>
                </a:cxn>
                <a:cxn ang="0">
                  <a:pos x="T4" y="T5"/>
                </a:cxn>
              </a:cxnLst>
              <a:rect l="0" t="0" r="r" b="b"/>
              <a:pathLst>
                <a:path w="15728" h="9">
                  <a:moveTo>
                    <a:pt x="0" y="9"/>
                  </a:moveTo>
                  <a:lnTo>
                    <a:pt x="15728" y="0"/>
                  </a:lnTo>
                  <a:lnTo>
                    <a:pt x="0" y="9"/>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Line 237"/>
            <p:cNvSpPr>
              <a:spLocks noChangeShapeType="1"/>
            </p:cNvSpPr>
            <p:nvPr userDrawn="1"/>
          </p:nvSpPr>
          <p:spPr bwMode="auto">
            <a:xfrm flipV="1">
              <a:off x="-4984" y="4662"/>
              <a:ext cx="15728" cy="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238"/>
            <p:cNvSpPr>
              <a:spLocks/>
            </p:cNvSpPr>
            <p:nvPr userDrawn="1"/>
          </p:nvSpPr>
          <p:spPr bwMode="auto">
            <a:xfrm>
              <a:off x="-4984" y="4658"/>
              <a:ext cx="15728" cy="17"/>
            </a:xfrm>
            <a:custGeom>
              <a:avLst/>
              <a:gdLst>
                <a:gd name="T0" fmla="*/ 0 w 15728"/>
                <a:gd name="T1" fmla="*/ 17 h 17"/>
                <a:gd name="T2" fmla="*/ 15728 w 15728"/>
                <a:gd name="T3" fmla="*/ 9 h 17"/>
                <a:gd name="T4" fmla="*/ 15728 w 15728"/>
                <a:gd name="T5" fmla="*/ 0 h 17"/>
                <a:gd name="T6" fmla="*/ 0 w 15728"/>
                <a:gd name="T7" fmla="*/ 9 h 17"/>
                <a:gd name="T8" fmla="*/ 0 w 15728"/>
                <a:gd name="T9" fmla="*/ 17 h 17"/>
              </a:gdLst>
              <a:ahLst/>
              <a:cxnLst>
                <a:cxn ang="0">
                  <a:pos x="T0" y="T1"/>
                </a:cxn>
                <a:cxn ang="0">
                  <a:pos x="T2" y="T3"/>
                </a:cxn>
                <a:cxn ang="0">
                  <a:pos x="T4" y="T5"/>
                </a:cxn>
                <a:cxn ang="0">
                  <a:pos x="T6" y="T7"/>
                </a:cxn>
                <a:cxn ang="0">
                  <a:pos x="T8" y="T9"/>
                </a:cxn>
              </a:cxnLst>
              <a:rect l="0" t="0" r="r" b="b"/>
              <a:pathLst>
                <a:path w="15728" h="17">
                  <a:moveTo>
                    <a:pt x="0" y="17"/>
                  </a:moveTo>
                  <a:lnTo>
                    <a:pt x="15728" y="9"/>
                  </a:lnTo>
                  <a:lnTo>
                    <a:pt x="15728" y="0"/>
                  </a:lnTo>
                  <a:lnTo>
                    <a:pt x="0" y="9"/>
                  </a:lnTo>
                  <a:lnTo>
                    <a:pt x="0" y="17"/>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239"/>
            <p:cNvSpPr>
              <a:spLocks/>
            </p:cNvSpPr>
            <p:nvPr userDrawn="1"/>
          </p:nvSpPr>
          <p:spPr bwMode="auto">
            <a:xfrm>
              <a:off x="-4984" y="4658"/>
              <a:ext cx="15728" cy="17"/>
            </a:xfrm>
            <a:custGeom>
              <a:avLst/>
              <a:gdLst>
                <a:gd name="T0" fmla="*/ 0 w 15728"/>
                <a:gd name="T1" fmla="*/ 17 h 17"/>
                <a:gd name="T2" fmla="*/ 15728 w 15728"/>
                <a:gd name="T3" fmla="*/ 9 h 17"/>
                <a:gd name="T4" fmla="*/ 15728 w 15728"/>
                <a:gd name="T5" fmla="*/ 0 h 17"/>
                <a:gd name="T6" fmla="*/ 0 w 15728"/>
                <a:gd name="T7" fmla="*/ 9 h 17"/>
              </a:gdLst>
              <a:ahLst/>
              <a:cxnLst>
                <a:cxn ang="0">
                  <a:pos x="T0" y="T1"/>
                </a:cxn>
                <a:cxn ang="0">
                  <a:pos x="T2" y="T3"/>
                </a:cxn>
                <a:cxn ang="0">
                  <a:pos x="T4" y="T5"/>
                </a:cxn>
                <a:cxn ang="0">
                  <a:pos x="T6" y="T7"/>
                </a:cxn>
              </a:cxnLst>
              <a:rect l="0" t="0" r="r" b="b"/>
              <a:pathLst>
                <a:path w="15728" h="17">
                  <a:moveTo>
                    <a:pt x="0" y="17"/>
                  </a:moveTo>
                  <a:lnTo>
                    <a:pt x="15728" y="9"/>
                  </a:lnTo>
                  <a:lnTo>
                    <a:pt x="15728" y="0"/>
                  </a:lnTo>
                  <a:lnTo>
                    <a:pt x="0" y="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Freeform 240"/>
            <p:cNvSpPr>
              <a:spLocks/>
            </p:cNvSpPr>
            <p:nvPr userDrawn="1"/>
          </p:nvSpPr>
          <p:spPr bwMode="auto">
            <a:xfrm>
              <a:off x="-4984" y="5678"/>
              <a:ext cx="15728" cy="8"/>
            </a:xfrm>
            <a:custGeom>
              <a:avLst/>
              <a:gdLst>
                <a:gd name="T0" fmla="*/ 0 w 15728"/>
                <a:gd name="T1" fmla="*/ 8 h 8"/>
                <a:gd name="T2" fmla="*/ 15728 w 15728"/>
                <a:gd name="T3" fmla="*/ 0 h 8"/>
                <a:gd name="T4" fmla="*/ 0 w 15728"/>
                <a:gd name="T5" fmla="*/ 8 h 8"/>
              </a:gdLst>
              <a:ahLst/>
              <a:cxnLst>
                <a:cxn ang="0">
                  <a:pos x="T0" y="T1"/>
                </a:cxn>
                <a:cxn ang="0">
                  <a:pos x="T2" y="T3"/>
                </a:cxn>
                <a:cxn ang="0">
                  <a:pos x="T4" y="T5"/>
                </a:cxn>
              </a:cxnLst>
              <a:rect l="0" t="0" r="r" b="b"/>
              <a:pathLst>
                <a:path w="15728" h="8">
                  <a:moveTo>
                    <a:pt x="0" y="8"/>
                  </a:moveTo>
                  <a:lnTo>
                    <a:pt x="15728" y="0"/>
                  </a:lnTo>
                  <a:lnTo>
                    <a:pt x="0" y="8"/>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Line 241"/>
            <p:cNvSpPr>
              <a:spLocks noChangeShapeType="1"/>
            </p:cNvSpPr>
            <p:nvPr userDrawn="1"/>
          </p:nvSpPr>
          <p:spPr bwMode="auto">
            <a:xfrm flipV="1">
              <a:off x="-4984" y="5678"/>
              <a:ext cx="15728" cy="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Freeform 242"/>
            <p:cNvSpPr>
              <a:spLocks/>
            </p:cNvSpPr>
            <p:nvPr userDrawn="1"/>
          </p:nvSpPr>
          <p:spPr bwMode="auto">
            <a:xfrm>
              <a:off x="-4984" y="5674"/>
              <a:ext cx="15728" cy="16"/>
            </a:xfrm>
            <a:custGeom>
              <a:avLst/>
              <a:gdLst>
                <a:gd name="T0" fmla="*/ 0 w 15728"/>
                <a:gd name="T1" fmla="*/ 16 h 16"/>
                <a:gd name="T2" fmla="*/ 15728 w 15728"/>
                <a:gd name="T3" fmla="*/ 8 h 16"/>
                <a:gd name="T4" fmla="*/ 15728 w 15728"/>
                <a:gd name="T5" fmla="*/ 0 h 16"/>
                <a:gd name="T6" fmla="*/ 0 w 15728"/>
                <a:gd name="T7" fmla="*/ 8 h 16"/>
                <a:gd name="T8" fmla="*/ 0 w 15728"/>
                <a:gd name="T9" fmla="*/ 16 h 16"/>
              </a:gdLst>
              <a:ahLst/>
              <a:cxnLst>
                <a:cxn ang="0">
                  <a:pos x="T0" y="T1"/>
                </a:cxn>
                <a:cxn ang="0">
                  <a:pos x="T2" y="T3"/>
                </a:cxn>
                <a:cxn ang="0">
                  <a:pos x="T4" y="T5"/>
                </a:cxn>
                <a:cxn ang="0">
                  <a:pos x="T6" y="T7"/>
                </a:cxn>
                <a:cxn ang="0">
                  <a:pos x="T8" y="T9"/>
                </a:cxn>
              </a:cxnLst>
              <a:rect l="0" t="0" r="r" b="b"/>
              <a:pathLst>
                <a:path w="15728" h="16">
                  <a:moveTo>
                    <a:pt x="0" y="16"/>
                  </a:moveTo>
                  <a:lnTo>
                    <a:pt x="15728" y="8"/>
                  </a:lnTo>
                  <a:lnTo>
                    <a:pt x="15728" y="0"/>
                  </a:lnTo>
                  <a:lnTo>
                    <a:pt x="0" y="8"/>
                  </a:lnTo>
                  <a:lnTo>
                    <a:pt x="0" y="16"/>
                  </a:lnTo>
                  <a:close/>
                </a:path>
              </a:pathLst>
            </a:custGeom>
            <a:solidFill>
              <a:srgbClr val="0000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243"/>
            <p:cNvSpPr>
              <a:spLocks/>
            </p:cNvSpPr>
            <p:nvPr userDrawn="1"/>
          </p:nvSpPr>
          <p:spPr bwMode="auto">
            <a:xfrm>
              <a:off x="-4984" y="5674"/>
              <a:ext cx="15728" cy="16"/>
            </a:xfrm>
            <a:custGeom>
              <a:avLst/>
              <a:gdLst>
                <a:gd name="T0" fmla="*/ 0 w 15728"/>
                <a:gd name="T1" fmla="*/ 16 h 16"/>
                <a:gd name="T2" fmla="*/ 15728 w 15728"/>
                <a:gd name="T3" fmla="*/ 8 h 16"/>
                <a:gd name="T4" fmla="*/ 15728 w 15728"/>
                <a:gd name="T5" fmla="*/ 0 h 16"/>
                <a:gd name="T6" fmla="*/ 0 w 15728"/>
                <a:gd name="T7" fmla="*/ 8 h 16"/>
              </a:gdLst>
              <a:ahLst/>
              <a:cxnLst>
                <a:cxn ang="0">
                  <a:pos x="T0" y="T1"/>
                </a:cxn>
                <a:cxn ang="0">
                  <a:pos x="T2" y="T3"/>
                </a:cxn>
                <a:cxn ang="0">
                  <a:pos x="T4" y="T5"/>
                </a:cxn>
                <a:cxn ang="0">
                  <a:pos x="T6" y="T7"/>
                </a:cxn>
              </a:cxnLst>
              <a:rect l="0" t="0" r="r" b="b"/>
              <a:pathLst>
                <a:path w="15728" h="16">
                  <a:moveTo>
                    <a:pt x="0" y="16"/>
                  </a:moveTo>
                  <a:lnTo>
                    <a:pt x="15728" y="8"/>
                  </a:lnTo>
                  <a:lnTo>
                    <a:pt x="15728" y="0"/>
                  </a:lnTo>
                  <a:lnTo>
                    <a:pt x="0" y="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extBox 1"/>
          <p:cNvSpPr txBox="1"/>
          <p:nvPr userDrawn="1"/>
        </p:nvSpPr>
        <p:spPr>
          <a:xfrm>
            <a:off x="1232945" y="1517617"/>
            <a:ext cx="6678111" cy="2108269"/>
          </a:xfrm>
          <a:prstGeom prst="rect">
            <a:avLst/>
          </a:prstGeom>
          <a:solidFill>
            <a:schemeClr val="bg1">
              <a:alpha val="89000"/>
            </a:schemeClr>
          </a:solidFill>
          <a:ln w="19050">
            <a:solidFill>
              <a:schemeClr val="tx1"/>
            </a:solidFill>
            <a:prstDash val="dash"/>
          </a:ln>
        </p:spPr>
        <p:txBody>
          <a:bodyPr wrap="none" lIns="342900" tIns="342900" rIns="342900" bIns="342900" rtlCol="0" anchor="ctr">
            <a:spAutoFit/>
          </a:bodyPr>
          <a:lstStyle/>
          <a:p>
            <a:pPr algn="ctr"/>
            <a:r>
              <a:rPr lang="en-US" sz="1200" b="1" dirty="0">
                <a:solidFill>
                  <a:schemeClr val="tx1"/>
                </a:solidFill>
              </a:rPr>
              <a:t>For reference only: The Layout Grid</a:t>
            </a:r>
            <a:r>
              <a:rPr lang="en-US" sz="2400" b="1" dirty="0">
                <a:solidFill>
                  <a:schemeClr val="tx1"/>
                </a:solidFill>
              </a:rPr>
              <a:t/>
            </a:r>
            <a:br>
              <a:rPr lang="en-US" sz="2400" b="1" dirty="0">
                <a:solidFill>
                  <a:schemeClr val="tx1"/>
                </a:solidFill>
              </a:rPr>
            </a:br>
            <a:r>
              <a:rPr lang="en-US" sz="3200" b="1" dirty="0">
                <a:solidFill>
                  <a:schemeClr val="tx1"/>
                </a:solidFill>
              </a:rPr>
              <a:t>This is the 12</a:t>
            </a:r>
            <a:r>
              <a:rPr lang="en-US" sz="3200" b="1" baseline="0" dirty="0">
                <a:solidFill>
                  <a:schemeClr val="tx1"/>
                </a:solidFill>
              </a:rPr>
              <a:t> column grid that</a:t>
            </a:r>
            <a:br>
              <a:rPr lang="en-US" sz="3200" b="1" baseline="0" dirty="0">
                <a:solidFill>
                  <a:schemeClr val="tx1"/>
                </a:solidFill>
              </a:rPr>
            </a:br>
            <a:r>
              <a:rPr lang="en-US" sz="3200" b="1" baseline="0" dirty="0">
                <a:solidFill>
                  <a:schemeClr val="tx1"/>
                </a:solidFill>
              </a:rPr>
              <a:t>drives our presentation layout.</a:t>
            </a:r>
          </a:p>
          <a:p>
            <a:pPr algn="ctr"/>
            <a:endParaRPr lang="en-US" sz="800" baseline="0" dirty="0">
              <a:solidFill>
                <a:schemeClr val="tx1"/>
              </a:solidFill>
            </a:endParaRPr>
          </a:p>
          <a:p>
            <a:pPr algn="ctr"/>
            <a:r>
              <a:rPr lang="en-US" sz="800" baseline="0" dirty="0">
                <a:solidFill>
                  <a:schemeClr val="tx1"/>
                </a:solidFill>
              </a:rPr>
              <a:t>Press </a:t>
            </a:r>
            <a:r>
              <a:rPr lang="en-US" sz="800" b="1" baseline="0" dirty="0">
                <a:solidFill>
                  <a:schemeClr val="tx1"/>
                </a:solidFill>
              </a:rPr>
              <a:t>CONTROL+OPTION+COMMAND+G on a Mac </a:t>
            </a:r>
            <a:r>
              <a:rPr lang="en-US" sz="800" baseline="0" dirty="0">
                <a:solidFill>
                  <a:schemeClr val="tx1"/>
                </a:solidFill>
              </a:rPr>
              <a:t>or </a:t>
            </a:r>
            <a:r>
              <a:rPr lang="en-US" sz="800" b="1" baseline="0" dirty="0">
                <a:solidFill>
                  <a:schemeClr val="tx1"/>
                </a:solidFill>
              </a:rPr>
              <a:t>ALT+F9 on Windows </a:t>
            </a:r>
            <a:r>
              <a:rPr lang="en-US" sz="800" baseline="0" dirty="0">
                <a:solidFill>
                  <a:schemeClr val="tx1"/>
                </a:solidFill>
              </a:rPr>
              <a:t>to view or hide guides!</a:t>
            </a:r>
            <a:endParaRPr lang="en-US" sz="800" dirty="0">
              <a:solidFill>
                <a:schemeClr val="tx1"/>
              </a:solidFill>
            </a:endParaRPr>
          </a:p>
        </p:txBody>
      </p:sp>
    </p:spTree>
    <p:extLst>
      <p:ext uri="{BB962C8B-B14F-4D97-AF65-F5344CB8AC3E}">
        <p14:creationId xmlns:p14="http://schemas.microsoft.com/office/powerpoint/2010/main" val="417349443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auto">
          <a:xfrm>
            <a:off x="863256" y="781050"/>
            <a:ext cx="6380560" cy="3171268"/>
          </a:xfrm>
        </p:spPr>
        <p:txBody>
          <a:bodyPr anchor="b">
            <a:noAutofit/>
          </a:bodyPr>
          <a:lstStyle>
            <a:lvl1pPr>
              <a:lnSpc>
                <a:spcPct val="80000"/>
              </a:lnSpc>
              <a:defRPr sz="6600" kern="0" spc="-150" baseline="0">
                <a:solidFill>
                  <a:schemeClr val="bg1"/>
                </a:solidFill>
              </a:defRPr>
            </a:lvl1pPr>
          </a:lstStyle>
          <a:p>
            <a:r>
              <a:rPr lang="en-US" dirty="0" smtClean="0"/>
              <a:t>Section</a:t>
            </a:r>
            <a:br>
              <a:rPr lang="en-US" dirty="0" smtClean="0"/>
            </a:br>
            <a:r>
              <a:rPr lang="en-US" dirty="0" smtClean="0"/>
              <a:t>divider</a:t>
            </a:r>
            <a:br>
              <a:rPr lang="en-US" dirty="0" smtClean="0"/>
            </a:br>
            <a:r>
              <a:rPr lang="en-US" dirty="0" smtClean="0"/>
              <a:t>title</a:t>
            </a:r>
            <a:endParaRPr lang="en-US" dirty="0"/>
          </a:p>
        </p:txBody>
      </p:sp>
      <p:sp>
        <p:nvSpPr>
          <p:cNvPr id="3" name="Slide Number Placeholder 2"/>
          <p:cNvSpPr>
            <a:spLocks noGrp="1"/>
          </p:cNvSpPr>
          <p:nvPr>
            <p:ph type="sldNum" sz="quarter" idx="10"/>
          </p:nvPr>
        </p:nvSpPr>
        <p:spPr/>
        <p:txBody>
          <a:bodyPr/>
          <a:lstStyle>
            <a:lvl1pPr>
              <a:defRPr>
                <a:solidFill>
                  <a:schemeClr val="bg1"/>
                </a:solidFill>
              </a:defRPr>
            </a:lvl1pPr>
          </a:lstStyle>
          <a:p>
            <a:fld id="{E12D0507-9F86-7A45-BE8E-43760B9F92AA}" type="slidenum">
              <a:rPr lang="en-US" smtClean="0"/>
              <a:pPr/>
              <a:t>‹#›</a:t>
            </a:fld>
            <a:endParaRPr lang="en-US" dirty="0"/>
          </a:p>
        </p:txBody>
      </p:sp>
      <p:grpSp>
        <p:nvGrpSpPr>
          <p:cNvPr id="7" name="Group 6"/>
          <p:cNvGrpSpPr/>
          <p:nvPr userDrawn="1"/>
        </p:nvGrpSpPr>
        <p:grpSpPr>
          <a:xfrm>
            <a:off x="209550" y="4702590"/>
            <a:ext cx="82145" cy="185831"/>
            <a:chOff x="1301751" y="6299200"/>
            <a:chExt cx="96838" cy="219076"/>
          </a:xfrm>
        </p:grpSpPr>
        <p:sp>
          <p:nvSpPr>
            <p:cNvPr id="8" name="Oval 11"/>
            <p:cNvSpPr>
              <a:spLocks noChangeArrowheads="1"/>
            </p:cNvSpPr>
            <p:nvPr userDrawn="1"/>
          </p:nvSpPr>
          <p:spPr bwMode="auto">
            <a:xfrm>
              <a:off x="1301751" y="6421438"/>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2" name="Oval 12"/>
            <p:cNvSpPr>
              <a:spLocks noChangeArrowheads="1"/>
            </p:cNvSpPr>
            <p:nvPr userDrawn="1"/>
          </p:nvSpPr>
          <p:spPr bwMode="auto">
            <a:xfrm>
              <a:off x="1301751" y="6299200"/>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2179882496"/>
      </p:ext>
    </p:extLst>
  </p:cSld>
  <p:clrMapOvr>
    <a:masterClrMapping/>
  </p:clrMapOvr>
  <p:transition spd="med">
    <p:cove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Black with Subtitle">
    <p:bg>
      <p:bgPr>
        <a:solidFill>
          <a:schemeClr val="tx1"/>
        </a:solid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bg1"/>
                </a:solidFill>
              </a:defRPr>
            </a:lvl1pPr>
          </a:lstStyle>
          <a:p>
            <a:fld id="{E12D0507-9F86-7A45-BE8E-43760B9F92AA}" type="slidenum">
              <a:rPr lang="en-US" smtClean="0"/>
              <a:pPr/>
              <a:t>‹#›</a:t>
            </a:fld>
            <a:endParaRPr lang="en-US" dirty="0"/>
          </a:p>
        </p:txBody>
      </p:sp>
      <p:grpSp>
        <p:nvGrpSpPr>
          <p:cNvPr id="7" name="Group 6"/>
          <p:cNvGrpSpPr/>
          <p:nvPr userDrawn="1"/>
        </p:nvGrpSpPr>
        <p:grpSpPr>
          <a:xfrm>
            <a:off x="209550" y="4702590"/>
            <a:ext cx="82145" cy="185831"/>
            <a:chOff x="1301751" y="6299200"/>
            <a:chExt cx="96838" cy="219076"/>
          </a:xfrm>
        </p:grpSpPr>
        <p:sp>
          <p:nvSpPr>
            <p:cNvPr id="8" name="Oval 11"/>
            <p:cNvSpPr>
              <a:spLocks noChangeArrowheads="1"/>
            </p:cNvSpPr>
            <p:nvPr userDrawn="1"/>
          </p:nvSpPr>
          <p:spPr bwMode="auto">
            <a:xfrm>
              <a:off x="1301751" y="6421438"/>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2" name="Oval 12"/>
            <p:cNvSpPr>
              <a:spLocks noChangeArrowheads="1"/>
            </p:cNvSpPr>
            <p:nvPr userDrawn="1"/>
          </p:nvSpPr>
          <p:spPr bwMode="auto">
            <a:xfrm>
              <a:off x="1301751" y="6299200"/>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grpSp>
      <p:sp>
        <p:nvSpPr>
          <p:cNvPr id="9" name="Title 1"/>
          <p:cNvSpPr>
            <a:spLocks noGrp="1"/>
          </p:cNvSpPr>
          <p:nvPr>
            <p:ph type="ctrTitle" hasCustomPrompt="1"/>
          </p:nvPr>
        </p:nvSpPr>
        <p:spPr bwMode="auto">
          <a:xfrm>
            <a:off x="814217" y="781050"/>
            <a:ext cx="7477296" cy="2569252"/>
          </a:xfrm>
        </p:spPr>
        <p:txBody>
          <a:bodyPr anchor="b" anchorCtr="0">
            <a:normAutofit/>
          </a:bodyPr>
          <a:lstStyle>
            <a:lvl1pPr>
              <a:defRPr sz="6000" kern="0" spc="-150" baseline="0">
                <a:solidFill>
                  <a:schemeClr val="bg1"/>
                </a:solidFill>
              </a:defRPr>
            </a:lvl1pPr>
          </a:lstStyle>
          <a:p>
            <a:r>
              <a:rPr lang="en-US" dirty="0" smtClean="0"/>
              <a:t>Section divider title</a:t>
            </a:r>
            <a:endParaRPr lang="en-US" dirty="0"/>
          </a:p>
        </p:txBody>
      </p:sp>
      <p:sp>
        <p:nvSpPr>
          <p:cNvPr id="10" name="Text Placeholder 2"/>
          <p:cNvSpPr>
            <a:spLocks noGrp="1"/>
          </p:cNvSpPr>
          <p:nvPr>
            <p:ph type="body" sz="quarter" idx="11" hasCustomPrompt="1"/>
          </p:nvPr>
        </p:nvSpPr>
        <p:spPr>
          <a:xfrm>
            <a:off x="847725" y="3417081"/>
            <a:ext cx="7443788" cy="517525"/>
          </a:xfrm>
        </p:spPr>
        <p:txBody>
          <a:bodyPr>
            <a:normAutofit/>
          </a:bodyPr>
          <a:lstStyle>
            <a:lvl1pPr>
              <a:defRPr sz="3200">
                <a:solidFill>
                  <a:schemeClr val="bg1"/>
                </a:solidFill>
              </a:defRPr>
            </a:lvl1pPr>
          </a:lstStyle>
          <a:p>
            <a:pPr lvl="0"/>
            <a:r>
              <a:rPr lang="en-US" dirty="0" smtClean="0"/>
              <a:t>Section divider subtitle</a:t>
            </a:r>
            <a:endParaRPr lang="en-US" dirty="0"/>
          </a:p>
        </p:txBody>
      </p:sp>
    </p:spTree>
    <p:extLst>
      <p:ext uri="{BB962C8B-B14F-4D97-AF65-F5344CB8AC3E}">
        <p14:creationId xmlns:p14="http://schemas.microsoft.com/office/powerpoint/2010/main" val="4115063042"/>
      </p:ext>
    </p:extLst>
  </p:cSld>
  <p:clrMapOvr>
    <a:masterClrMapping/>
  </p:clrMapOvr>
  <p:transition spd="med">
    <p:cove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White">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a:t>
            </a:fld>
            <a:endParaRPr lang="en-US" dirty="0"/>
          </a:p>
        </p:txBody>
      </p:sp>
      <p:sp>
        <p:nvSpPr>
          <p:cNvPr id="6" name="Title 1"/>
          <p:cNvSpPr>
            <a:spLocks noGrp="1"/>
          </p:cNvSpPr>
          <p:nvPr>
            <p:ph type="title" hasCustomPrompt="1"/>
          </p:nvPr>
        </p:nvSpPr>
        <p:spPr bwMode="auto">
          <a:xfrm>
            <a:off x="863256" y="781050"/>
            <a:ext cx="6380560" cy="3171268"/>
          </a:xfrm>
        </p:spPr>
        <p:txBody>
          <a:bodyPr anchor="b">
            <a:noAutofit/>
          </a:bodyPr>
          <a:lstStyle>
            <a:lvl1pPr>
              <a:lnSpc>
                <a:spcPct val="80000"/>
              </a:lnSpc>
              <a:defRPr sz="6600" kern="0" spc="-150" baseline="0">
                <a:solidFill>
                  <a:schemeClr val="tx1"/>
                </a:solidFill>
              </a:defRPr>
            </a:lvl1pPr>
          </a:lstStyle>
          <a:p>
            <a:r>
              <a:rPr lang="en-US" dirty="0" smtClean="0"/>
              <a:t>Section</a:t>
            </a:r>
            <a:br>
              <a:rPr lang="en-US" dirty="0" smtClean="0"/>
            </a:br>
            <a:r>
              <a:rPr lang="en-US" dirty="0" smtClean="0"/>
              <a:t>divider</a:t>
            </a:r>
            <a:br>
              <a:rPr lang="en-US" dirty="0" smtClean="0"/>
            </a:br>
            <a:r>
              <a:rPr lang="en-US" dirty="0" smtClean="0"/>
              <a:t>title</a:t>
            </a:r>
            <a:endParaRPr lang="en-US" dirty="0"/>
          </a:p>
        </p:txBody>
      </p:sp>
    </p:spTree>
    <p:extLst>
      <p:ext uri="{BB962C8B-B14F-4D97-AF65-F5344CB8AC3E}">
        <p14:creationId xmlns:p14="http://schemas.microsoft.com/office/powerpoint/2010/main" val="1226978786"/>
      </p:ext>
    </p:extLst>
  </p:cSld>
  <p:clrMapOvr>
    <a:masterClrMapping/>
  </p:clrMapOvr>
  <p:transition spd="med">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White with Subtitle">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a:t>
            </a:fld>
            <a:endParaRPr lang="en-US" dirty="0"/>
          </a:p>
        </p:txBody>
      </p:sp>
      <p:sp>
        <p:nvSpPr>
          <p:cNvPr id="4" name="Title 1"/>
          <p:cNvSpPr>
            <a:spLocks noGrp="1"/>
          </p:cNvSpPr>
          <p:nvPr>
            <p:ph type="ctrTitle" hasCustomPrompt="1"/>
          </p:nvPr>
        </p:nvSpPr>
        <p:spPr bwMode="auto">
          <a:xfrm>
            <a:off x="814217" y="781050"/>
            <a:ext cx="7477296" cy="2569252"/>
          </a:xfrm>
        </p:spPr>
        <p:txBody>
          <a:bodyPr anchor="b" anchorCtr="0">
            <a:normAutofit/>
          </a:bodyPr>
          <a:lstStyle>
            <a:lvl1pPr>
              <a:defRPr sz="6000" kern="0" spc="-150" baseline="0"/>
            </a:lvl1pPr>
          </a:lstStyle>
          <a:p>
            <a:r>
              <a:rPr lang="en-US" dirty="0" smtClean="0"/>
              <a:t>Section divider title</a:t>
            </a:r>
            <a:endParaRPr lang="en-US" dirty="0"/>
          </a:p>
        </p:txBody>
      </p:sp>
      <p:sp>
        <p:nvSpPr>
          <p:cNvPr id="5" name="Text Placeholder 2"/>
          <p:cNvSpPr>
            <a:spLocks noGrp="1"/>
          </p:cNvSpPr>
          <p:nvPr>
            <p:ph type="body" sz="quarter" idx="11" hasCustomPrompt="1"/>
          </p:nvPr>
        </p:nvSpPr>
        <p:spPr>
          <a:xfrm>
            <a:off x="847725" y="3417081"/>
            <a:ext cx="7443788" cy="517525"/>
          </a:xfrm>
        </p:spPr>
        <p:txBody>
          <a:bodyPr>
            <a:normAutofit/>
          </a:bodyPr>
          <a:lstStyle>
            <a:lvl1pPr>
              <a:defRPr sz="3200"/>
            </a:lvl1pPr>
          </a:lstStyle>
          <a:p>
            <a:pPr lvl="0"/>
            <a:r>
              <a:rPr lang="en-US" dirty="0" smtClean="0"/>
              <a:t>Section subtitle</a:t>
            </a:r>
            <a:endParaRPr lang="en-US" dirty="0"/>
          </a:p>
        </p:txBody>
      </p:sp>
    </p:spTree>
    <p:extLst>
      <p:ext uri="{BB962C8B-B14F-4D97-AF65-F5344CB8AC3E}">
        <p14:creationId xmlns:p14="http://schemas.microsoft.com/office/powerpoint/2010/main" val="76411477"/>
      </p:ext>
    </p:extLst>
  </p:cSld>
  <p:clrMapOvr>
    <a:masterClrMapping/>
  </p:clrMapOvr>
  <p:transition spd="med">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a:t>
            </a:fld>
            <a:endParaRPr lang="en-US" dirty="0"/>
          </a:p>
        </p:txBody>
      </p:sp>
      <p:sp>
        <p:nvSpPr>
          <p:cNvPr id="3"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Tree>
    <p:extLst>
      <p:ext uri="{BB962C8B-B14F-4D97-AF65-F5344CB8AC3E}">
        <p14:creationId xmlns:p14="http://schemas.microsoft.com/office/powerpoint/2010/main" val="228087566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 Black">
    <p:bg>
      <p:bgPr>
        <a:solidFill>
          <a:schemeClr val="tx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solidFill>
                  <a:schemeClr val="bg1"/>
                </a:solidFill>
              </a:defRPr>
            </a:lvl1pPr>
          </a:lstStyle>
          <a:p>
            <a:fld id="{E12D0507-9F86-7A45-BE8E-43760B9F92AA}" type="slidenum">
              <a:rPr lang="en-US" smtClean="0"/>
              <a:pPr/>
              <a:t>‹#›</a:t>
            </a:fld>
            <a:endParaRPr lang="en-US" dirty="0"/>
          </a:p>
        </p:txBody>
      </p:sp>
      <p:sp>
        <p:nvSpPr>
          <p:cNvPr id="3"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Tree>
    <p:extLst>
      <p:ext uri="{BB962C8B-B14F-4D97-AF65-F5344CB8AC3E}">
        <p14:creationId xmlns:p14="http://schemas.microsoft.com/office/powerpoint/2010/main" val="200419471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Placeholder 1"/>
          <p:cNvSpPr>
            <a:spLocks noGrp="1"/>
          </p:cNvSpPr>
          <p:nvPr>
            <p:ph type="title" hasCustomPrompt="1"/>
          </p:nvPr>
        </p:nvSpPr>
        <p:spPr bwMode="auto">
          <a:xfrm>
            <a:off x="850107" y="791677"/>
            <a:ext cx="7105649" cy="985158"/>
          </a:xfrm>
          <a:prstGeom prst="rect">
            <a:avLst/>
          </a:prstGeom>
        </p:spPr>
        <p:txBody>
          <a:bodyPr vert="horz" lIns="0" tIns="0" rIns="0" bIns="0" rtlCol="0" anchor="t" anchorCtr="0">
            <a:noAutofit/>
          </a:bodyPr>
          <a:lstStyle/>
          <a:p>
            <a:r>
              <a:rPr lang="en-US" dirty="0"/>
              <a:t>Click to edit this headline</a:t>
            </a:r>
          </a:p>
        </p:txBody>
      </p:sp>
      <p:sp>
        <p:nvSpPr>
          <p:cNvPr id="6" name="Text Placeholder 2"/>
          <p:cNvSpPr>
            <a:spLocks noGrp="1"/>
          </p:cNvSpPr>
          <p:nvPr>
            <p:ph type="body" sz="quarter" idx="13" hasCustomPrompt="1"/>
          </p:nvPr>
        </p:nvSpPr>
        <p:spPr>
          <a:xfrm>
            <a:off x="-1" y="4922607"/>
            <a:ext cx="4502944" cy="220894"/>
          </a:xfrm>
        </p:spPr>
        <p:txBody>
          <a:bodyPr lIns="45720" bIns="45720" anchor="b">
            <a:normAutofit/>
          </a:bodyPr>
          <a:lstStyle>
            <a:lvl1pPr>
              <a:defRPr sz="525" cap="none" baseline="0">
                <a:solidFill>
                  <a:schemeClr val="tx2">
                    <a:lumMod val="50000"/>
                    <a:lumOff val="50000"/>
                  </a:schemeClr>
                </a:solidFill>
              </a:defRPr>
            </a:lvl1pPr>
          </a:lstStyle>
          <a:p>
            <a:pPr lvl="0"/>
            <a:r>
              <a:rPr lang="en-US" dirty="0"/>
              <a:t>1  (Footnotes)</a:t>
            </a:r>
          </a:p>
        </p:txBody>
      </p:sp>
      <p:sp>
        <p:nvSpPr>
          <p:cNvPr id="2" name="Slide Number Placeholder 1"/>
          <p:cNvSpPr>
            <a:spLocks noGrp="1"/>
          </p:cNvSpPr>
          <p:nvPr>
            <p:ph type="sldNum" sz="quarter" idx="14"/>
          </p:nvPr>
        </p:nvSpPr>
        <p:spPr/>
        <p:txBody>
          <a:bodyPr/>
          <a:lstStyle/>
          <a:p>
            <a:fld id="{E12D0507-9F86-7A45-BE8E-43760B9F92AA}" type="slidenum">
              <a:rPr lang="en-US" smtClean="0"/>
              <a:pPr/>
              <a:t>‹#›</a:t>
            </a:fld>
            <a:endParaRPr lang="en-US" dirty="0"/>
          </a:p>
        </p:txBody>
      </p:sp>
    </p:spTree>
    <p:extLst>
      <p:ext uri="{BB962C8B-B14F-4D97-AF65-F5344CB8AC3E}">
        <p14:creationId xmlns:p14="http://schemas.microsoft.com/office/powerpoint/2010/main" val="351974103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auto">
          <a:xfrm>
            <a:off x="848412" y="784557"/>
            <a:ext cx="7105649" cy="985158"/>
          </a:xfrm>
          <a:prstGeom prst="rect">
            <a:avLst/>
          </a:prstGeom>
        </p:spPr>
        <p:txBody>
          <a:bodyPr vert="horz" lIns="0" tIns="0" rIns="0" bIns="0" rtlCol="0" anchor="t" anchorCtr="0">
            <a:noAutofit/>
          </a:bodyPr>
          <a:lstStyle/>
          <a:p>
            <a:r>
              <a:rPr lang="en-US" dirty="0"/>
              <a:t>This headline should be one </a:t>
            </a:r>
            <a:br>
              <a:rPr lang="en-US" dirty="0"/>
            </a:br>
            <a:r>
              <a:rPr lang="en-US" dirty="0"/>
              <a:t>or two lines of text</a:t>
            </a:r>
          </a:p>
        </p:txBody>
      </p:sp>
      <p:sp>
        <p:nvSpPr>
          <p:cNvPr id="3" name="Text Placeholder 2"/>
          <p:cNvSpPr>
            <a:spLocks noGrp="1"/>
          </p:cNvSpPr>
          <p:nvPr>
            <p:ph type="body" idx="1"/>
          </p:nvPr>
        </p:nvSpPr>
        <p:spPr bwMode="auto">
          <a:xfrm>
            <a:off x="856747" y="1963086"/>
            <a:ext cx="5657849" cy="2514599"/>
          </a:xfrm>
          <a:prstGeom prst="rect">
            <a:avLst/>
          </a:prstGeom>
        </p:spPr>
        <p:txBody>
          <a:bodyPr vert="horz" lIns="0" tIns="0" rIns="0" bIns="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bwMode="auto">
          <a:xfrm>
            <a:off x="8618579" y="4718361"/>
            <a:ext cx="228600" cy="179457"/>
          </a:xfrm>
          <a:prstGeom prst="rect">
            <a:avLst/>
          </a:prstGeom>
        </p:spPr>
        <p:txBody>
          <a:bodyPr vert="horz" lIns="0" tIns="0" rIns="0" bIns="0" rtlCol="0" anchor="b" anchorCtr="0"/>
          <a:lstStyle>
            <a:lvl1pPr algn="r">
              <a:defRPr sz="750" b="1">
                <a:solidFill>
                  <a:schemeClr val="tx1"/>
                </a:solidFill>
              </a:defRPr>
            </a:lvl1pPr>
          </a:lstStyle>
          <a:p>
            <a:fld id="{E12D0507-9F86-7A45-BE8E-43760B9F92AA}" type="slidenum">
              <a:rPr lang="en-US" smtClean="0"/>
              <a:pPr/>
              <a:t>‹#›</a:t>
            </a:fld>
            <a:endParaRPr lang="en-US" dirty="0"/>
          </a:p>
        </p:txBody>
      </p:sp>
      <p:grpSp>
        <p:nvGrpSpPr>
          <p:cNvPr id="21" name="Group 20"/>
          <p:cNvGrpSpPr/>
          <p:nvPr userDrawn="1"/>
        </p:nvGrpSpPr>
        <p:grpSpPr>
          <a:xfrm>
            <a:off x="200025" y="4702590"/>
            <a:ext cx="82145" cy="185831"/>
            <a:chOff x="1301751" y="6299200"/>
            <a:chExt cx="96838" cy="219076"/>
          </a:xfrm>
        </p:grpSpPr>
        <p:sp>
          <p:nvSpPr>
            <p:cNvPr id="18" name="Oval 11"/>
            <p:cNvSpPr>
              <a:spLocks noChangeArrowheads="1"/>
            </p:cNvSpPr>
            <p:nvPr userDrawn="1"/>
          </p:nvSpPr>
          <p:spPr bwMode="auto">
            <a:xfrm>
              <a:off x="1301751" y="6421438"/>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9" name="Oval 12"/>
            <p:cNvSpPr>
              <a:spLocks noChangeArrowheads="1"/>
            </p:cNvSpPr>
            <p:nvPr userDrawn="1"/>
          </p:nvSpPr>
          <p:spPr bwMode="auto">
            <a:xfrm>
              <a:off x="1301751" y="6299200"/>
              <a:ext cx="96838" cy="96838"/>
            </a:xfrm>
            <a:prstGeom prst="ellipse">
              <a:avLst/>
            </a:prstGeom>
            <a:solidFill>
              <a:srgbClr val="006C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grpSp>
    </p:spTree>
    <p:extLst>
      <p:ext uri="{BB962C8B-B14F-4D97-AF65-F5344CB8AC3E}">
        <p14:creationId xmlns:p14="http://schemas.microsoft.com/office/powerpoint/2010/main" val="2880077780"/>
      </p:ext>
    </p:extLst>
  </p:cSld>
  <p:clrMap bg1="lt1" tx1="dk1" bg2="lt2" tx2="dk2" accent1="accent1" accent2="accent2" accent3="accent3" accent4="accent4" accent5="accent5" accent6="accent6" hlink="hlink" folHlink="folHlink"/>
  <p:sldLayoutIdLst>
    <p:sldLayoutId id="2147483724" r:id="rId1"/>
    <p:sldLayoutId id="2147483771" r:id="rId2"/>
    <p:sldLayoutId id="2147483737" r:id="rId3"/>
    <p:sldLayoutId id="2147483772" r:id="rId4"/>
    <p:sldLayoutId id="2147483741" r:id="rId5"/>
    <p:sldLayoutId id="2147483773" r:id="rId6"/>
    <p:sldLayoutId id="2147483740" r:id="rId7"/>
    <p:sldLayoutId id="2147483781" r:id="rId8"/>
    <p:sldLayoutId id="2147483761" r:id="rId9"/>
    <p:sldLayoutId id="2147483763" r:id="rId10"/>
    <p:sldLayoutId id="2147483691" r:id="rId11"/>
    <p:sldLayoutId id="2147483750" r:id="rId12"/>
    <p:sldLayoutId id="2147483744" r:id="rId13"/>
    <p:sldLayoutId id="2147483762" r:id="rId14"/>
    <p:sldLayoutId id="2147483747" r:id="rId15"/>
    <p:sldLayoutId id="2147483764" r:id="rId16"/>
    <p:sldLayoutId id="2147483770" r:id="rId17"/>
    <p:sldLayoutId id="2147483760" r:id="rId18"/>
    <p:sldLayoutId id="2147483766" r:id="rId19"/>
    <p:sldLayoutId id="2147483767" r:id="rId20"/>
    <p:sldLayoutId id="2147483768" r:id="rId21"/>
    <p:sldLayoutId id="2147483746" r:id="rId22"/>
    <p:sldLayoutId id="2147483780" r:id="rId23"/>
    <p:sldLayoutId id="2147483753" r:id="rId24"/>
  </p:sldLayoutIdLst>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hf hdr="0" ftr="0" dt="0"/>
  <p:txStyles>
    <p:titleStyle>
      <a:lvl1pPr algn="l" defTabSz="457178" rtl="0" eaLnBrk="1" latinLnBrk="0" hangingPunct="1">
        <a:lnSpc>
          <a:spcPct val="80000"/>
        </a:lnSpc>
        <a:spcBef>
          <a:spcPct val="0"/>
        </a:spcBef>
        <a:buNone/>
        <a:defRPr sz="4000" b="1" kern="0" spc="-150" baseline="0">
          <a:solidFill>
            <a:schemeClr val="tx1"/>
          </a:solidFill>
          <a:latin typeface="+mj-lt"/>
          <a:ea typeface="+mj-ea"/>
          <a:cs typeface="+mj-cs"/>
        </a:defRPr>
      </a:lvl1pPr>
    </p:titleStyle>
    <p:bodyStyle>
      <a:lvl1pPr marL="0" indent="0" algn="l" defTabSz="457178" rtl="0" eaLnBrk="1" latinLnBrk="0" hangingPunct="1">
        <a:lnSpc>
          <a:spcPct val="100000"/>
        </a:lnSpc>
        <a:spcBef>
          <a:spcPts val="900"/>
        </a:spcBef>
        <a:spcAft>
          <a:spcPts val="0"/>
        </a:spcAft>
        <a:buFontTx/>
        <a:buNone/>
        <a:defRPr sz="1200" b="0" kern="1200">
          <a:solidFill>
            <a:schemeClr val="tx1"/>
          </a:solidFill>
          <a:latin typeface="+mn-lt"/>
          <a:ea typeface="+mn-ea"/>
          <a:cs typeface="+mn-cs"/>
        </a:defRPr>
      </a:lvl1pPr>
      <a:lvl2pPr marL="0" indent="0" algn="l" defTabSz="457178" rtl="0" eaLnBrk="1" latinLnBrk="0" hangingPunct="1">
        <a:lnSpc>
          <a:spcPct val="100000"/>
        </a:lnSpc>
        <a:spcBef>
          <a:spcPts val="900"/>
        </a:spcBef>
        <a:buFontTx/>
        <a:buNone/>
        <a:defRPr sz="1200" kern="1200">
          <a:solidFill>
            <a:schemeClr val="tx1"/>
          </a:solidFill>
          <a:latin typeface="+mn-lt"/>
          <a:ea typeface="+mn-ea"/>
          <a:cs typeface="+mn-cs"/>
        </a:defRPr>
      </a:lvl2pPr>
      <a:lvl3pPr marL="133350" indent="-133350" algn="l" defTabSz="457178" rtl="0" eaLnBrk="1" latinLnBrk="0" hangingPunct="1">
        <a:lnSpc>
          <a:spcPct val="100000"/>
        </a:lnSpc>
        <a:spcBef>
          <a:spcPts val="600"/>
        </a:spcBef>
        <a:buClr>
          <a:schemeClr val="accent1"/>
        </a:buClr>
        <a:buFont typeface="Arial" panose="020B0604020202020204" pitchFamily="34" charset="0"/>
        <a:buChar char="•"/>
        <a:defRPr sz="1200" kern="1200">
          <a:solidFill>
            <a:schemeClr val="tx1"/>
          </a:solidFill>
          <a:latin typeface="+mn-lt"/>
          <a:ea typeface="+mn-ea"/>
          <a:cs typeface="+mn-cs"/>
        </a:defRPr>
      </a:lvl3pPr>
      <a:lvl4pPr marL="304800" indent="-130969" algn="l" defTabSz="457178" rtl="0" eaLnBrk="1" latinLnBrk="0" hangingPunct="1">
        <a:lnSpc>
          <a:spcPct val="100000"/>
        </a:lnSpc>
        <a:spcBef>
          <a:spcPts val="600"/>
        </a:spcBef>
        <a:buClr>
          <a:schemeClr val="accent1"/>
        </a:buClr>
        <a:buFont typeface="Arial" panose="020B0604020202020204" pitchFamily="34" charset="0"/>
        <a:buChar char="•"/>
        <a:defRPr sz="1200" kern="1200">
          <a:solidFill>
            <a:schemeClr val="tx1"/>
          </a:solidFill>
          <a:latin typeface="+mn-lt"/>
          <a:ea typeface="+mn-ea"/>
          <a:cs typeface="+mn-cs"/>
        </a:defRPr>
      </a:lvl4pPr>
      <a:lvl5pPr marL="476250" indent="-135731" algn="l" defTabSz="457178" rtl="0" eaLnBrk="1" latinLnBrk="0" hangingPunct="1">
        <a:lnSpc>
          <a:spcPct val="100000"/>
        </a:lnSpc>
        <a:spcBef>
          <a:spcPts val="600"/>
        </a:spcBef>
        <a:buClr>
          <a:schemeClr val="accent1"/>
        </a:buClr>
        <a:buFont typeface="Arial" panose="020B0604020202020204" pitchFamily="34" charset="0"/>
        <a:buChar char="•"/>
        <a:defRPr sz="1200" kern="1200">
          <a:solidFill>
            <a:schemeClr val="tx1"/>
          </a:solidFill>
          <a:latin typeface="+mn-lt"/>
          <a:ea typeface="+mn-ea"/>
          <a:cs typeface="+mn-cs"/>
        </a:defRPr>
      </a:lvl5pPr>
      <a:lvl6pPr marL="2514474" indent="-228588" algn="l" defTabSz="457178" rtl="0" eaLnBrk="1" latinLnBrk="0" hangingPunct="1">
        <a:spcBef>
          <a:spcPct val="20000"/>
        </a:spcBef>
        <a:buFont typeface="Arial"/>
        <a:buChar char="•"/>
        <a:defRPr sz="2000" kern="1200">
          <a:solidFill>
            <a:schemeClr val="tx1"/>
          </a:solidFill>
          <a:latin typeface="+mn-lt"/>
          <a:ea typeface="+mn-ea"/>
          <a:cs typeface="+mn-cs"/>
        </a:defRPr>
      </a:lvl6pPr>
      <a:lvl7pPr marL="2971652" indent="-228588" algn="l" defTabSz="457178" rtl="0" eaLnBrk="1" latinLnBrk="0" hangingPunct="1">
        <a:spcBef>
          <a:spcPct val="20000"/>
        </a:spcBef>
        <a:buFont typeface="Arial"/>
        <a:buChar char="•"/>
        <a:defRPr sz="2000" kern="1200">
          <a:solidFill>
            <a:schemeClr val="tx1"/>
          </a:solidFill>
          <a:latin typeface="+mn-lt"/>
          <a:ea typeface="+mn-ea"/>
          <a:cs typeface="+mn-cs"/>
        </a:defRPr>
      </a:lvl7pPr>
      <a:lvl8pPr marL="3428829" indent="-228588" algn="l" defTabSz="457178" rtl="0" eaLnBrk="1" latinLnBrk="0" hangingPunct="1">
        <a:spcBef>
          <a:spcPct val="20000"/>
        </a:spcBef>
        <a:buFont typeface="Arial"/>
        <a:buChar char="•"/>
        <a:defRPr sz="2000" kern="1200">
          <a:solidFill>
            <a:schemeClr val="tx1"/>
          </a:solidFill>
          <a:latin typeface="+mn-lt"/>
          <a:ea typeface="+mn-ea"/>
          <a:cs typeface="+mn-cs"/>
        </a:defRPr>
      </a:lvl8pPr>
      <a:lvl9pPr marL="3886006" indent="-228588" algn="l" defTabSz="457178"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78" rtl="0" eaLnBrk="1" latinLnBrk="0" hangingPunct="1">
        <a:defRPr sz="1200" kern="1200">
          <a:solidFill>
            <a:schemeClr val="tx1"/>
          </a:solidFill>
          <a:latin typeface="+mn-lt"/>
          <a:ea typeface="+mn-ea"/>
          <a:cs typeface="+mn-cs"/>
        </a:defRPr>
      </a:lvl1pPr>
      <a:lvl2pPr marL="457178" algn="l" defTabSz="457178" rtl="0" eaLnBrk="1" latinLnBrk="0" hangingPunct="1">
        <a:defRPr sz="1200" kern="1200">
          <a:solidFill>
            <a:schemeClr val="tx1"/>
          </a:solidFill>
          <a:latin typeface="+mn-lt"/>
          <a:ea typeface="+mn-ea"/>
          <a:cs typeface="+mn-cs"/>
        </a:defRPr>
      </a:lvl2pPr>
      <a:lvl3pPr marL="914355" algn="l" defTabSz="457178" rtl="0" eaLnBrk="1" latinLnBrk="0" hangingPunct="1">
        <a:defRPr sz="1200" kern="1200">
          <a:solidFill>
            <a:schemeClr val="tx1"/>
          </a:solidFill>
          <a:latin typeface="+mn-lt"/>
          <a:ea typeface="+mn-ea"/>
          <a:cs typeface="+mn-cs"/>
        </a:defRPr>
      </a:lvl3pPr>
      <a:lvl4pPr marL="1371532" algn="l" defTabSz="457178" rtl="0" eaLnBrk="1" latinLnBrk="0" hangingPunct="1">
        <a:defRPr sz="1200" kern="1200">
          <a:solidFill>
            <a:schemeClr val="tx1"/>
          </a:solidFill>
          <a:latin typeface="+mn-lt"/>
          <a:ea typeface="+mn-ea"/>
          <a:cs typeface="+mn-cs"/>
        </a:defRPr>
      </a:lvl4pPr>
      <a:lvl5pPr marL="1828709" algn="l" defTabSz="457178" rtl="0" eaLnBrk="1" latinLnBrk="0" hangingPunct="1">
        <a:defRPr sz="1200" kern="1200">
          <a:solidFill>
            <a:schemeClr val="tx1"/>
          </a:solidFill>
          <a:latin typeface="+mn-lt"/>
          <a:ea typeface="+mn-ea"/>
          <a:cs typeface="+mn-cs"/>
        </a:defRPr>
      </a:lvl5pPr>
      <a:lvl6pPr marL="2285886" algn="l" defTabSz="457178" rtl="0" eaLnBrk="1" latinLnBrk="0" hangingPunct="1">
        <a:defRPr sz="1200" kern="1200">
          <a:solidFill>
            <a:schemeClr val="tx1"/>
          </a:solidFill>
          <a:latin typeface="+mn-lt"/>
          <a:ea typeface="+mn-ea"/>
          <a:cs typeface="+mn-cs"/>
        </a:defRPr>
      </a:lvl6pPr>
      <a:lvl7pPr marL="2743064" algn="l" defTabSz="457178" rtl="0" eaLnBrk="1" latinLnBrk="0" hangingPunct="1">
        <a:defRPr sz="1200" kern="1200">
          <a:solidFill>
            <a:schemeClr val="tx1"/>
          </a:solidFill>
          <a:latin typeface="+mn-lt"/>
          <a:ea typeface="+mn-ea"/>
          <a:cs typeface="+mn-cs"/>
        </a:defRPr>
      </a:lvl7pPr>
      <a:lvl8pPr marL="3200240" algn="l" defTabSz="457178" rtl="0" eaLnBrk="1" latinLnBrk="0" hangingPunct="1">
        <a:defRPr sz="1200" kern="1200">
          <a:solidFill>
            <a:schemeClr val="tx1"/>
          </a:solidFill>
          <a:latin typeface="+mn-lt"/>
          <a:ea typeface="+mn-ea"/>
          <a:cs typeface="+mn-cs"/>
        </a:defRPr>
      </a:lvl8pPr>
      <a:lvl9pPr marL="3657418" algn="l" defTabSz="457178" rtl="0" eaLnBrk="1" latinLnBrk="0" hangingPunct="1">
        <a:defRPr sz="12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59" userDrawn="1">
          <p15:clr>
            <a:srgbClr val="F26B43"/>
          </p15:clr>
        </p15:guide>
        <p15:guide id="3" pos="5760" userDrawn="1">
          <p15:clr>
            <a:srgbClr val="F26B43"/>
          </p15:clr>
        </p15:guide>
        <p15:guide id="4" pos="5256" userDrawn="1">
          <p15:clr>
            <a:srgbClr val="F26B43"/>
          </p15:clr>
        </p15:guide>
        <p15:guide id="7" pos="2880" userDrawn="1">
          <p15:clr>
            <a:srgbClr val="F26B43"/>
          </p15:clr>
        </p15:guide>
        <p15:guide id="10" pos="501" userDrawn="1">
          <p15:clr>
            <a:srgbClr val="F26B43"/>
          </p15:clr>
        </p15:guide>
        <p15:guide id="11" pos="534" userDrawn="1">
          <p15:clr>
            <a:srgbClr val="F26B43"/>
          </p15:clr>
        </p15:guide>
        <p15:guide id="12" pos="972" userDrawn="1">
          <p15:clr>
            <a:srgbClr val="F26B43"/>
          </p15:clr>
        </p15:guide>
        <p15:guide id="13" pos="1005" userDrawn="1">
          <p15:clr>
            <a:srgbClr val="F26B43"/>
          </p15:clr>
        </p15:guide>
        <p15:guide id="15" pos="1479" userDrawn="1">
          <p15:clr>
            <a:srgbClr val="F26B43"/>
          </p15:clr>
        </p15:guide>
        <p15:guide id="16" pos="1917" userDrawn="1">
          <p15:clr>
            <a:srgbClr val="F26B43"/>
          </p15:clr>
        </p15:guide>
        <p15:guide id="17" pos="1950" userDrawn="1">
          <p15:clr>
            <a:srgbClr val="F26B43"/>
          </p15:clr>
        </p15:guide>
        <p15:guide id="18" pos="3333" userDrawn="1">
          <p15:clr>
            <a:srgbClr val="F26B43"/>
          </p15:clr>
        </p15:guide>
        <p15:guide id="19" pos="3366" userDrawn="1">
          <p15:clr>
            <a:srgbClr val="F26B43"/>
          </p15:clr>
        </p15:guide>
        <p15:guide id="20" pos="3807" userDrawn="1">
          <p15:clr>
            <a:srgbClr val="F26B43"/>
          </p15:clr>
        </p15:guide>
        <p15:guide id="21" pos="4311" userDrawn="1">
          <p15:clr>
            <a:srgbClr val="F26B43"/>
          </p15:clr>
        </p15:guide>
        <p15:guide id="22" pos="4278" userDrawn="1">
          <p15:clr>
            <a:srgbClr val="F26B43"/>
          </p15:clr>
        </p15:guide>
        <p15:guide id="23" pos="4752" userDrawn="1">
          <p15:clr>
            <a:srgbClr val="F26B43"/>
          </p15:clr>
        </p15:guide>
        <p15:guide id="24" pos="4785" userDrawn="1">
          <p15:clr>
            <a:srgbClr val="F26B43"/>
          </p15:clr>
        </p15:guide>
        <p15:guide id="26" pos="1446" userDrawn="1">
          <p15:clr>
            <a:srgbClr val="F26B43"/>
          </p15:clr>
        </p15:guide>
        <p15:guide id="33" pos="2391" userDrawn="1">
          <p15:clr>
            <a:srgbClr val="F26B43"/>
          </p15:clr>
        </p15:guide>
        <p15:guide id="34" pos="2861" userDrawn="1">
          <p15:clr>
            <a:srgbClr val="F26B43"/>
          </p15:clr>
        </p15:guide>
        <p15:guide id="35" pos="2896" userDrawn="1">
          <p15:clr>
            <a:srgbClr val="F26B43"/>
          </p15:clr>
        </p15:guide>
        <p15:guide id="36" pos="3839" userDrawn="1">
          <p15:clr>
            <a:srgbClr val="F26B43"/>
          </p15:clr>
        </p15:guide>
        <p15:guide id="37" pos="5223" userDrawn="1">
          <p15:clr>
            <a:srgbClr val="F26B43"/>
          </p15:clr>
        </p15:guide>
        <p15:guide id="38" pos="5697" userDrawn="1">
          <p15:clr>
            <a:srgbClr val="F26B43"/>
          </p15:clr>
        </p15:guide>
        <p15:guide id="39" pos="2424" userDrawn="1">
          <p15:clr>
            <a:srgbClr val="F26B43"/>
          </p15:clr>
        </p15:guide>
        <p15:guide id="44" orient="horz" pos="1620" userDrawn="1">
          <p15:clr>
            <a:srgbClr val="F26B43"/>
          </p15:clr>
        </p15:guide>
        <p15:guide id="45" orient="horz" pos="120" userDrawn="1">
          <p15:clr>
            <a:srgbClr val="F26B43"/>
          </p15:clr>
        </p15:guide>
        <p15:guide id="46" orient="horz" pos="869" userDrawn="1">
          <p15:clr>
            <a:srgbClr val="F26B43"/>
          </p15:clr>
        </p15:guide>
        <p15:guide id="47" orient="horz" pos="2368" userDrawn="1">
          <p15:clr>
            <a:srgbClr val="F26B43"/>
          </p15:clr>
        </p15:guide>
        <p15:guide id="49" orient="horz" pos="2965" userDrawn="1">
          <p15:clr>
            <a:srgbClr val="5ACBF0"/>
          </p15:clr>
        </p15:guide>
        <p15:guide id="51" orient="horz" pos="3075" userDrawn="1">
          <p15:clr>
            <a:srgbClr val="5ACBF0"/>
          </p15:clr>
        </p15:guide>
        <p15:guide id="53" orient="horz" pos="2746" userDrawn="1">
          <p15:clr>
            <a:srgbClr val="F26B43"/>
          </p15:clr>
        </p15:guide>
        <p15:guide id="54" orient="horz" pos="216" userDrawn="1">
          <p15:clr>
            <a:srgbClr val="5ACBF0"/>
          </p15:clr>
        </p15:guide>
        <p15:guide id="55" orient="horz" pos="318" userDrawn="1">
          <p15:clr>
            <a:srgbClr val="5ACBF0"/>
          </p15:clr>
        </p15:guide>
        <p15:guide id="56" orient="horz" pos="494" userDrawn="1">
          <p15:clr>
            <a:srgbClr val="F26B43"/>
          </p15:clr>
        </p15:guide>
        <p15:guide id="57" orient="horz" pos="1244" userDrawn="1">
          <p15:clr>
            <a:srgbClr val="F26B43"/>
          </p15:clr>
        </p15:guide>
        <p15:guide id="58" orient="horz" pos="1992" userDrawn="1">
          <p15:clr>
            <a:srgbClr val="F26B43"/>
          </p15:clr>
        </p15:guide>
        <p15:guide id="59" orient="horz" pos="3117" userDrawn="1">
          <p15:clr>
            <a:srgbClr val="F26B43"/>
          </p15:clr>
        </p15:guide>
        <p15:guide id="60" pos="126" userDrawn="1">
          <p15:clr>
            <a:srgbClr val="5ACBF0"/>
          </p15:clr>
        </p15:guide>
        <p15:guide id="62" pos="256" userDrawn="1">
          <p15:clr>
            <a:srgbClr val="5ACBF0"/>
          </p15:clr>
        </p15:guide>
        <p15:guide id="63" userDrawn="1">
          <p15:clr>
            <a:srgbClr val="F26B43"/>
          </p15:clr>
        </p15:guide>
        <p15:guide id="64" orient="horz" pos="-6" userDrawn="1">
          <p15:clr>
            <a:srgbClr val="F26B43"/>
          </p15:clr>
        </p15:guide>
        <p15:guide id="65" orient="horz" pos="3240" userDrawn="1">
          <p15:clr>
            <a:srgbClr val="F26B43"/>
          </p15:clr>
        </p15:guide>
        <p15:guide id="66" pos="230" userDrawn="1">
          <p15:clr>
            <a:srgbClr val="547EBF"/>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14216" y="781050"/>
            <a:ext cx="8177383" cy="2569252"/>
          </a:xfrm>
        </p:spPr>
        <p:txBody>
          <a:bodyPr>
            <a:normAutofit/>
          </a:bodyPr>
          <a:lstStyle/>
          <a:p>
            <a:r>
              <a:rPr lang="en-US" dirty="0" smtClean="0"/>
              <a:t>Plugin Coordination</a:t>
            </a:r>
            <a:endParaRPr lang="en-US" b="0" dirty="0"/>
          </a:p>
        </p:txBody>
      </p:sp>
      <p:sp>
        <p:nvSpPr>
          <p:cNvPr id="3" name="Text Placeholder 2"/>
          <p:cNvSpPr>
            <a:spLocks noGrp="1"/>
          </p:cNvSpPr>
          <p:nvPr>
            <p:ph type="body" sz="quarter" idx="10"/>
          </p:nvPr>
        </p:nvSpPr>
        <p:spPr/>
        <p:txBody>
          <a:bodyPr/>
          <a:lstStyle/>
          <a:p>
            <a:r>
              <a:rPr lang="en-US" dirty="0" smtClean="0"/>
              <a:t>“Together we’re more coordinated”</a:t>
            </a:r>
            <a:endParaRPr lang="en-US" dirty="0"/>
          </a:p>
        </p:txBody>
      </p:sp>
    </p:spTree>
    <p:extLst>
      <p:ext uri="{BB962C8B-B14F-4D97-AF65-F5344CB8AC3E}">
        <p14:creationId xmlns:p14="http://schemas.microsoft.com/office/powerpoint/2010/main" val="2182555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10</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Phase 2</a:t>
            </a:r>
            <a:endParaRPr lang="en-US" dirty="0"/>
          </a:p>
        </p:txBody>
      </p:sp>
      <p:sp>
        <p:nvSpPr>
          <p:cNvPr id="5" name="Content Placeholder 4"/>
          <p:cNvSpPr>
            <a:spLocks noGrp="1"/>
          </p:cNvSpPr>
          <p:nvPr>
            <p:ph idx="1"/>
          </p:nvPr>
        </p:nvSpPr>
        <p:spPr/>
        <p:txBody>
          <a:bodyPr>
            <a:normAutofit/>
          </a:bodyPr>
          <a:lstStyle/>
          <a:p>
            <a:r>
              <a:rPr lang="en-US" sz="1800" dirty="0" smtClean="0"/>
              <a:t>Work has been started on this phase.</a:t>
            </a:r>
          </a:p>
          <a:p>
            <a:r>
              <a:rPr lang="en-US" sz="1800" dirty="0" smtClean="0"/>
              <a:t>Completion of this work will be a significant deliverable. With the ability to track plugin ownership of continuations, debugging and diagnostic messages can be greatly improved. There are a number of potential side projects that could be undertaken. For instance tracking CPU time, wall time, and dispatches per plugin.</a:t>
            </a:r>
          </a:p>
          <a:p>
            <a:pPr marL="285750" indent="-285750">
              <a:buFont typeface="Arial" panose="020B0604020202020204" pitchFamily="34" charset="0"/>
              <a:buChar char="•"/>
            </a:pPr>
            <a:endParaRPr lang="en-US" sz="1800" dirty="0"/>
          </a:p>
        </p:txBody>
      </p:sp>
    </p:spTree>
    <p:extLst>
      <p:ext uri="{BB962C8B-B14F-4D97-AF65-F5344CB8AC3E}">
        <p14:creationId xmlns:p14="http://schemas.microsoft.com/office/powerpoint/2010/main" val="312481528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63255" y="781050"/>
            <a:ext cx="7428257" cy="3171268"/>
          </a:xfrm>
        </p:spPr>
        <p:txBody>
          <a:bodyPr/>
          <a:lstStyle/>
          <a:p>
            <a:r>
              <a:rPr lang="en-US" dirty="0" smtClean="0"/>
              <a:t>Future</a:t>
            </a:r>
            <a:endParaRPr lang="en-US" b="0" dirty="0"/>
          </a:p>
        </p:txBody>
      </p:sp>
      <p:sp>
        <p:nvSpPr>
          <p:cNvPr id="3" name="Slide Number Placeholder 2"/>
          <p:cNvSpPr>
            <a:spLocks noGrp="1"/>
          </p:cNvSpPr>
          <p:nvPr>
            <p:ph type="sldNum" sz="quarter" idx="10"/>
          </p:nvPr>
        </p:nvSpPr>
        <p:spPr>
          <a:xfrm>
            <a:off x="8618538" y="4718050"/>
            <a:ext cx="228600" cy="179388"/>
          </a:xfrm>
        </p:spPr>
        <p:txBody>
          <a:bodyPr/>
          <a:lstStyle/>
          <a:p>
            <a:fld id="{E12D0507-9F86-7A45-BE8E-43760B9F92AA}" type="slidenum">
              <a:rPr lang="en-US" smtClean="0"/>
              <a:pPr/>
              <a:t>11</a:t>
            </a:fld>
            <a:endParaRPr lang="en-US" dirty="0"/>
          </a:p>
        </p:txBody>
      </p:sp>
    </p:spTree>
    <p:extLst>
      <p:ext uri="{BB962C8B-B14F-4D97-AF65-F5344CB8AC3E}">
        <p14:creationId xmlns:p14="http://schemas.microsoft.com/office/powerpoint/2010/main" val="4065624322"/>
      </p:ext>
    </p:extLst>
  </p:cSld>
  <p:clrMapOvr>
    <a:masterClrMapping/>
  </p:clrMapOvr>
  <p:transition spd="med">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12</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Phase 3</a:t>
            </a:r>
            <a:endParaRPr lang="en-US" dirty="0"/>
          </a:p>
        </p:txBody>
      </p:sp>
      <p:sp>
        <p:nvSpPr>
          <p:cNvPr id="5" name="Content Placeholder 4"/>
          <p:cNvSpPr>
            <a:spLocks noGrp="1"/>
          </p:cNvSpPr>
          <p:nvPr>
            <p:ph idx="1"/>
          </p:nvPr>
        </p:nvSpPr>
        <p:spPr/>
        <p:txBody>
          <a:bodyPr>
            <a:normAutofit/>
          </a:bodyPr>
          <a:lstStyle/>
          <a:p>
            <a:r>
              <a:rPr lang="en-US" sz="1800" dirty="0" smtClean="0"/>
              <a:t>Static configuration of plugin callback ordering which will enable ordering callbacks by plugin at a global level. This should suffice for many use cases where plugin A should always get its callback before or after plugin B.</a:t>
            </a:r>
            <a:endParaRPr lang="en-US" sz="1800" dirty="0"/>
          </a:p>
        </p:txBody>
      </p:sp>
    </p:spTree>
    <p:extLst>
      <p:ext uri="{BB962C8B-B14F-4D97-AF65-F5344CB8AC3E}">
        <p14:creationId xmlns:p14="http://schemas.microsoft.com/office/powerpoint/2010/main" val="185410318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13</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Phase 4</a:t>
            </a:r>
            <a:endParaRPr lang="en-US" dirty="0"/>
          </a:p>
        </p:txBody>
      </p:sp>
      <p:sp>
        <p:nvSpPr>
          <p:cNvPr id="5" name="Content Placeholder 4"/>
          <p:cNvSpPr>
            <a:spLocks noGrp="1"/>
          </p:cNvSpPr>
          <p:nvPr>
            <p:ph idx="1"/>
          </p:nvPr>
        </p:nvSpPr>
        <p:spPr/>
        <p:txBody>
          <a:bodyPr>
            <a:normAutofit/>
          </a:bodyPr>
          <a:lstStyle/>
          <a:p>
            <a:r>
              <a:rPr lang="en-US" sz="1800" dirty="0" smtClean="0"/>
              <a:t>Introspection API.</a:t>
            </a:r>
          </a:p>
          <a:p>
            <a:pPr marL="285750" indent="-285750">
              <a:buFont typeface="Arial" panose="020B0604020202020204" pitchFamily="34" charset="0"/>
              <a:buChar char="•"/>
            </a:pPr>
            <a:r>
              <a:rPr lang="en-US" sz="1800" dirty="0" smtClean="0"/>
              <a:t>Provide a “</a:t>
            </a:r>
            <a:r>
              <a:rPr lang="en-US" sz="1800" dirty="0" err="1" smtClean="0"/>
              <a:t>PluginInfo</a:t>
            </a:r>
            <a:r>
              <a:rPr lang="en-US" sz="1800" dirty="0" smtClean="0"/>
              <a:t>” type.</a:t>
            </a:r>
          </a:p>
          <a:p>
            <a:pPr marL="285750" indent="-285750">
              <a:buFont typeface="Arial" panose="020B0604020202020204" pitchFamily="34" charset="0"/>
              <a:buChar char="•"/>
            </a:pPr>
            <a:r>
              <a:rPr lang="en-US" sz="1800" dirty="0" smtClean="0"/>
              <a:t>Retrieve plugin information from the </a:t>
            </a:r>
            <a:r>
              <a:rPr lang="en-US" sz="1800" dirty="0" err="1" smtClean="0"/>
              <a:t>PluginInfo</a:t>
            </a:r>
            <a:r>
              <a:rPr lang="en-US" sz="1800" dirty="0" smtClean="0"/>
              <a:t>.</a:t>
            </a:r>
          </a:p>
          <a:p>
            <a:pPr marL="285750" indent="-285750">
              <a:buFont typeface="Arial" panose="020B0604020202020204" pitchFamily="34" charset="0"/>
              <a:buChar char="•"/>
            </a:pPr>
            <a:r>
              <a:rPr lang="en-US" sz="1800" dirty="0" smtClean="0"/>
              <a:t>Find </a:t>
            </a:r>
            <a:r>
              <a:rPr lang="en-US" sz="1800" dirty="0" err="1" smtClean="0"/>
              <a:t>PluginInfo</a:t>
            </a:r>
            <a:r>
              <a:rPr lang="en-US" sz="1800" dirty="0" smtClean="0"/>
              <a:t> information by plugin name.</a:t>
            </a:r>
          </a:p>
          <a:p>
            <a:pPr marL="285750" indent="-285750">
              <a:buFont typeface="Arial" panose="020B0604020202020204" pitchFamily="34" charset="0"/>
              <a:buChar char="•"/>
            </a:pPr>
            <a:r>
              <a:rPr lang="en-US" sz="1800" dirty="0" smtClean="0"/>
              <a:t>Get the </a:t>
            </a:r>
            <a:r>
              <a:rPr lang="en-US" sz="1800" dirty="0" err="1" smtClean="0"/>
              <a:t>PluginInfo</a:t>
            </a:r>
            <a:r>
              <a:rPr lang="en-US" sz="1800" dirty="0" smtClean="0"/>
              <a:t> for the owner of a </a:t>
            </a:r>
            <a:r>
              <a:rPr lang="en-US" sz="1800" dirty="0" err="1" smtClean="0"/>
              <a:t>TSCont</a:t>
            </a:r>
            <a:r>
              <a:rPr lang="en-US" sz="1800" dirty="0" smtClean="0"/>
              <a:t>.</a:t>
            </a:r>
          </a:p>
          <a:p>
            <a:pPr marL="285750" indent="-285750">
              <a:buFont typeface="Arial" panose="020B0604020202020204" pitchFamily="34" charset="0"/>
              <a:buChar char="•"/>
            </a:pPr>
            <a:r>
              <a:rPr lang="en-US" sz="1800" dirty="0" smtClean="0"/>
              <a:t>Enable or disable specific plugins</a:t>
            </a:r>
            <a:r>
              <a:rPr lang="en-US" sz="1800" dirty="0"/>
              <a:t> </a:t>
            </a:r>
            <a:r>
              <a:rPr lang="en-US" sz="1800" dirty="0" smtClean="0"/>
              <a:t>based on </a:t>
            </a:r>
            <a:r>
              <a:rPr lang="en-US" sz="1800" dirty="0" err="1" smtClean="0"/>
              <a:t>PluginInfo</a:t>
            </a:r>
            <a:r>
              <a:rPr lang="en-US" sz="1800" dirty="0" smtClean="0"/>
              <a:t>.</a:t>
            </a:r>
          </a:p>
          <a:p>
            <a:r>
              <a:rPr lang="en-US" sz="1800" dirty="0" smtClean="0"/>
              <a:t>This will also require adding a lifecycle callback to signal the end of global plugin loading.</a:t>
            </a:r>
          </a:p>
          <a:p>
            <a:pPr marL="285750" indent="-285750">
              <a:buFont typeface="Arial" panose="020B0604020202020204" pitchFamily="34" charset="0"/>
              <a:buChar char="•"/>
            </a:pPr>
            <a:endParaRPr lang="en-US" sz="1800" dirty="0"/>
          </a:p>
        </p:txBody>
      </p:sp>
    </p:spTree>
    <p:extLst>
      <p:ext uri="{BB962C8B-B14F-4D97-AF65-F5344CB8AC3E}">
        <p14:creationId xmlns:p14="http://schemas.microsoft.com/office/powerpoint/2010/main" val="10678162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14</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Phase 4</a:t>
            </a:r>
            <a:endParaRPr lang="en-US" dirty="0"/>
          </a:p>
        </p:txBody>
      </p:sp>
      <p:sp>
        <p:nvSpPr>
          <p:cNvPr id="5" name="Content Placeholder 4"/>
          <p:cNvSpPr>
            <a:spLocks noGrp="1"/>
          </p:cNvSpPr>
          <p:nvPr>
            <p:ph idx="1"/>
          </p:nvPr>
        </p:nvSpPr>
        <p:spPr/>
        <p:txBody>
          <a:bodyPr>
            <a:normAutofit/>
          </a:bodyPr>
          <a:lstStyle/>
          <a:p>
            <a:r>
              <a:rPr lang="en-US" sz="1800" dirty="0" smtClean="0"/>
              <a:t>This is another significant deliverable with capabilities that have been requested for years. The primary one has been to be able for plugin A to detect if plugin B is either loaded. This also supports the basic plugin coordination case of a “master” plugin enabling or disabling other plugins, which is what I ended up using for CARP support.</a:t>
            </a:r>
            <a:endParaRPr lang="en-US" sz="1800" dirty="0"/>
          </a:p>
        </p:txBody>
      </p:sp>
    </p:spTree>
    <p:extLst>
      <p:ext uri="{BB962C8B-B14F-4D97-AF65-F5344CB8AC3E}">
        <p14:creationId xmlns:p14="http://schemas.microsoft.com/office/powerpoint/2010/main" val="199532166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15</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Phase 5</a:t>
            </a:r>
            <a:endParaRPr lang="en-US" dirty="0"/>
          </a:p>
        </p:txBody>
      </p:sp>
      <p:sp>
        <p:nvSpPr>
          <p:cNvPr id="5" name="Content Placeholder 4"/>
          <p:cNvSpPr>
            <a:spLocks noGrp="1"/>
          </p:cNvSpPr>
          <p:nvPr>
            <p:ph idx="1"/>
          </p:nvPr>
        </p:nvSpPr>
        <p:spPr/>
        <p:txBody>
          <a:bodyPr>
            <a:normAutofit/>
          </a:bodyPr>
          <a:lstStyle/>
          <a:p>
            <a:r>
              <a:rPr lang="en-US" sz="1800" dirty="0" smtClean="0"/>
              <a:t>Extent the plugin introspection API to enable examination of callbacks on a hook.</a:t>
            </a:r>
            <a:endParaRPr lang="en-US" sz="1800" dirty="0"/>
          </a:p>
        </p:txBody>
      </p:sp>
    </p:spTree>
    <p:extLst>
      <p:ext uri="{BB962C8B-B14F-4D97-AF65-F5344CB8AC3E}">
        <p14:creationId xmlns:p14="http://schemas.microsoft.com/office/powerpoint/2010/main" val="92940921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16</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Phase 6</a:t>
            </a:r>
            <a:endParaRPr lang="en-US" dirty="0"/>
          </a:p>
        </p:txBody>
      </p:sp>
      <p:sp>
        <p:nvSpPr>
          <p:cNvPr id="5" name="Content Placeholder 4"/>
          <p:cNvSpPr>
            <a:spLocks noGrp="1"/>
          </p:cNvSpPr>
          <p:nvPr>
            <p:ph idx="1"/>
          </p:nvPr>
        </p:nvSpPr>
        <p:spPr/>
        <p:txBody>
          <a:bodyPr>
            <a:normAutofit/>
          </a:bodyPr>
          <a:lstStyle/>
          <a:p>
            <a:r>
              <a:rPr lang="en-US" sz="1800" dirty="0" smtClean="0"/>
              <a:t>Extend the introspection to enable manipulation of callback ordering primarily by modification of callback priority.</a:t>
            </a:r>
            <a:endParaRPr lang="en-US" sz="1800" dirty="0"/>
          </a:p>
        </p:txBody>
      </p:sp>
    </p:spTree>
    <p:extLst>
      <p:ext uri="{BB962C8B-B14F-4D97-AF65-F5344CB8AC3E}">
        <p14:creationId xmlns:p14="http://schemas.microsoft.com/office/powerpoint/2010/main" val="333266649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63255" y="781050"/>
            <a:ext cx="7428257" cy="3171268"/>
          </a:xfrm>
        </p:spPr>
        <p:txBody>
          <a:bodyPr/>
          <a:lstStyle/>
          <a:p>
            <a:r>
              <a:rPr lang="en-US" dirty="0" smtClean="0"/>
              <a:t>Issues</a:t>
            </a:r>
            <a:endParaRPr lang="en-US" b="0" dirty="0"/>
          </a:p>
        </p:txBody>
      </p:sp>
      <p:sp>
        <p:nvSpPr>
          <p:cNvPr id="3" name="Slide Number Placeholder 2"/>
          <p:cNvSpPr>
            <a:spLocks noGrp="1"/>
          </p:cNvSpPr>
          <p:nvPr>
            <p:ph type="sldNum" sz="quarter" idx="10"/>
          </p:nvPr>
        </p:nvSpPr>
        <p:spPr>
          <a:xfrm>
            <a:off x="8618538" y="4718050"/>
            <a:ext cx="228600" cy="179388"/>
          </a:xfrm>
        </p:spPr>
        <p:txBody>
          <a:bodyPr/>
          <a:lstStyle/>
          <a:p>
            <a:fld id="{E12D0507-9F86-7A45-BE8E-43760B9F92AA}" type="slidenum">
              <a:rPr lang="en-US" smtClean="0"/>
              <a:pPr/>
              <a:t>17</a:t>
            </a:fld>
            <a:endParaRPr lang="en-US" dirty="0"/>
          </a:p>
        </p:txBody>
      </p:sp>
    </p:spTree>
    <p:extLst>
      <p:ext uri="{BB962C8B-B14F-4D97-AF65-F5344CB8AC3E}">
        <p14:creationId xmlns:p14="http://schemas.microsoft.com/office/powerpoint/2010/main" val="3847500180"/>
      </p:ext>
    </p:extLst>
  </p:cSld>
  <p:clrMapOvr>
    <a:masterClrMapping/>
  </p:clrMapOvr>
  <p:transition spd="med">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18</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Ordering</a:t>
            </a:r>
            <a:endParaRPr lang="en-US" dirty="0"/>
          </a:p>
        </p:txBody>
      </p:sp>
      <p:sp>
        <p:nvSpPr>
          <p:cNvPr id="5" name="Content Placeholder 4"/>
          <p:cNvSpPr>
            <a:spLocks noGrp="1"/>
          </p:cNvSpPr>
          <p:nvPr>
            <p:ph idx="1"/>
          </p:nvPr>
        </p:nvSpPr>
        <p:spPr/>
        <p:txBody>
          <a:bodyPr>
            <a:normAutofit/>
          </a:bodyPr>
          <a:lstStyle/>
          <a:p>
            <a:r>
              <a:rPr lang="en-US" sz="1800" dirty="0" smtClean="0"/>
              <a:t>Implementation is straight forward but configuring and determining the API mechanisms for ordering callbacks in a hook is more challenging. The key point is it must be understandable to developers and administrators. For this reason, rather than using a partial ordering based approach (“A before B”, “D before B”, “C before D”) I decided to use a numerical priority approach. Each callback has a priority and the callbacks are executed from highest to lowest priority. With introspection, from the example, A can find B’s priority and set it’s priority one larger. Plugins can be given default priorities to set ordering in an easy to configure manner.</a:t>
            </a:r>
            <a:endParaRPr lang="en-US" sz="1800" dirty="0"/>
          </a:p>
        </p:txBody>
      </p:sp>
    </p:spTree>
    <p:extLst>
      <p:ext uri="{BB962C8B-B14F-4D97-AF65-F5344CB8AC3E}">
        <p14:creationId xmlns:p14="http://schemas.microsoft.com/office/powerpoint/2010/main" val="324934967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19</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Thresholds</a:t>
            </a:r>
            <a:endParaRPr lang="en-US" dirty="0"/>
          </a:p>
        </p:txBody>
      </p:sp>
      <p:sp>
        <p:nvSpPr>
          <p:cNvPr id="5" name="Content Placeholder 4"/>
          <p:cNvSpPr>
            <a:spLocks noGrp="1"/>
          </p:cNvSpPr>
          <p:nvPr>
            <p:ph idx="1"/>
          </p:nvPr>
        </p:nvSpPr>
        <p:spPr/>
        <p:txBody>
          <a:bodyPr>
            <a:normAutofit/>
          </a:bodyPr>
          <a:lstStyle/>
          <a:p>
            <a:r>
              <a:rPr lang="en-US" sz="1800" dirty="0" smtClean="0"/>
              <a:t>The original work included the concept of “thresholds” where a threshold priority could be set on a hook and only callbacks with a priority at least the threshold would be dispatched. When working with testing this design in production I found it not nearly as useful as envisioned. In fact, it was at that point the API to disable </a:t>
            </a:r>
            <a:r>
              <a:rPr lang="en-US" sz="1800" i="1" dirty="0" smtClean="0"/>
              <a:t>plugins</a:t>
            </a:r>
            <a:r>
              <a:rPr lang="en-US" sz="1800" dirty="0" smtClean="0"/>
              <a:t> was added. My experience was this was much more useful. A key problem with thresholds is plugins that have hook dependencies, either needing an earlier callback to set up state or later callback to cleanup. This makes per hook thresholds problematic. Even enable/disable might need to be restricted to SSN_START and TXN_START.</a:t>
            </a:r>
            <a:endParaRPr lang="en-US" sz="1800" dirty="0"/>
          </a:p>
        </p:txBody>
      </p:sp>
    </p:spTree>
    <p:extLst>
      <p:ext uri="{BB962C8B-B14F-4D97-AF65-F5344CB8AC3E}">
        <p14:creationId xmlns:p14="http://schemas.microsoft.com/office/powerpoint/2010/main" val="6862178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p:txBody>
          <a:bodyPr/>
          <a:lstStyle/>
          <a:p>
            <a:r>
              <a:rPr lang="en-US" dirty="0" smtClean="0"/>
              <a:t>Goals</a:t>
            </a:r>
          </a:p>
          <a:p>
            <a:r>
              <a:rPr lang="en-US" dirty="0" smtClean="0"/>
              <a:t>Design</a:t>
            </a:r>
          </a:p>
          <a:p>
            <a:r>
              <a:rPr lang="en-US" dirty="0" smtClean="0"/>
              <a:t>Active Work</a:t>
            </a:r>
          </a:p>
          <a:p>
            <a:r>
              <a:rPr lang="en-US" dirty="0" smtClean="0"/>
              <a:t>Future Work</a:t>
            </a:r>
          </a:p>
          <a:p>
            <a:r>
              <a:rPr lang="en-US" dirty="0" smtClean="0"/>
              <a:t>Design issues</a:t>
            </a:r>
            <a:endParaRPr lang="en-US" dirty="0"/>
          </a:p>
        </p:txBody>
      </p:sp>
      <p:sp>
        <p:nvSpPr>
          <p:cNvPr id="9" name="Text Placeholder 8"/>
          <p:cNvSpPr>
            <a:spLocks noGrp="1"/>
          </p:cNvSpPr>
          <p:nvPr>
            <p:ph type="body" sz="quarter" idx="13"/>
          </p:nvPr>
        </p:nvSpPr>
        <p:spPr/>
        <p:txBody>
          <a:bodyPr/>
          <a:lstStyle/>
          <a:p>
            <a:endParaRPr lang="en-US" dirty="0"/>
          </a:p>
        </p:txBody>
      </p:sp>
      <p:sp>
        <p:nvSpPr>
          <p:cNvPr id="4" name="Slide Number Placeholder 3"/>
          <p:cNvSpPr>
            <a:spLocks noGrp="1"/>
          </p:cNvSpPr>
          <p:nvPr>
            <p:ph type="sldNum" sz="quarter" idx="14"/>
          </p:nvPr>
        </p:nvSpPr>
        <p:spPr/>
        <p:txBody>
          <a:bodyPr/>
          <a:lstStyle/>
          <a:p>
            <a:fld id="{E12D0507-9F86-7A45-BE8E-43760B9F92AA}" type="slidenum">
              <a:rPr lang="en-US" smtClean="0"/>
              <a:pPr/>
              <a:t>2</a:t>
            </a:fld>
            <a:endParaRPr lang="en-US" dirty="0"/>
          </a:p>
        </p:txBody>
      </p:sp>
      <p:sp>
        <p:nvSpPr>
          <p:cNvPr id="2" name="Title 1"/>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1614809685"/>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63255" y="781050"/>
            <a:ext cx="7428257" cy="3171268"/>
          </a:xfrm>
        </p:spPr>
        <p:txBody>
          <a:bodyPr/>
          <a:lstStyle/>
          <a:p>
            <a:r>
              <a:rPr lang="en-US" dirty="0" smtClean="0"/>
              <a:t>Post Talk Notes</a:t>
            </a:r>
            <a:endParaRPr lang="en-US" b="0" dirty="0"/>
          </a:p>
        </p:txBody>
      </p:sp>
      <p:sp>
        <p:nvSpPr>
          <p:cNvPr id="3" name="Slide Number Placeholder 2"/>
          <p:cNvSpPr>
            <a:spLocks noGrp="1"/>
          </p:cNvSpPr>
          <p:nvPr>
            <p:ph type="sldNum" sz="quarter" idx="10"/>
          </p:nvPr>
        </p:nvSpPr>
        <p:spPr>
          <a:xfrm>
            <a:off x="8618538" y="4718050"/>
            <a:ext cx="228600" cy="179388"/>
          </a:xfrm>
        </p:spPr>
        <p:txBody>
          <a:bodyPr/>
          <a:lstStyle/>
          <a:p>
            <a:fld id="{E12D0507-9F86-7A45-BE8E-43760B9F92AA}" type="slidenum">
              <a:rPr lang="en-US" smtClean="0"/>
              <a:pPr/>
              <a:t>20</a:t>
            </a:fld>
            <a:endParaRPr lang="en-US" dirty="0"/>
          </a:p>
        </p:txBody>
      </p:sp>
    </p:spTree>
    <p:extLst>
      <p:ext uri="{BB962C8B-B14F-4D97-AF65-F5344CB8AC3E}">
        <p14:creationId xmlns:p14="http://schemas.microsoft.com/office/powerpoint/2010/main" val="3675571570"/>
      </p:ext>
    </p:extLst>
  </p:cSld>
  <p:clrMapOvr>
    <a:masterClrMapping/>
  </p:clrMapOvr>
  <p:transition spd="med">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21</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Notes</a:t>
            </a:r>
            <a:endParaRPr lang="en-US" dirty="0"/>
          </a:p>
        </p:txBody>
      </p:sp>
      <p:sp>
        <p:nvSpPr>
          <p:cNvPr id="5" name="Content Placeholder 4"/>
          <p:cNvSpPr>
            <a:spLocks noGrp="1"/>
          </p:cNvSpPr>
          <p:nvPr>
            <p:ph idx="1"/>
          </p:nvPr>
        </p:nvSpPr>
        <p:spPr/>
        <p:txBody>
          <a:bodyPr>
            <a:normAutofit/>
          </a:bodyPr>
          <a:lstStyle/>
          <a:p>
            <a:r>
              <a:rPr lang="en-US" sz="1800" dirty="0" smtClean="0"/>
              <a:t>There was no enthusiasm for static ordering configuration, so Phase 3 will probably be dropped entirely. Instead the order in ‘</a:t>
            </a:r>
            <a:r>
              <a:rPr lang="en-US" sz="1800" dirty="0" err="1" smtClean="0"/>
              <a:t>plugin.config</a:t>
            </a:r>
            <a:r>
              <a:rPr lang="en-US" sz="1800" dirty="0" smtClean="0"/>
              <a:t>’ will be officially supported.</a:t>
            </a:r>
          </a:p>
          <a:p>
            <a:r>
              <a:rPr lang="en-US" sz="1800" dirty="0" smtClean="0"/>
              <a:t>There were no suggested use cases for thresholds therefore Phase 6 will probably be dropped.</a:t>
            </a:r>
            <a:endParaRPr lang="en-US" sz="1800" dirty="0"/>
          </a:p>
        </p:txBody>
      </p:sp>
    </p:spTree>
    <p:extLst>
      <p:ext uri="{BB962C8B-B14F-4D97-AF65-F5344CB8AC3E}">
        <p14:creationId xmlns:p14="http://schemas.microsoft.com/office/powerpoint/2010/main" val="248566084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22</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Notes</a:t>
            </a:r>
            <a:endParaRPr lang="en-US" dirty="0"/>
          </a:p>
        </p:txBody>
      </p:sp>
      <p:sp>
        <p:nvSpPr>
          <p:cNvPr id="5" name="Content Placeholder 4"/>
          <p:cNvSpPr>
            <a:spLocks noGrp="1"/>
          </p:cNvSpPr>
          <p:nvPr>
            <p:ph idx="1"/>
          </p:nvPr>
        </p:nvSpPr>
        <p:spPr/>
        <p:txBody>
          <a:bodyPr>
            <a:normAutofit/>
          </a:bodyPr>
          <a:lstStyle/>
          <a:p>
            <a:r>
              <a:rPr lang="en-US" sz="1800" dirty="0" smtClean="0"/>
              <a:t>Two additional </a:t>
            </a:r>
            <a:r>
              <a:rPr lang="en-US" sz="1800" dirty="0" smtClean="0"/>
              <a:t>use </a:t>
            </a:r>
            <a:r>
              <a:rPr lang="en-US" sz="1800" dirty="0" smtClean="0"/>
              <a:t>cases </a:t>
            </a:r>
            <a:r>
              <a:rPr lang="en-US" sz="1800" dirty="0" smtClean="0"/>
              <a:t>that </a:t>
            </a:r>
            <a:r>
              <a:rPr lang="en-US" sz="1800" dirty="0" smtClean="0"/>
              <a:t>were overlooked –</a:t>
            </a:r>
          </a:p>
          <a:p>
            <a:endParaRPr lang="en-US" sz="1800" dirty="0"/>
          </a:p>
          <a:p>
            <a:r>
              <a:rPr lang="en-US" sz="1800" dirty="0" smtClean="0"/>
              <a:t>Ordering </a:t>
            </a:r>
            <a:r>
              <a:rPr lang="en-US" sz="1800" dirty="0" smtClean="0"/>
              <a:t>between global, session, and transaction hooks. Currently this done as global, session, then transaction. It has been a persistent request to be able to schedule session and/or transaction callbacks before global callbacks. Programmatic priority control will enable this</a:t>
            </a:r>
            <a:r>
              <a:rPr lang="en-US" sz="1800" dirty="0" smtClean="0"/>
              <a:t>.</a:t>
            </a:r>
          </a:p>
          <a:p>
            <a:r>
              <a:rPr lang="en-US" sz="1800" dirty="0" smtClean="0"/>
              <a:t>Similarly the ordering between callbacks from remap plugins and global plugins on hooks after remap. This is also currently uncontrollable and there are requests to be able to </a:t>
            </a:r>
            <a:r>
              <a:rPr lang="en-US" sz="1800" smtClean="0"/>
              <a:t>change it.</a:t>
            </a:r>
            <a:endParaRPr lang="en-US" sz="1800" dirty="0"/>
          </a:p>
        </p:txBody>
      </p:sp>
    </p:spTree>
    <p:extLst>
      <p:ext uri="{BB962C8B-B14F-4D97-AF65-F5344CB8AC3E}">
        <p14:creationId xmlns:p14="http://schemas.microsoft.com/office/powerpoint/2010/main" val="292099960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3</a:t>
            </a:fld>
            <a:endParaRPr lang="en-US" dirty="0"/>
          </a:p>
        </p:txBody>
      </p:sp>
      <p:sp>
        <p:nvSpPr>
          <p:cNvPr id="9" name="Text Placeholder 8"/>
          <p:cNvSpPr>
            <a:spLocks noGrp="1"/>
          </p:cNvSpPr>
          <p:nvPr>
            <p:ph type="body" sz="quarter" idx="13"/>
          </p:nvPr>
        </p:nvSpPr>
        <p:spPr/>
        <p:txBody>
          <a:bodyPr/>
          <a:lstStyle/>
          <a:p>
            <a:endParaRPr lang="en-US"/>
          </a:p>
        </p:txBody>
      </p:sp>
      <p:sp>
        <p:nvSpPr>
          <p:cNvPr id="3" name="Title 2"/>
          <p:cNvSpPr>
            <a:spLocks noGrp="1"/>
          </p:cNvSpPr>
          <p:nvPr>
            <p:ph type="title"/>
          </p:nvPr>
        </p:nvSpPr>
        <p:spPr/>
        <p:txBody>
          <a:bodyPr/>
          <a:lstStyle/>
          <a:p>
            <a:r>
              <a:rPr lang="en-US" dirty="0" smtClean="0"/>
              <a:t>History</a:t>
            </a:r>
            <a:endParaRPr lang="en-US" dirty="0"/>
          </a:p>
        </p:txBody>
      </p:sp>
      <p:sp>
        <p:nvSpPr>
          <p:cNvPr id="4" name="Content Placeholder 3"/>
          <p:cNvSpPr>
            <a:spLocks noGrp="1"/>
          </p:cNvSpPr>
          <p:nvPr>
            <p:ph idx="1"/>
          </p:nvPr>
        </p:nvSpPr>
        <p:spPr/>
        <p:txBody>
          <a:bodyPr>
            <a:normAutofit/>
          </a:bodyPr>
          <a:lstStyle/>
          <a:p>
            <a:r>
              <a:rPr lang="en-US" sz="1800" dirty="0" smtClean="0"/>
              <a:t>This was originally built almost 3 years ago and was in production prototyping stage for Yahoo! fork of ATS 5.3 in order to support CARP.</a:t>
            </a:r>
          </a:p>
          <a:p>
            <a:r>
              <a:rPr lang="en-US" sz="1800" dirty="0" smtClean="0"/>
              <a:t>Another solution was found and this work as put on a shelf.</a:t>
            </a:r>
          </a:p>
          <a:p>
            <a:r>
              <a:rPr lang="en-US" sz="1800" dirty="0" smtClean="0"/>
              <a:t>However requests for better coordination between plugins has continued and recently, when Oath was again facing some internal issues which would have been far simpler to deal with given cooperating plugins, this work was resumed by </a:t>
            </a:r>
            <a:r>
              <a:rPr lang="en-US" sz="1800" dirty="0" err="1" smtClean="0"/>
              <a:t>Zeyuan</a:t>
            </a:r>
            <a:r>
              <a:rPr lang="en-US" sz="1800" dirty="0" smtClean="0"/>
              <a:t> Yu, starting from the 5.3 work.</a:t>
            </a:r>
            <a:endParaRPr lang="en-US" sz="1800" dirty="0"/>
          </a:p>
        </p:txBody>
      </p:sp>
    </p:spTree>
    <p:extLst>
      <p:ext uri="{BB962C8B-B14F-4D97-AF65-F5344CB8AC3E}">
        <p14:creationId xmlns:p14="http://schemas.microsoft.com/office/powerpoint/2010/main" val="2882169906"/>
      </p:ext>
    </p:extLst>
  </p:cSld>
  <p:clrMapOvr>
    <a:masterClrMapping/>
  </p:clrMapOvr>
  <mc:AlternateContent xmlns:mc="http://schemas.openxmlformats.org/markup-compatibility/2006" xmlns:p14="http://schemas.microsoft.com/office/powerpoint/2010/main">
    <mc:Choice Requires="p14">
      <p:transition p14:dur="30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4</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Goals</a:t>
            </a:r>
            <a:endParaRPr lang="en-US" dirty="0"/>
          </a:p>
        </p:txBody>
      </p:sp>
      <p:sp>
        <p:nvSpPr>
          <p:cNvPr id="5" name="Content Placeholder 4"/>
          <p:cNvSpPr>
            <a:spLocks noGrp="1"/>
          </p:cNvSpPr>
          <p:nvPr>
            <p:ph idx="1"/>
          </p:nvPr>
        </p:nvSpPr>
        <p:spPr/>
        <p:txBody>
          <a:bodyPr>
            <a:normAutofit/>
          </a:bodyPr>
          <a:lstStyle/>
          <a:p>
            <a:r>
              <a:rPr lang="en-US" sz="1800" dirty="0" smtClean="0"/>
              <a:t>There was essentially only one goal for this work, the ability to control the callback order on a hook. This has been a feature request since I started working on Traffic Server.</a:t>
            </a:r>
          </a:p>
          <a:p>
            <a:r>
              <a:rPr lang="en-US" sz="1800" dirty="0" smtClean="0"/>
              <a:t>In the usual Traffic Server style this ended up being much more complicated, both for required infrastructure and “obvious” additional features.</a:t>
            </a:r>
          </a:p>
          <a:p>
            <a:endParaRPr lang="en-US" sz="1800" dirty="0"/>
          </a:p>
        </p:txBody>
      </p:sp>
    </p:spTree>
    <p:extLst>
      <p:ext uri="{BB962C8B-B14F-4D97-AF65-F5344CB8AC3E}">
        <p14:creationId xmlns:p14="http://schemas.microsoft.com/office/powerpoint/2010/main" val="45290422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5</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Secondary Goals</a:t>
            </a:r>
            <a:endParaRPr lang="en-US" dirty="0"/>
          </a:p>
        </p:txBody>
      </p:sp>
      <p:sp>
        <p:nvSpPr>
          <p:cNvPr id="5" name="Content Placeholder 4"/>
          <p:cNvSpPr>
            <a:spLocks noGrp="1"/>
          </p:cNvSpPr>
          <p:nvPr>
            <p:ph idx="1"/>
          </p:nvPr>
        </p:nvSpPr>
        <p:spPr/>
        <p:txBody>
          <a:bodyPr>
            <a:normAutofit/>
          </a:bodyPr>
          <a:lstStyle/>
          <a:p>
            <a:r>
              <a:rPr lang="en-US" sz="1800" dirty="0" smtClean="0"/>
              <a:t>Given the capability to change the ordering of callbacks on a hook, an immediately desired feature is the capability to disable a plugin entirely for a transaction. This came out of the CARP related work where specific plugins should run on the ingress or the peer node, but not both.</a:t>
            </a:r>
          </a:p>
          <a:p>
            <a:r>
              <a:rPr lang="en-US" sz="1800" dirty="0" smtClean="0"/>
              <a:t>Another goal is to be able to control ordering both statically (via configuration files) and dynamically (from within a plugin). The original design was dynamic only but was changed to support configuration file support.</a:t>
            </a:r>
          </a:p>
          <a:p>
            <a:r>
              <a:rPr lang="en-US" sz="1800" dirty="0" smtClean="0"/>
              <a:t>To make it work there is also the need for a lifecycle hook to be called after all plugins have been loaded so coordination can happen reliably.</a:t>
            </a:r>
            <a:endParaRPr lang="en-US" sz="1800" dirty="0"/>
          </a:p>
        </p:txBody>
      </p:sp>
    </p:spTree>
    <p:extLst>
      <p:ext uri="{BB962C8B-B14F-4D97-AF65-F5344CB8AC3E}">
        <p14:creationId xmlns:p14="http://schemas.microsoft.com/office/powerpoint/2010/main" val="263073756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6</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Infrastructure</a:t>
            </a:r>
            <a:endParaRPr lang="en-US" dirty="0"/>
          </a:p>
        </p:txBody>
      </p:sp>
      <p:sp>
        <p:nvSpPr>
          <p:cNvPr id="5" name="Content Placeholder 4"/>
          <p:cNvSpPr>
            <a:spLocks noGrp="1"/>
          </p:cNvSpPr>
          <p:nvPr>
            <p:ph idx="1"/>
          </p:nvPr>
        </p:nvSpPr>
        <p:spPr/>
        <p:txBody>
          <a:bodyPr>
            <a:normAutofit/>
          </a:bodyPr>
          <a:lstStyle/>
          <a:p>
            <a:r>
              <a:rPr lang="en-US" sz="1800" dirty="0" smtClean="0"/>
              <a:t>What is needed in the core to achieve these goals?</a:t>
            </a:r>
          </a:p>
          <a:p>
            <a:pPr marL="285750" indent="-285750">
              <a:buFont typeface="Arial" panose="020B0604020202020204" pitchFamily="34" charset="0"/>
              <a:buChar char="•"/>
            </a:pPr>
            <a:r>
              <a:rPr lang="en-US" sz="1800" dirty="0" smtClean="0"/>
              <a:t>Continuation tracking – because control is per </a:t>
            </a:r>
            <a:r>
              <a:rPr lang="en-US" sz="1800" i="1" dirty="0" smtClean="0"/>
              <a:t>plugin</a:t>
            </a:r>
            <a:r>
              <a:rPr lang="en-US" sz="1800" dirty="0" smtClean="0"/>
              <a:t> and callbacks are </a:t>
            </a:r>
            <a:r>
              <a:rPr lang="en-US" sz="1800" i="1" dirty="0" smtClean="0"/>
              <a:t>continuations</a:t>
            </a:r>
            <a:r>
              <a:rPr lang="en-US" sz="1800" dirty="0" smtClean="0"/>
              <a:t> it must be possible to map a continuation back to its originating plugin.</a:t>
            </a:r>
          </a:p>
          <a:p>
            <a:pPr marL="285750" indent="-285750">
              <a:buFont typeface="Arial" panose="020B0604020202020204" pitchFamily="34" charset="0"/>
              <a:buChar char="•"/>
            </a:pPr>
            <a:r>
              <a:rPr lang="en-US" sz="1800" dirty="0" smtClean="0"/>
              <a:t>Configuration – it must be possible to configure the ordering.</a:t>
            </a:r>
          </a:p>
          <a:p>
            <a:pPr marL="285750" indent="-285750">
              <a:buFont typeface="Arial" panose="020B0604020202020204" pitchFamily="34" charset="0"/>
              <a:buChar char="•"/>
            </a:pPr>
            <a:r>
              <a:rPr lang="en-US" sz="1800" dirty="0" smtClean="0"/>
              <a:t>Introspection – there is no point to controlling callback order if it is not possible to examine and specify other plugins.</a:t>
            </a:r>
          </a:p>
          <a:p>
            <a:pPr marL="285750" indent="-285750">
              <a:buFont typeface="Arial" panose="020B0604020202020204" pitchFamily="34" charset="0"/>
              <a:buChar char="•"/>
            </a:pPr>
            <a:r>
              <a:rPr lang="en-US" sz="1800" dirty="0" smtClean="0"/>
              <a:t>Code consolidation – in practice, this can’t be made to work with many different implementations of hook callback dispatch. Those must be unified in to a single code block.</a:t>
            </a:r>
            <a:endParaRPr lang="en-US" sz="1800" dirty="0"/>
          </a:p>
        </p:txBody>
      </p:sp>
    </p:spTree>
    <p:extLst>
      <p:ext uri="{BB962C8B-B14F-4D97-AF65-F5344CB8AC3E}">
        <p14:creationId xmlns:p14="http://schemas.microsoft.com/office/powerpoint/2010/main" val="153571447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863255" y="781050"/>
            <a:ext cx="7428257" cy="3171268"/>
          </a:xfrm>
        </p:spPr>
        <p:txBody>
          <a:bodyPr/>
          <a:lstStyle/>
          <a:p>
            <a:r>
              <a:rPr lang="en-US" dirty="0" smtClean="0"/>
              <a:t>Work</a:t>
            </a:r>
            <a:endParaRPr lang="en-US" b="0" dirty="0"/>
          </a:p>
        </p:txBody>
      </p:sp>
      <p:sp>
        <p:nvSpPr>
          <p:cNvPr id="3" name="Slide Number Placeholder 2"/>
          <p:cNvSpPr>
            <a:spLocks noGrp="1"/>
          </p:cNvSpPr>
          <p:nvPr>
            <p:ph type="sldNum" sz="quarter" idx="10"/>
          </p:nvPr>
        </p:nvSpPr>
        <p:spPr>
          <a:xfrm>
            <a:off x="8618538" y="4718050"/>
            <a:ext cx="228600" cy="179388"/>
          </a:xfrm>
        </p:spPr>
        <p:txBody>
          <a:bodyPr/>
          <a:lstStyle/>
          <a:p>
            <a:fld id="{E12D0507-9F86-7A45-BE8E-43760B9F92AA}" type="slidenum">
              <a:rPr lang="en-US" smtClean="0"/>
              <a:pPr/>
              <a:t>7</a:t>
            </a:fld>
            <a:endParaRPr lang="en-US" dirty="0"/>
          </a:p>
        </p:txBody>
      </p:sp>
    </p:spTree>
    <p:extLst>
      <p:ext uri="{BB962C8B-B14F-4D97-AF65-F5344CB8AC3E}">
        <p14:creationId xmlns:p14="http://schemas.microsoft.com/office/powerpoint/2010/main" val="2866479621"/>
      </p:ext>
    </p:extLst>
  </p:cSld>
  <p:clrMapOvr>
    <a:masterClrMapping/>
  </p:clrMapOvr>
  <p:transition spd="med">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8</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Phase 1</a:t>
            </a:r>
            <a:endParaRPr lang="en-US" dirty="0"/>
          </a:p>
        </p:txBody>
      </p:sp>
      <p:sp>
        <p:nvSpPr>
          <p:cNvPr id="5" name="Content Placeholder 4"/>
          <p:cNvSpPr>
            <a:spLocks noGrp="1"/>
          </p:cNvSpPr>
          <p:nvPr>
            <p:ph idx="1"/>
          </p:nvPr>
        </p:nvSpPr>
        <p:spPr/>
        <p:txBody>
          <a:bodyPr>
            <a:normAutofit/>
          </a:bodyPr>
          <a:lstStyle/>
          <a:p>
            <a:r>
              <a:rPr lang="en-US" sz="1800" dirty="0" smtClean="0"/>
              <a:t>Consolidate callback dispatch in to a single wrapper class. This is necessary to be confident required actions for dispatch occur.</a:t>
            </a:r>
          </a:p>
          <a:p>
            <a:r>
              <a:rPr lang="en-US" sz="1800" dirty="0" smtClean="0"/>
              <a:t>This has the added benefit of cleaning up that code.</a:t>
            </a:r>
          </a:p>
          <a:p>
            <a:r>
              <a:rPr lang="en-US" sz="1800" dirty="0" smtClean="0"/>
              <a:t>This work is in progress and under going production testing.</a:t>
            </a:r>
            <a:endParaRPr lang="en-US" sz="1800" dirty="0"/>
          </a:p>
        </p:txBody>
      </p:sp>
    </p:spTree>
    <p:extLst>
      <p:ext uri="{BB962C8B-B14F-4D97-AF65-F5344CB8AC3E}">
        <p14:creationId xmlns:p14="http://schemas.microsoft.com/office/powerpoint/2010/main" val="253735848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12D0507-9F86-7A45-BE8E-43760B9F92AA}" type="slidenum">
              <a:rPr lang="en-US" smtClean="0"/>
              <a:pPr/>
              <a:t>9</a:t>
            </a:fld>
            <a:endParaRPr lang="en-US" dirty="0"/>
          </a:p>
        </p:txBody>
      </p:sp>
      <p:sp>
        <p:nvSpPr>
          <p:cNvPr id="3" name="Text Placeholder 2"/>
          <p:cNvSpPr>
            <a:spLocks noGrp="1"/>
          </p:cNvSpPr>
          <p:nvPr>
            <p:ph type="body" sz="quarter" idx="13"/>
          </p:nvPr>
        </p:nvSpPr>
        <p:spPr/>
        <p:txBody>
          <a:bodyPr/>
          <a:lstStyle/>
          <a:p>
            <a:endParaRPr lang="en-US"/>
          </a:p>
        </p:txBody>
      </p:sp>
      <p:sp>
        <p:nvSpPr>
          <p:cNvPr id="4" name="Title 3"/>
          <p:cNvSpPr>
            <a:spLocks noGrp="1"/>
          </p:cNvSpPr>
          <p:nvPr>
            <p:ph type="title"/>
          </p:nvPr>
        </p:nvSpPr>
        <p:spPr/>
        <p:txBody>
          <a:bodyPr/>
          <a:lstStyle/>
          <a:p>
            <a:r>
              <a:rPr lang="en-US" dirty="0" smtClean="0"/>
              <a:t>Phase 2</a:t>
            </a:r>
            <a:endParaRPr lang="en-US" dirty="0"/>
          </a:p>
        </p:txBody>
      </p:sp>
      <p:sp>
        <p:nvSpPr>
          <p:cNvPr id="5" name="Content Placeholder 4"/>
          <p:cNvSpPr>
            <a:spLocks noGrp="1"/>
          </p:cNvSpPr>
          <p:nvPr>
            <p:ph idx="1"/>
          </p:nvPr>
        </p:nvSpPr>
        <p:spPr/>
        <p:txBody>
          <a:bodyPr>
            <a:normAutofit/>
          </a:bodyPr>
          <a:lstStyle/>
          <a:p>
            <a:r>
              <a:rPr lang="en-US" sz="1800" dirty="0" smtClean="0"/>
              <a:t>Track continuation sources. This means instances of </a:t>
            </a:r>
            <a:r>
              <a:rPr lang="en-US" sz="1800" dirty="0" err="1" smtClean="0"/>
              <a:t>INKContInternal</a:t>
            </a:r>
            <a:r>
              <a:rPr lang="en-US" sz="1800" dirty="0" smtClean="0"/>
              <a:t> will have a pointer to plugin registration data, indicating which plugin is the owner of the continuation. A special “core” registration entry will be added to track internal continuations not related to a plugin.</a:t>
            </a:r>
          </a:p>
          <a:p>
            <a:r>
              <a:rPr lang="en-US" sz="1800" dirty="0" smtClean="0"/>
              <a:t>Only </a:t>
            </a:r>
            <a:r>
              <a:rPr lang="en-US" sz="1800" dirty="0" err="1" smtClean="0"/>
              <a:t>INKContInternal</a:t>
            </a:r>
            <a:r>
              <a:rPr lang="en-US" sz="1800" dirty="0" smtClean="0"/>
              <a:t> and subclasses will be tracked, not every continuation.</a:t>
            </a:r>
          </a:p>
          <a:p>
            <a:r>
              <a:rPr lang="en-US" sz="1800" dirty="0" smtClean="0"/>
              <a:t>Plugins created during the call to </a:t>
            </a:r>
            <a:r>
              <a:rPr lang="en-US" sz="1800" dirty="0" err="1" smtClean="0"/>
              <a:t>PluginInit</a:t>
            </a:r>
            <a:r>
              <a:rPr lang="en-US" sz="1800" dirty="0" smtClean="0"/>
              <a:t> will be attached to the plugin being initialized. After that, continuation dispatch via hooks will track the current continuation owner and if a new continuation is created it will “inherit” the owner.</a:t>
            </a:r>
          </a:p>
          <a:p>
            <a:endParaRPr lang="en-US" sz="1800" dirty="0"/>
          </a:p>
        </p:txBody>
      </p:sp>
    </p:spTree>
    <p:extLst>
      <p:ext uri="{BB962C8B-B14F-4D97-AF65-F5344CB8AC3E}">
        <p14:creationId xmlns:p14="http://schemas.microsoft.com/office/powerpoint/2010/main" val="91493250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p:fade/>
      </p:transition>
    </mc:Fallback>
  </mc:AlternateContent>
</p:sld>
</file>

<file path=ppt/theme/theme1.xml><?xml version="1.0" encoding="utf-8"?>
<a:theme xmlns:a="http://schemas.openxmlformats.org/drawingml/2006/main" name="O PowerPoint 2017">
  <a:themeElements>
    <a:clrScheme name="Custom 1">
      <a:dk1>
        <a:srgbClr val="000000"/>
      </a:dk1>
      <a:lt1>
        <a:srgbClr val="FFFFFF"/>
      </a:lt1>
      <a:dk2>
        <a:srgbClr val="000000"/>
      </a:dk2>
      <a:lt2>
        <a:srgbClr val="FFFFFF"/>
      </a:lt2>
      <a:accent1>
        <a:srgbClr val="006CB7"/>
      </a:accent1>
      <a:accent2>
        <a:srgbClr val="3389C5"/>
      </a:accent2>
      <a:accent3>
        <a:srgbClr val="66A7D4"/>
      </a:accent3>
      <a:accent4>
        <a:srgbClr val="99C4E2"/>
      </a:accent4>
      <a:accent5>
        <a:srgbClr val="CCE2F1"/>
      </a:accent5>
      <a:accent6>
        <a:srgbClr val="ADAFAF"/>
      </a:accent6>
      <a:hlink>
        <a:srgbClr val="006CB7"/>
      </a:hlink>
      <a:folHlink>
        <a:srgbClr val="006CB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erizon PowerPoint 2017">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style>
        <a:lnRef idx="1">
          <a:schemeClr val="accent1"/>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ath-ppt-template__ARIAL__v1.potx" id="{D29D485D-4F01-40BE-B64B-6304EA91CDC1}" vid="{42BEFA6A-6B23-4C5A-A9A4-D94F018B098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oath-ppt-template__ARIAL__v1</Template>
  <TotalTime>15223</TotalTime>
  <Words>1222</Words>
  <Application>Microsoft Office PowerPoint</Application>
  <PresentationFormat>On-screen Show (16:9)</PresentationFormat>
  <Paragraphs>89</Paragraphs>
  <Slides>22</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22</vt:i4>
      </vt:variant>
    </vt:vector>
  </HeadingPairs>
  <TitlesOfParts>
    <vt:vector size="24" baseType="lpstr">
      <vt:lpstr>Arial</vt:lpstr>
      <vt:lpstr>O PowerPoint 2017</vt:lpstr>
      <vt:lpstr>Plugin Coordination</vt:lpstr>
      <vt:lpstr>Agenda</vt:lpstr>
      <vt:lpstr>History</vt:lpstr>
      <vt:lpstr>Goals</vt:lpstr>
      <vt:lpstr>Secondary Goals</vt:lpstr>
      <vt:lpstr>Infrastructure</vt:lpstr>
      <vt:lpstr>Work</vt:lpstr>
      <vt:lpstr>Phase 1</vt:lpstr>
      <vt:lpstr>Phase 2</vt:lpstr>
      <vt:lpstr>Phase 2</vt:lpstr>
      <vt:lpstr>Future</vt:lpstr>
      <vt:lpstr>Phase 3</vt:lpstr>
      <vt:lpstr>Phase 4</vt:lpstr>
      <vt:lpstr>Phase 4</vt:lpstr>
      <vt:lpstr>Phase 5</vt:lpstr>
      <vt:lpstr>Phase 6</vt:lpstr>
      <vt:lpstr>Issues</vt:lpstr>
      <vt:lpstr>Ordering</vt:lpstr>
      <vt:lpstr>Thresholds</vt:lpstr>
      <vt:lpstr>Post Talk Notes</vt:lpstr>
      <vt:lpstr>Notes</vt:lpstr>
      <vt:lpstr>Notes</vt:lpstr>
    </vt:vector>
  </TitlesOfParts>
  <Manager/>
  <Company>Microsoft</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the main headline of this slide</dc:title>
  <dc:subject/>
  <dc:creator>Alan M Carroll</dc:creator>
  <cp:keywords/>
  <dc:description/>
  <cp:lastModifiedBy>Alan M Carroll</cp:lastModifiedBy>
  <cp:revision>81</cp:revision>
  <cp:lastPrinted>2017-05-19T14:34:55Z</cp:lastPrinted>
  <dcterms:created xsi:type="dcterms:W3CDTF">2017-08-29T19:01:03Z</dcterms:created>
  <dcterms:modified xsi:type="dcterms:W3CDTF">2018-10-03T19:50:13Z</dcterms:modified>
  <cp:category/>
</cp:coreProperties>
</file>