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6" r:id="rId4"/>
    <p:sldId id="265" r:id="rId5"/>
    <p:sldId id="274" r:id="rId6"/>
    <p:sldId id="267" r:id="rId7"/>
    <p:sldId id="272" r:id="rId8"/>
    <p:sldId id="268" r:id="rId9"/>
    <p:sldId id="269" r:id="rId10"/>
    <p:sldId id="270" r:id="rId11"/>
    <p:sldId id="271" r:id="rId12"/>
    <p:sldId id="273" r:id="rId13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>
    <p:restoredLeft sz="15629" autoAdjust="0"/>
    <p:restoredTop sz="94598" autoAdjust="0"/>
  </p:normalViewPr>
  <p:slideViewPr>
    <p:cSldViewPr snapToGrid="0" snapToObjects="1">
      <p:cViewPr varScale="1">
        <p:scale>
          <a:sx n="155" d="100"/>
          <a:sy n="155" d="100"/>
        </p:scale>
        <p:origin x="-3112" y="-1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printerSettings" Target="printerSettings/printerSettings1.bin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03830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522655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0311884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537213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68951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6702026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819370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99590857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8540330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8989089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2313116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B212E6-3A99-A346-A182-5E4B2A8E4776}" type="datetimeFigureOut">
              <a:rPr kumimoji="1" lang="zh-CN" altLang="en-US" smtClean="0"/>
              <a:t>18/1/17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84FDF87-DFFC-C649-878B-54226EE74FAE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7422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CN" dirty="0" smtClean="0"/>
              <a:t>QUIC </a:t>
            </a:r>
            <a:r>
              <a:rPr kumimoji="1" lang="en-US" altLang="zh-CN" dirty="0" smtClean="0"/>
              <a:t>&amp;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NetHandler</a:t>
            </a:r>
            <a:endParaRPr kumimoji="1"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CN" dirty="0" smtClean="0"/>
              <a:t>A Sub-System to handle </a:t>
            </a:r>
            <a:r>
              <a:rPr kumimoji="1" lang="en-US" altLang="zh-CN" dirty="0" err="1" smtClean="0"/>
              <a:t>QUICNetVC</a:t>
            </a:r>
            <a:endParaRPr kumimoji="1" lang="zh-CN" altLang="en-US" dirty="0"/>
          </a:p>
        </p:txBody>
      </p:sp>
      <p:sp>
        <p:nvSpPr>
          <p:cNvPr id="4" name="文本框 3"/>
          <p:cNvSpPr txBox="1"/>
          <p:nvPr/>
        </p:nvSpPr>
        <p:spPr>
          <a:xfrm>
            <a:off x="9762002" y="49444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828476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标题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QUICNetVC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–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Handshake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&amp;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Read</a:t>
            </a:r>
            <a:endParaRPr kumimoji="1" lang="zh-CN" altLang="en-US" dirty="0"/>
          </a:p>
        </p:txBody>
      </p:sp>
      <p:pic>
        <p:nvPicPr>
          <p:cNvPr id="6" name="图片 5" descr="QUICNetVC-Rea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16160"/>
            <a:ext cx="9144000" cy="51169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31564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	</a:t>
            </a:r>
            <a:r>
              <a:rPr kumimoji="1" lang="en-US" altLang="zh-CN" dirty="0" err="1" smtClean="0"/>
              <a:t>QUICNetVC</a:t>
            </a:r>
            <a:r>
              <a:rPr kumimoji="1" lang="en-US" altLang="zh-CN" dirty="0"/>
              <a:t> </a:t>
            </a:r>
            <a:r>
              <a:rPr kumimoji="1" lang="en-US" altLang="zh-CN" dirty="0" smtClean="0"/>
              <a:t>– Handshake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err="1" smtClean="0"/>
              <a:t>HQSessionAccept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Handshake Done if NET_EVENT_ACCEPT is received.</a:t>
            </a:r>
          </a:p>
          <a:p>
            <a:pPr lvl="1"/>
            <a:r>
              <a:rPr kumimoji="1" lang="en-US" altLang="zh-CN" dirty="0" smtClean="0"/>
              <a:t>It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is similar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Zero-Length Read within</a:t>
            </a:r>
            <a:r>
              <a:rPr kumimoji="1" lang="zh-CN" altLang="en-US" dirty="0" smtClean="0"/>
              <a:t> </a:t>
            </a:r>
            <a:r>
              <a:rPr kumimoji="1" lang="en-US" altLang="zh-CN" dirty="0" err="1"/>
              <a:t>SSLNextProtocolAccept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95430337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MIOStream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The idea from </a:t>
            </a:r>
            <a:r>
              <a:rPr kumimoji="1" lang="en-US" altLang="zh-CN" dirty="0" err="1" smtClean="0"/>
              <a:t>MIOBuffer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1 x Producer (writer) as the input</a:t>
            </a:r>
          </a:p>
          <a:p>
            <a:pPr lvl="1"/>
            <a:r>
              <a:rPr kumimoji="1" lang="en-US" altLang="zh-CN" dirty="0" smtClean="0"/>
              <a:t>5 x Consumer (</a:t>
            </a:r>
            <a:r>
              <a:rPr kumimoji="1" lang="en-US" altLang="zh-CN" dirty="0" err="1" smtClean="0"/>
              <a:t>IOBufferReader</a:t>
            </a:r>
            <a:r>
              <a:rPr kumimoji="1" lang="en-US" altLang="zh-CN" dirty="0" smtClean="0"/>
              <a:t>) as the output</a:t>
            </a:r>
          </a:p>
          <a:p>
            <a:r>
              <a:rPr kumimoji="1" lang="en-US" altLang="zh-CN" dirty="0" err="1" smtClean="0"/>
              <a:t>MIOStream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1 x Producer (Incoming </a:t>
            </a:r>
            <a:r>
              <a:rPr kumimoji="1" lang="en-US" altLang="zh-CN" dirty="0" err="1" smtClean="0"/>
              <a:t>UDPPacket</a:t>
            </a:r>
            <a:r>
              <a:rPr kumimoji="1" lang="en-US" altLang="zh-CN" dirty="0" smtClean="0"/>
              <a:t> from </a:t>
            </a:r>
            <a:r>
              <a:rPr kumimoji="1" lang="en-US" altLang="zh-CN" dirty="0" err="1" smtClean="0"/>
              <a:t>QUICPacketHandlerIn</a:t>
            </a:r>
            <a:r>
              <a:rPr kumimoji="1" lang="en-US" altLang="zh-CN" dirty="0" smtClean="0"/>
              <a:t>)</a:t>
            </a:r>
          </a:p>
          <a:p>
            <a:pPr lvl="1"/>
            <a:r>
              <a:rPr kumimoji="1" lang="en-US" altLang="zh-CN" dirty="0" smtClean="0"/>
              <a:t>N x Consumer (</a:t>
            </a:r>
            <a:r>
              <a:rPr kumimoji="1" lang="en-US" altLang="zh-CN" dirty="0" err="1" smtClean="0"/>
              <a:t>QUICStream</a:t>
            </a:r>
            <a:r>
              <a:rPr kumimoji="1" lang="en-US" altLang="zh-CN" dirty="0" smtClean="0"/>
              <a:t>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06741307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kumimoji="1" lang="en-US" altLang="zh-CN" dirty="0" smtClean="0"/>
              <a:t>Handshake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0"/>
            <a:ext cx="3704902" cy="4525963"/>
          </a:xfrm>
        </p:spPr>
        <p:txBody>
          <a:bodyPr>
            <a:normAutofit fontScale="92500" lnSpcReduction="20000"/>
          </a:bodyPr>
          <a:lstStyle/>
          <a:p>
            <a:r>
              <a:rPr kumimoji="1" lang="en-US" altLang="zh-CN" dirty="0" smtClean="0"/>
              <a:t>Source address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validation</a:t>
            </a:r>
          </a:p>
          <a:p>
            <a:pPr lvl="1"/>
            <a:r>
              <a:rPr kumimoji="1" lang="en-US" altLang="zh-CN" dirty="0" smtClean="0"/>
              <a:t>TCP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3-ways</a:t>
            </a:r>
          </a:p>
          <a:p>
            <a:pPr lvl="1"/>
            <a:r>
              <a:rPr kumimoji="1" lang="en-US" altLang="zh-CN" dirty="0" err="1" smtClean="0"/>
              <a:t>HelloRetryRequest</a:t>
            </a:r>
            <a:r>
              <a:rPr kumimoji="1" lang="en-US" altLang="zh-CN" dirty="0" smtClean="0"/>
              <a:t> cookie extension</a:t>
            </a:r>
          </a:p>
          <a:p>
            <a:r>
              <a:rPr kumimoji="1" lang="en-US" altLang="zh-CN" dirty="0"/>
              <a:t>Client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Generated </a:t>
            </a:r>
            <a:r>
              <a:rPr kumimoji="1" lang="en-US" altLang="zh-CN" dirty="0" err="1" smtClean="0"/>
              <a:t>ConnID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>
                <a:latin typeface="+mj-lt"/>
              </a:rPr>
              <a:t>Should not be </a:t>
            </a:r>
            <a:r>
              <a:rPr kumimoji="1" lang="en-US" altLang="zh-CN" dirty="0" smtClean="0">
                <a:latin typeface="+mj-lt"/>
              </a:rPr>
              <a:t>trust</a:t>
            </a:r>
            <a:r>
              <a:rPr kumimoji="1" lang="en-US" altLang="zh-CN" dirty="0" smtClean="0">
                <a:latin typeface="+mj-lt"/>
              </a:rPr>
              <a:t>ed</a:t>
            </a:r>
            <a:endParaRPr kumimoji="1" lang="en-US" altLang="zh-CN" dirty="0" smtClean="0">
              <a:latin typeface="+mj-lt"/>
            </a:endParaRPr>
          </a:p>
          <a:p>
            <a:pPr lvl="1"/>
            <a:r>
              <a:rPr kumimoji="1" lang="en-US" altLang="zh-CN" dirty="0" smtClean="0">
                <a:latin typeface="+mj-lt"/>
              </a:rPr>
              <a:t>Initial Packet</a:t>
            </a:r>
            <a:endParaRPr kumimoji="1" lang="en-US" altLang="zh-CN" dirty="0">
              <a:latin typeface="+mj-lt"/>
            </a:endParaRPr>
          </a:p>
          <a:p>
            <a:pPr lvl="1"/>
            <a:r>
              <a:rPr kumimoji="1" lang="en-US" altLang="zh-CN" dirty="0" smtClean="0">
                <a:latin typeface="+mj-lt"/>
              </a:rPr>
              <a:t>0</a:t>
            </a:r>
            <a:r>
              <a:rPr kumimoji="1" lang="en-US" altLang="zh-CN" dirty="0" smtClean="0">
                <a:latin typeface="+mj-lt"/>
              </a:rPr>
              <a:t>-RTT Packet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62102" y="0"/>
            <a:ext cx="498189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1451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814" y="0"/>
            <a:ext cx="8854633" cy="685800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kumimoji="1" lang="en-US" altLang="zh-CN" dirty="0" err="1" smtClean="0"/>
              <a:t>QUICPacketHandlerIn</a:t>
            </a:r>
            <a:endParaRPr kumimoji="1" lang="zh-CN" altLang="en-US" dirty="0"/>
          </a:p>
        </p:txBody>
      </p:sp>
      <p:sp>
        <p:nvSpPr>
          <p:cNvPr id="6" name="文本框 5"/>
          <p:cNvSpPr txBox="1"/>
          <p:nvPr/>
        </p:nvSpPr>
        <p:spPr>
          <a:xfrm>
            <a:off x="8974667" y="5324593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1639052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kumimoji="1" lang="en-US" altLang="zh-CN" dirty="0" err="1" smtClean="0"/>
              <a:t>QUICPacketHandlerIn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66607" y="1600200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kumimoji="1" lang="en-US" altLang="zh-CN" dirty="0" smtClean="0"/>
              <a:t>Trampoline</a:t>
            </a:r>
            <a:r>
              <a:rPr kumimoji="1" lang="en-US" altLang="zh-CN" dirty="0" smtClean="0"/>
              <a:t> for </a:t>
            </a:r>
            <a:r>
              <a:rPr kumimoji="1" lang="en-US" altLang="zh-CN" dirty="0" err="1" smtClean="0"/>
              <a:t>UDPPacket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Map </a:t>
            </a:r>
            <a:r>
              <a:rPr kumimoji="1" lang="en-US" altLang="zh-CN" dirty="0" err="1" smtClean="0"/>
              <a:t>UDPPacket</a:t>
            </a:r>
            <a:r>
              <a:rPr kumimoji="1" lang="en-US" altLang="zh-CN" dirty="0" smtClean="0"/>
              <a:t> to QUIC Connection</a:t>
            </a:r>
          </a:p>
          <a:p>
            <a:pPr lvl="1"/>
            <a:r>
              <a:rPr kumimoji="1" lang="en-US" altLang="zh-CN" dirty="0" smtClean="0"/>
              <a:t>Transfer </a:t>
            </a:r>
            <a:r>
              <a:rPr kumimoji="1" lang="en-US" altLang="zh-CN" dirty="0" err="1" smtClean="0"/>
              <a:t>UDPPacket</a:t>
            </a:r>
            <a:r>
              <a:rPr kumimoji="1" lang="en-US" altLang="zh-CN" dirty="0" smtClean="0"/>
              <a:t> from ET_UDP to </a:t>
            </a:r>
            <a:r>
              <a:rPr kumimoji="1" lang="en-US" altLang="zh-CN" dirty="0" smtClean="0"/>
              <a:t>ET_NET</a:t>
            </a:r>
          </a:p>
          <a:p>
            <a:r>
              <a:rPr kumimoji="1" lang="en-US" altLang="zh-CN" dirty="0" smtClean="0"/>
              <a:t>Called back within ET_UDP</a:t>
            </a:r>
            <a:endParaRPr kumimoji="1" lang="en-US" altLang="zh-CN" dirty="0" smtClean="0"/>
          </a:p>
          <a:p>
            <a:pPr lvl="1"/>
            <a:r>
              <a:rPr kumimoji="1" lang="en-US" altLang="zh-CN" dirty="0"/>
              <a:t>Light </a:t>
            </a:r>
            <a:r>
              <a:rPr kumimoji="1" lang="en-US" altLang="zh-CN" dirty="0" smtClean="0"/>
              <a:t>weight</a:t>
            </a:r>
            <a:r>
              <a:rPr kumimoji="1" lang="en-US" altLang="zh-CN" dirty="0" smtClean="0"/>
              <a:t> and </a:t>
            </a:r>
            <a:r>
              <a:rPr kumimoji="1" lang="en-US" altLang="zh-CN" dirty="0" smtClean="0"/>
              <a:t>High efficiency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Do </a:t>
            </a:r>
            <a:r>
              <a:rPr kumimoji="1" lang="en-US" altLang="zh-CN" dirty="0" smtClean="0"/>
              <a:t>not block the ET_UDP</a:t>
            </a:r>
          </a:p>
          <a:p>
            <a:r>
              <a:rPr kumimoji="1" lang="en-US" altLang="zh-CN" dirty="0" smtClean="0"/>
              <a:t>Client </a:t>
            </a:r>
            <a:r>
              <a:rPr kumimoji="1" lang="en-US" altLang="zh-CN" dirty="0" smtClean="0"/>
              <a:t>Generated </a:t>
            </a:r>
            <a:r>
              <a:rPr kumimoji="1" lang="en-US" altLang="zh-CN" dirty="0" err="1" smtClean="0"/>
              <a:t>ConnID</a:t>
            </a:r>
            <a:endParaRPr kumimoji="1" lang="en-US" altLang="zh-CN" dirty="0" smtClean="0"/>
          </a:p>
          <a:p>
            <a:pPr lvl="1"/>
            <a:r>
              <a:rPr kumimoji="1" lang="en-US" altLang="zh-CN" dirty="0"/>
              <a:t>Should not </a:t>
            </a:r>
            <a:r>
              <a:rPr kumimoji="1" lang="en-US" altLang="zh-CN" dirty="0" smtClean="0"/>
              <a:t>be </a:t>
            </a:r>
            <a:r>
              <a:rPr kumimoji="1" lang="en-US" altLang="zh-CN" dirty="0" smtClean="0"/>
              <a:t>trust</a:t>
            </a:r>
            <a:r>
              <a:rPr kumimoji="1" lang="en-US" altLang="zh-CN" dirty="0" smtClean="0"/>
              <a:t>ed</a:t>
            </a:r>
          </a:p>
          <a:p>
            <a:pPr lvl="1"/>
            <a:r>
              <a:rPr kumimoji="1" lang="en-US" altLang="zh-CN" dirty="0" smtClean="0"/>
              <a:t>Initial Packet &amp; 0-RTT Packet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2548546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QUICNetVC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kumimoji="1" lang="en-US" altLang="zh-CN" dirty="0" err="1" smtClean="0"/>
              <a:t>NetVC</a:t>
            </a:r>
            <a:r>
              <a:rPr kumimoji="1" lang="en-US" altLang="zh-CN" dirty="0" smtClean="0"/>
              <a:t> is a tunnel</a:t>
            </a:r>
          </a:p>
          <a:p>
            <a:pPr lvl="1"/>
            <a:r>
              <a:rPr kumimoji="1" lang="en-US" altLang="zh-CN" dirty="0" smtClean="0"/>
              <a:t>Socket FD as a Endpoint</a:t>
            </a:r>
          </a:p>
          <a:p>
            <a:pPr lvl="1"/>
            <a:r>
              <a:rPr kumimoji="1" lang="en-US" altLang="zh-CN" dirty="0" err="1" smtClean="0"/>
              <a:t>AppSM</a:t>
            </a:r>
            <a:r>
              <a:rPr kumimoji="1" lang="en-US" altLang="zh-CN" dirty="0" smtClean="0"/>
              <a:t> as another Endpoint</a:t>
            </a:r>
          </a:p>
          <a:p>
            <a:r>
              <a:rPr kumimoji="1" lang="en-US" altLang="zh-CN" dirty="0" err="1" smtClean="0"/>
              <a:t>NetHandler</a:t>
            </a:r>
            <a:r>
              <a:rPr kumimoji="1" lang="en-US" altLang="zh-CN" dirty="0"/>
              <a:t> </a:t>
            </a:r>
            <a:r>
              <a:rPr kumimoji="1" lang="en-US" altLang="zh-CN" dirty="0" smtClean="0"/>
              <a:t>is a </a:t>
            </a:r>
            <a:r>
              <a:rPr kumimoji="1" lang="en-US" altLang="zh-CN" dirty="0" err="1" smtClean="0"/>
              <a:t>tunnelSM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Transfer the data between the Endpoints.</a:t>
            </a:r>
          </a:p>
          <a:p>
            <a:r>
              <a:rPr kumimoji="1" lang="en-US" altLang="zh-CN" dirty="0" err="1" smtClean="0"/>
              <a:t>QUICNetVC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QUIC Connection is a Endpoint</a:t>
            </a:r>
          </a:p>
          <a:p>
            <a:pPr lvl="1"/>
            <a:r>
              <a:rPr kumimoji="1" lang="en-US" altLang="zh-CN" dirty="0" smtClean="0"/>
              <a:t>QUIC App is another Endpoint</a:t>
            </a:r>
          </a:p>
          <a:p>
            <a:r>
              <a:rPr kumimoji="1" lang="en-US" altLang="zh-CN" dirty="0" smtClean="0"/>
              <a:t>Better performance</a:t>
            </a:r>
          </a:p>
          <a:p>
            <a:pPr lvl="1"/>
            <a:r>
              <a:rPr kumimoji="1" lang="en-US" altLang="zh-CN" dirty="0"/>
              <a:t>I</a:t>
            </a:r>
            <a:r>
              <a:rPr kumimoji="1" lang="en-US" altLang="zh-CN" dirty="0" smtClean="0"/>
              <a:t>f the Endpoints within the same </a:t>
            </a:r>
            <a:r>
              <a:rPr kumimoji="1" lang="en-US" altLang="zh-CN" dirty="0" err="1" smtClean="0"/>
              <a:t>EThread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42375979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Polling the QUIC Read Event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zh-CN" dirty="0" err="1" smtClean="0"/>
              <a:t>SSLNetVC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inherits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from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UnixNetVC</a:t>
            </a:r>
            <a:endParaRPr kumimoji="1" lang="en-US" altLang="zh-CN" dirty="0" smtClean="0"/>
          </a:p>
          <a:p>
            <a:pPr lvl="1"/>
            <a:r>
              <a:rPr kumimoji="1" lang="en-US" altLang="zh-CN" dirty="0" err="1" smtClean="0"/>
              <a:t>SSLNetVC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UnixNetVC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are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both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managed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by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NetHandler</a:t>
            </a:r>
            <a:r>
              <a:rPr kumimoji="1" lang="en-US" altLang="zh-CN" dirty="0" smtClean="0"/>
              <a:t>.</a:t>
            </a:r>
          </a:p>
          <a:p>
            <a:pPr lvl="1"/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err="1"/>
              <a:t>PollCont</a:t>
            </a:r>
            <a:r>
              <a:rPr kumimoji="1" lang="en-US" altLang="zh-CN" dirty="0"/>
              <a:t>::</a:t>
            </a:r>
            <a:r>
              <a:rPr kumimoji="1" lang="en-US" altLang="zh-CN" dirty="0" err="1" smtClean="0"/>
              <a:t>pollEvent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design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polling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I/O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event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them.</a:t>
            </a:r>
          </a:p>
          <a:p>
            <a:pPr lvl="1"/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triggered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NetVC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pushed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ready_list</a:t>
            </a:r>
            <a:r>
              <a:rPr kumimoji="1" lang="en-US" altLang="zh-CN" dirty="0" smtClean="0"/>
              <a:t>.</a:t>
            </a:r>
          </a:p>
          <a:p>
            <a:r>
              <a:rPr kumimoji="1" lang="en-US" altLang="zh-CN" dirty="0" err="1" smtClean="0"/>
              <a:t>QUICNetVC</a:t>
            </a:r>
            <a:r>
              <a:rPr kumimoji="1" lang="en-US" altLang="zh-CN" dirty="0" smtClean="0"/>
              <a:t> inherits from </a:t>
            </a:r>
            <a:r>
              <a:rPr kumimoji="1" lang="en-US" altLang="zh-CN" dirty="0" err="1" smtClean="0"/>
              <a:t>UnixNetVC</a:t>
            </a:r>
          </a:p>
          <a:p>
            <a:pPr lvl="1"/>
            <a:r>
              <a:rPr kumimoji="1" lang="en-US" altLang="zh-CN" dirty="0" smtClean="0"/>
              <a:t>In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order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manage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QUICNetVC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by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NetHandler</a:t>
            </a:r>
            <a:endParaRPr kumimoji="1" lang="en-US" altLang="zh-CN" dirty="0" smtClean="0"/>
          </a:p>
          <a:p>
            <a:pPr lvl="2"/>
            <a:r>
              <a:rPr kumimoji="1" lang="en-US" altLang="zh-CN" dirty="0" smtClean="0"/>
              <a:t>class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QUICEventIO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: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public</a:t>
            </a:r>
            <a:r>
              <a:rPr kumimoji="1" lang="zh-CN" altLang="en-US" dirty="0"/>
              <a:t> </a:t>
            </a:r>
            <a:r>
              <a:rPr kumimoji="1" lang="en-US" altLang="zh-CN" dirty="0" err="1" smtClean="0"/>
              <a:t>EventIO</a:t>
            </a:r>
            <a:endParaRPr kumimoji="1" lang="en-US" altLang="zh-CN" dirty="0" smtClean="0"/>
          </a:p>
          <a:p>
            <a:pPr lvl="2"/>
            <a:r>
              <a:rPr kumimoji="1" lang="en-US" altLang="zh-CN" dirty="0" err="1" smtClean="0"/>
              <a:t>QUICPollCont</a:t>
            </a:r>
            <a:r>
              <a:rPr kumimoji="1" lang="en-US" altLang="zh-CN" dirty="0" smtClean="0"/>
              <a:t>::</a:t>
            </a:r>
            <a:r>
              <a:rPr kumimoji="1" lang="en-US" altLang="zh-CN" dirty="0" err="1" smtClean="0"/>
              <a:t>pollEvent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called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back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periodically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push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triggered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QUICNetVC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into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ready_list</a:t>
            </a:r>
            <a:r>
              <a:rPr kumimoji="1" lang="en-US" altLang="zh-CN" dirty="0" smtClean="0"/>
              <a:t> queue.</a:t>
            </a:r>
          </a:p>
        </p:txBody>
      </p:sp>
    </p:spTree>
    <p:extLst>
      <p:ext uri="{BB962C8B-B14F-4D97-AF65-F5344CB8AC3E}">
        <p14:creationId xmlns:p14="http://schemas.microsoft.com/office/powerpoint/2010/main" val="793507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QUICPollCont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kumimoji="1" lang="en-US" altLang="zh-CN" dirty="0" err="1" smtClean="0"/>
              <a:t>QUICPacketHandlerIn</a:t>
            </a:r>
            <a:endParaRPr kumimoji="1" lang="en-US" altLang="zh-CN" dirty="0"/>
          </a:p>
          <a:p>
            <a:pPr lvl="1"/>
            <a:r>
              <a:rPr kumimoji="1" lang="en-US" altLang="zh-CN" dirty="0"/>
              <a:t>Locate</a:t>
            </a:r>
            <a:r>
              <a:rPr kumimoji="1" lang="zh-CN" altLang="en-US" dirty="0"/>
              <a:t> </a:t>
            </a:r>
            <a:r>
              <a:rPr kumimoji="1" lang="en-US" altLang="zh-CN" dirty="0"/>
              <a:t>an</a:t>
            </a:r>
            <a:r>
              <a:rPr kumimoji="1" lang="zh-CN" altLang="en-US" dirty="0"/>
              <a:t> </a:t>
            </a:r>
            <a:r>
              <a:rPr kumimoji="1" lang="en-US" altLang="zh-CN" dirty="0" err="1" smtClean="0"/>
              <a:t>E</a:t>
            </a:r>
            <a:r>
              <a:rPr kumimoji="1" lang="en-US" altLang="zh-CN" dirty="0" err="1" smtClean="0"/>
              <a:t>T</a:t>
            </a:r>
            <a:r>
              <a:rPr kumimoji="1" lang="en-US" altLang="zh-CN" dirty="0" err="1" smtClean="0"/>
              <a:t>hread</a:t>
            </a:r>
            <a:r>
              <a:rPr kumimoji="1" lang="zh-CN" altLang="en-US" dirty="0" smtClean="0"/>
              <a:t> </a:t>
            </a:r>
            <a:r>
              <a:rPr kumimoji="1" lang="en-US" altLang="zh-CN" dirty="0"/>
              <a:t>by</a:t>
            </a:r>
            <a:r>
              <a:rPr kumimoji="1" lang="zh-CN" altLang="en-US" dirty="0"/>
              <a:t> </a:t>
            </a:r>
            <a:r>
              <a:rPr kumimoji="1" lang="en-US" altLang="zh-CN" dirty="0"/>
              <a:t>QUIC</a:t>
            </a:r>
            <a:r>
              <a:rPr kumimoji="1" lang="zh-CN" altLang="en-US" dirty="0"/>
              <a:t> </a:t>
            </a:r>
            <a:r>
              <a:rPr kumimoji="1" lang="en-US" altLang="zh-CN" dirty="0" err="1"/>
              <a:t>ConnID</a:t>
            </a:r>
            <a:endParaRPr kumimoji="1" lang="en-US" altLang="zh-CN" dirty="0"/>
          </a:p>
          <a:p>
            <a:pPr lvl="2"/>
            <a:r>
              <a:rPr lang="en-US" altLang="zh-CN" dirty="0" smtClean="0"/>
              <a:t>Map</a:t>
            </a:r>
            <a:r>
              <a:rPr lang="en-US" altLang="zh-CN" dirty="0"/>
              <a:t>&lt;int64_t, </a:t>
            </a:r>
            <a:r>
              <a:rPr lang="en-US" altLang="zh-CN" dirty="0" err="1" smtClean="0"/>
              <a:t>EThread</a:t>
            </a:r>
            <a:r>
              <a:rPr lang="en-US" altLang="zh-CN" dirty="0" smtClean="0"/>
              <a:t> </a:t>
            </a:r>
            <a:r>
              <a:rPr lang="en-US" altLang="zh-CN" dirty="0"/>
              <a:t>*&gt; </a:t>
            </a:r>
            <a:r>
              <a:rPr lang="en-US" altLang="zh-CN" dirty="0" smtClean="0"/>
              <a:t>_connections</a:t>
            </a:r>
          </a:p>
          <a:p>
            <a:r>
              <a:rPr kumimoji="1" lang="en-US" altLang="zh-CN" dirty="0" smtClean="0"/>
              <a:t>Queues</a:t>
            </a:r>
          </a:p>
          <a:p>
            <a:pPr lvl="1"/>
            <a:r>
              <a:rPr lang="en-US" altLang="zh-CN" dirty="0" smtClean="0"/>
              <a:t>Locate a </a:t>
            </a:r>
            <a:r>
              <a:rPr lang="en-US" altLang="zh-CN" dirty="0" err="1" smtClean="0"/>
              <a:t>QUICNetVC</a:t>
            </a:r>
            <a:r>
              <a:rPr lang="en-US" altLang="zh-CN" dirty="0" smtClean="0"/>
              <a:t> by </a:t>
            </a:r>
            <a:r>
              <a:rPr kumimoji="1" lang="en-US" altLang="zh-CN" dirty="0" smtClean="0"/>
              <a:t>QUIC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ConnID</a:t>
            </a:r>
            <a:r>
              <a:rPr kumimoji="1" lang="en-US" altLang="zh-CN" dirty="0" smtClean="0"/>
              <a:t> with in current </a:t>
            </a:r>
            <a:r>
              <a:rPr kumimoji="1" lang="en-US" altLang="zh-CN" dirty="0" err="1" smtClean="0"/>
              <a:t>EThread</a:t>
            </a:r>
            <a:r>
              <a:rPr kumimoji="1" lang="en-US" altLang="zh-CN" dirty="0" smtClean="0"/>
              <a:t>.</a:t>
            </a:r>
            <a:endParaRPr lang="en-US" altLang="zh-CN" dirty="0" smtClean="0"/>
          </a:p>
          <a:p>
            <a:pPr lvl="2"/>
            <a:r>
              <a:rPr lang="en-US" altLang="zh-CN" dirty="0" smtClean="0"/>
              <a:t>Map</a:t>
            </a:r>
            <a:r>
              <a:rPr lang="en-US" altLang="zh-CN" dirty="0"/>
              <a:t>&lt;int64_t, </a:t>
            </a:r>
            <a:r>
              <a:rPr lang="en-US" altLang="zh-CN" dirty="0" err="1"/>
              <a:t>QUICNetVConnection</a:t>
            </a:r>
            <a:r>
              <a:rPr lang="en-US" altLang="zh-CN" dirty="0"/>
              <a:t> *&gt; </a:t>
            </a:r>
            <a:r>
              <a:rPr lang="en-US" altLang="zh-CN" dirty="0" smtClean="0"/>
              <a:t>_connections</a:t>
            </a:r>
          </a:p>
          <a:p>
            <a:pPr lvl="1"/>
            <a:r>
              <a:rPr lang="en-US" altLang="zh-CN" dirty="0" smtClean="0"/>
              <a:t>Save</a:t>
            </a:r>
            <a:r>
              <a:rPr lang="zh-CN" altLang="en-US" dirty="0" smtClean="0"/>
              <a:t> </a:t>
            </a:r>
            <a:r>
              <a:rPr lang="en-US" altLang="zh-CN" dirty="0" err="1" smtClean="0"/>
              <a:t>LongHeader</a:t>
            </a:r>
            <a:r>
              <a:rPr lang="zh-CN" altLang="en-US" dirty="0" smtClean="0"/>
              <a:t> </a:t>
            </a:r>
            <a:r>
              <a:rPr lang="en-US" altLang="zh-CN" dirty="0" smtClean="0"/>
              <a:t>Packets</a:t>
            </a:r>
          </a:p>
          <a:p>
            <a:pPr lvl="2"/>
            <a:r>
              <a:rPr lang="en-US" altLang="zh-CN" dirty="0" smtClean="0"/>
              <a:t>Initial</a:t>
            </a:r>
            <a:r>
              <a:rPr lang="en-US" altLang="zh-CN" dirty="0"/>
              <a:t>/</a:t>
            </a:r>
            <a:r>
              <a:rPr lang="en-US" altLang="zh-CN" dirty="0" smtClean="0"/>
              <a:t>Handshake</a:t>
            </a:r>
            <a:r>
              <a:rPr lang="en-US" altLang="zh-CN" dirty="0" smtClean="0"/>
              <a:t>/</a:t>
            </a:r>
            <a:r>
              <a:rPr lang="en-US" altLang="zh-CN" dirty="0" err="1" smtClean="0"/>
              <a:t>ZeroRTT</a:t>
            </a:r>
            <a:r>
              <a:rPr lang="zh-CN" altLang="en-US" dirty="0" smtClean="0"/>
              <a:t> </a:t>
            </a:r>
            <a:r>
              <a:rPr lang="en-US" altLang="zh-CN" dirty="0" smtClean="0"/>
              <a:t>Protect</a:t>
            </a:r>
            <a:r>
              <a:rPr lang="zh-CN" altLang="en-US" dirty="0" smtClean="0"/>
              <a:t> </a:t>
            </a:r>
            <a:r>
              <a:rPr lang="en-US" altLang="zh-CN" dirty="0" smtClean="0"/>
              <a:t>Queue</a:t>
            </a:r>
            <a:endParaRPr lang="en-US" altLang="zh-CN" dirty="0" smtClean="0"/>
          </a:p>
          <a:p>
            <a:pPr lvl="1"/>
            <a:r>
              <a:rPr kumimoji="1" lang="en-US" altLang="en-US" dirty="0" smtClean="0"/>
              <a:t>Save </a:t>
            </a:r>
            <a:r>
              <a:rPr kumimoji="1" lang="en-US" altLang="en-US" dirty="0" err="1" smtClean="0"/>
              <a:t>ShartHeader</a:t>
            </a:r>
            <a:r>
              <a:rPr kumimoji="1" lang="en-US" altLang="en-US" dirty="0" smtClean="0"/>
              <a:t> Packets</a:t>
            </a:r>
          </a:p>
          <a:p>
            <a:pPr lvl="2"/>
            <a:r>
              <a:rPr lang="en-US" altLang="zh-CN" dirty="0" smtClean="0"/>
              <a:t>Short</a:t>
            </a:r>
            <a:r>
              <a:rPr lang="zh-CN" altLang="en-US" dirty="0" smtClean="0"/>
              <a:t> </a:t>
            </a:r>
            <a:r>
              <a:rPr lang="en-US" altLang="zh-CN" dirty="0" smtClean="0"/>
              <a:t>Protect</a:t>
            </a:r>
            <a:r>
              <a:rPr lang="zh-CN" altLang="en-US" dirty="0" smtClean="0"/>
              <a:t> </a:t>
            </a:r>
            <a:r>
              <a:rPr lang="en-US" altLang="zh-CN" dirty="0" smtClean="0"/>
              <a:t>Queue</a:t>
            </a:r>
          </a:p>
          <a:p>
            <a:r>
              <a:rPr lang="en-US" altLang="zh-CN" dirty="0" err="1"/>
              <a:t>UDPPacket</a:t>
            </a:r>
            <a:r>
              <a:rPr lang="en-US" altLang="zh-CN" dirty="0"/>
              <a:t> is transferred from ET_UDP into these queues</a:t>
            </a:r>
          </a:p>
          <a:p>
            <a:pPr lvl="1"/>
            <a:r>
              <a:rPr lang="en-US" altLang="zh-CN" dirty="0" smtClean="0"/>
              <a:t>Do</a:t>
            </a:r>
            <a:r>
              <a:rPr lang="zh-CN" altLang="en-US" dirty="0" smtClean="0"/>
              <a:t> </a:t>
            </a:r>
            <a:r>
              <a:rPr lang="en-US" altLang="zh-CN" dirty="0" smtClean="0"/>
              <a:t>less</a:t>
            </a:r>
            <a:r>
              <a:rPr lang="zh-CN" altLang="en-US" dirty="0" smtClean="0"/>
              <a:t> </a:t>
            </a:r>
            <a:r>
              <a:rPr lang="en-US" altLang="zh-CN" dirty="0" smtClean="0"/>
              <a:t>within</a:t>
            </a:r>
            <a:r>
              <a:rPr lang="zh-CN" altLang="en-US" dirty="0" smtClean="0"/>
              <a:t> </a:t>
            </a:r>
            <a:r>
              <a:rPr lang="en-US" altLang="zh-CN" dirty="0" err="1" smtClean="0"/>
              <a:t>QUICPacketHandlerIn</a:t>
            </a:r>
            <a:endParaRPr lang="en-US" altLang="zh-CN" dirty="0" smtClean="0"/>
          </a:p>
          <a:p>
            <a:r>
              <a:rPr lang="en-US" altLang="zh-CN" dirty="0" smtClean="0"/>
              <a:t>Traverse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these</a:t>
            </a:r>
            <a:r>
              <a:rPr lang="zh-CN" altLang="en-US" dirty="0" smtClean="0"/>
              <a:t> </a:t>
            </a:r>
            <a:r>
              <a:rPr lang="en-US" altLang="zh-CN" dirty="0" smtClean="0"/>
              <a:t>queues</a:t>
            </a:r>
            <a:r>
              <a:rPr lang="zh-CN" altLang="en-US" dirty="0" smtClean="0"/>
              <a:t> </a:t>
            </a:r>
            <a:r>
              <a:rPr lang="en-US" altLang="zh-CN" dirty="0" smtClean="0"/>
              <a:t>within</a:t>
            </a:r>
            <a:r>
              <a:rPr lang="zh-CN" altLang="en-US" dirty="0" smtClean="0"/>
              <a:t> </a:t>
            </a:r>
            <a:r>
              <a:rPr lang="en-US" altLang="zh-CN" dirty="0" err="1" smtClean="0"/>
              <a:t>QUICPollCont</a:t>
            </a:r>
            <a:r>
              <a:rPr lang="zh-CN" altLang="en-US" dirty="0" smtClean="0"/>
              <a:t> </a:t>
            </a:r>
            <a:r>
              <a:rPr lang="en-US" altLang="zh-CN" dirty="0" smtClean="0"/>
              <a:t>on</a:t>
            </a:r>
            <a:r>
              <a:rPr lang="zh-CN" altLang="en-US" dirty="0" smtClean="0"/>
              <a:t> </a:t>
            </a:r>
            <a:r>
              <a:rPr lang="en-US" altLang="zh-CN" dirty="0" smtClean="0"/>
              <a:t>each</a:t>
            </a:r>
            <a:r>
              <a:rPr lang="zh-CN" altLang="en-US" dirty="0" smtClean="0"/>
              <a:t> </a:t>
            </a:r>
            <a:r>
              <a:rPr lang="en-US" altLang="zh-CN" dirty="0" err="1" smtClean="0"/>
              <a:t>EThread</a:t>
            </a:r>
            <a:endParaRPr lang="en-US" altLang="zh-CN" dirty="0"/>
          </a:p>
          <a:p>
            <a:pPr lvl="1"/>
            <a:r>
              <a:rPr lang="en-US" altLang="zh-CN" dirty="0" smtClean="0"/>
              <a:t>Create a new </a:t>
            </a:r>
            <a:r>
              <a:rPr lang="en-US" altLang="zh-CN" dirty="0" err="1" smtClean="0"/>
              <a:t>QUICNetVC</a:t>
            </a:r>
            <a:endParaRPr lang="en-US" altLang="zh-CN" dirty="0" smtClean="0"/>
          </a:p>
          <a:p>
            <a:pPr lvl="1"/>
            <a:r>
              <a:rPr lang="en-US" altLang="zh-CN" dirty="0" smtClean="0"/>
              <a:t>Or trigger</a:t>
            </a:r>
            <a:r>
              <a:rPr lang="zh-CN" altLang="en-US" dirty="0" smtClean="0"/>
              <a:t> </a:t>
            </a:r>
            <a:r>
              <a:rPr lang="en-US" altLang="zh-CN" dirty="0" smtClean="0"/>
              <a:t>the</a:t>
            </a:r>
            <a:r>
              <a:rPr lang="zh-CN" altLang="en-US" dirty="0" smtClean="0"/>
              <a:t> </a:t>
            </a:r>
            <a:r>
              <a:rPr lang="en-US" altLang="zh-CN" dirty="0" err="1" smtClean="0"/>
              <a:t>QUICNetVC</a:t>
            </a:r>
            <a:endParaRPr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27940546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smtClean="0"/>
              <a:t>Interfaces for </a:t>
            </a:r>
            <a:r>
              <a:rPr kumimoji="1" lang="en-US" altLang="zh-CN" dirty="0" err="1" smtClean="0"/>
              <a:t>NetHandler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err="1" smtClean="0"/>
              <a:t>QUICNetVC</a:t>
            </a:r>
            <a:r>
              <a:rPr kumimoji="1" lang="en-US" altLang="zh-CN" dirty="0" smtClean="0"/>
              <a:t>::</a:t>
            </a:r>
            <a:r>
              <a:rPr kumimoji="1" lang="en-US" altLang="zh-CN" dirty="0" err="1" smtClean="0"/>
              <a:t>net_read_io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Call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QUICNetVC</a:t>
            </a:r>
            <a:r>
              <a:rPr kumimoji="1" lang="en-US" altLang="zh-CN" dirty="0" smtClean="0"/>
              <a:t>::</a:t>
            </a:r>
            <a:r>
              <a:rPr kumimoji="1" lang="en-US" altLang="zh-CN" dirty="0" err="1" smtClean="0"/>
              <a:t>handleEvent</a:t>
            </a:r>
            <a:endParaRPr kumimoji="1" lang="en-US" altLang="zh-CN" dirty="0" smtClean="0"/>
          </a:p>
          <a:p>
            <a:r>
              <a:rPr kumimoji="1" lang="en-US" altLang="zh-CN" dirty="0" err="1" smtClean="0"/>
              <a:t>QUICNetVC</a:t>
            </a:r>
            <a:r>
              <a:rPr kumimoji="1" lang="en-US" altLang="zh-CN" dirty="0"/>
              <a:t>::</a:t>
            </a:r>
            <a:r>
              <a:rPr kumimoji="1" lang="en-US" altLang="zh-CN" dirty="0" err="1" smtClean="0"/>
              <a:t>write_to_net_io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Do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nothing</a:t>
            </a:r>
          </a:p>
          <a:p>
            <a:r>
              <a:rPr kumimoji="1" lang="en-US" altLang="zh-CN" dirty="0" err="1" smtClean="0"/>
              <a:t>QUICNetVC</a:t>
            </a:r>
            <a:r>
              <a:rPr kumimoji="1" lang="en-US" altLang="zh-CN" dirty="0" smtClean="0"/>
              <a:t>::</a:t>
            </a:r>
            <a:r>
              <a:rPr kumimoji="1" lang="en-US" altLang="zh-CN" dirty="0" err="1" smtClean="0"/>
              <a:t>mainEvent</a:t>
            </a:r>
            <a:endParaRPr kumimoji="1" lang="en-US" altLang="zh-CN" dirty="0" smtClean="0"/>
          </a:p>
          <a:p>
            <a:pPr lvl="1"/>
            <a:r>
              <a:rPr kumimoji="1" lang="en-US" altLang="zh-CN" dirty="0" smtClean="0"/>
              <a:t>For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InactivityCop</a:t>
            </a:r>
            <a:endParaRPr kumimoji="1" lang="en-US" altLang="zh-CN" dirty="0" smtClean="0"/>
          </a:p>
          <a:p>
            <a:r>
              <a:rPr kumimoji="1" lang="en-US" altLang="zh-CN" dirty="0" smtClean="0"/>
              <a:t>Do not call </a:t>
            </a:r>
            <a:r>
              <a:rPr kumimoji="1" lang="en-US" altLang="zh-CN" dirty="0" err="1" smtClean="0"/>
              <a:t>eventProcessor.schedule_xxx</a:t>
            </a:r>
            <a:r>
              <a:rPr kumimoji="1" lang="en-US" altLang="zh-CN" dirty="0" smtClean="0"/>
              <a:t>()</a:t>
            </a:r>
          </a:p>
          <a:p>
            <a:pPr lvl="1"/>
            <a:r>
              <a:rPr kumimoji="1" lang="en-US" altLang="zh-CN" dirty="0" smtClean="0"/>
              <a:t>Call </a:t>
            </a:r>
            <a:r>
              <a:rPr kumimoji="1" lang="en-US" altLang="zh-CN" dirty="0" err="1" smtClean="0"/>
              <a:t>QUICNetVC</a:t>
            </a:r>
            <a:r>
              <a:rPr kumimoji="1" lang="en-US" altLang="zh-CN" dirty="0" smtClean="0"/>
              <a:t>::</a:t>
            </a:r>
            <a:r>
              <a:rPr kumimoji="1" lang="en-US" altLang="zh-CN" dirty="0" err="1" smtClean="0"/>
              <a:t>reenable</a:t>
            </a:r>
            <a:r>
              <a:rPr kumimoji="1" lang="en-US" altLang="zh-CN" dirty="0" smtClean="0"/>
              <a:t>() or </a:t>
            </a:r>
            <a:r>
              <a:rPr kumimoji="1" lang="en-US" altLang="zh-CN" dirty="0" err="1" smtClean="0"/>
              <a:t>reenable_re</a:t>
            </a:r>
            <a:r>
              <a:rPr kumimoji="1" lang="en-US" altLang="zh-CN" dirty="0" smtClean="0"/>
              <a:t>()</a:t>
            </a:r>
            <a:endParaRPr kumimoji="1"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827174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 dirty="0" err="1" smtClean="0"/>
              <a:t>QUICNextProtocolAccept</a:t>
            </a:r>
            <a:endParaRPr kumimoji="1" lang="zh-CN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 smtClean="0"/>
              <a:t>Initial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read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on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QUICNetVC</a:t>
            </a:r>
            <a:endParaRPr kumimoji="1" lang="en-US" altLang="zh-CN" dirty="0"/>
          </a:p>
          <a:p>
            <a:pPr lvl="1"/>
            <a:r>
              <a:rPr kumimoji="1" lang="en-US" altLang="zh-CN" dirty="0" smtClean="0"/>
              <a:t>To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receive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the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handshake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packet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0-RTT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packet</a:t>
            </a:r>
          </a:p>
          <a:p>
            <a:pPr lvl="1"/>
            <a:r>
              <a:rPr kumimoji="1" lang="en-US" altLang="zh-CN" dirty="0" smtClean="0"/>
              <a:t>Cause only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triggered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and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enabled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NetVC</a:t>
            </a:r>
            <a:r>
              <a:rPr kumimoji="1" lang="zh-CN" altLang="en-US" dirty="0"/>
              <a:t> </a:t>
            </a:r>
            <a:r>
              <a:rPr kumimoji="1" lang="en-US" altLang="zh-CN" dirty="0" smtClean="0"/>
              <a:t>is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processed</a:t>
            </a:r>
            <a:r>
              <a:rPr kumimoji="1" lang="zh-CN" altLang="en-US" dirty="0" smtClean="0"/>
              <a:t> </a:t>
            </a:r>
            <a:r>
              <a:rPr kumimoji="1" lang="en-US" altLang="zh-CN" dirty="0" smtClean="0"/>
              <a:t>by</a:t>
            </a:r>
            <a:r>
              <a:rPr kumimoji="1" lang="zh-CN" altLang="en-US" dirty="0" smtClean="0"/>
              <a:t> </a:t>
            </a:r>
            <a:r>
              <a:rPr kumimoji="1" lang="en-US" altLang="zh-CN" dirty="0" err="1" smtClean="0"/>
              <a:t>NetHandler</a:t>
            </a:r>
            <a:endParaRPr kumimoji="1" lang="en-US" altLang="zh-CN" dirty="0" smtClean="0"/>
          </a:p>
        </p:txBody>
      </p:sp>
    </p:spTree>
    <p:extLst>
      <p:ext uri="{BB962C8B-B14F-4D97-AF65-F5344CB8AC3E}">
        <p14:creationId xmlns:p14="http://schemas.microsoft.com/office/powerpoint/2010/main" val="15140061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29457</TotalTime>
  <Words>412</Words>
  <Application>Microsoft Macintosh PowerPoint</Application>
  <PresentationFormat>全屏显示(4:3)</PresentationFormat>
  <Paragraphs>82</Paragraphs>
  <Slides>12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13" baseType="lpstr">
      <vt:lpstr>Office 主题</vt:lpstr>
      <vt:lpstr>QUIC &amp; NetHandler</vt:lpstr>
      <vt:lpstr>Handshake</vt:lpstr>
      <vt:lpstr>QUICPacketHandlerIn</vt:lpstr>
      <vt:lpstr>QUICPacketHandlerIn</vt:lpstr>
      <vt:lpstr>QUICNetVC</vt:lpstr>
      <vt:lpstr>Polling the QUIC Read Event</vt:lpstr>
      <vt:lpstr>QUICPollCont</vt:lpstr>
      <vt:lpstr>Interfaces for NetHandler</vt:lpstr>
      <vt:lpstr>QUICNextProtocolAccept</vt:lpstr>
      <vt:lpstr>QUICNetVC – Handshake &amp; Read</vt:lpstr>
      <vt:lpstr> QUICNetVC – Handshake</vt:lpstr>
      <vt:lpstr>MIOStream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Introducing Timer System</dc:title>
  <dc:creator>超 徐</dc:creator>
  <cp:lastModifiedBy>超 徐</cp:lastModifiedBy>
  <cp:revision>28</cp:revision>
  <dcterms:created xsi:type="dcterms:W3CDTF">2017-08-21T14:49:40Z</dcterms:created>
  <dcterms:modified xsi:type="dcterms:W3CDTF">2018-01-18T05:16:36Z</dcterms:modified>
</cp:coreProperties>
</file>